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2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839" r:id="rId5"/>
    <p:sldMasterId id="2147483928" r:id="rId6"/>
    <p:sldMasterId id="2147483940" r:id="rId7"/>
  </p:sldMasterIdLst>
  <p:notesMasterIdLst>
    <p:notesMasterId r:id="rId29"/>
  </p:notesMasterIdLst>
  <p:sldIdLst>
    <p:sldId id="258" r:id="rId8"/>
    <p:sldId id="259" r:id="rId9"/>
    <p:sldId id="4754" r:id="rId10"/>
    <p:sldId id="4782" r:id="rId11"/>
    <p:sldId id="4755" r:id="rId12"/>
    <p:sldId id="4761" r:id="rId13"/>
    <p:sldId id="4756" r:id="rId14"/>
    <p:sldId id="4788" r:id="rId15"/>
    <p:sldId id="4789" r:id="rId16"/>
    <p:sldId id="4763" r:id="rId17"/>
    <p:sldId id="4787" r:id="rId18"/>
    <p:sldId id="4655" r:id="rId19"/>
    <p:sldId id="4657" r:id="rId20"/>
    <p:sldId id="4656" r:id="rId21"/>
    <p:sldId id="4658" r:id="rId22"/>
    <p:sldId id="4659" r:id="rId23"/>
    <p:sldId id="4783" r:id="rId24"/>
    <p:sldId id="4790" r:id="rId25"/>
    <p:sldId id="4786" r:id="rId26"/>
    <p:sldId id="278" r:id="rId27"/>
    <p:sldId id="277" r:id="rId28"/>
  </p:sldIdLst>
  <p:sldSz cx="12192000" cy="6858000"/>
  <p:notesSz cx="6858000" cy="9144000"/>
  <p:custDataLst>
    <p:tags r:id="rId30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nledning Handlingsplanen" id="{27B85674-B2A5-49A5-9292-23E8A10C5C24}">
          <p14:sldIdLst>
            <p14:sldId id="258"/>
            <p14:sldId id="259"/>
            <p14:sldId id="4754"/>
            <p14:sldId id="4782"/>
            <p14:sldId id="4755"/>
            <p14:sldId id="4761"/>
            <p14:sldId id="4756"/>
            <p14:sldId id="4788"/>
            <p14:sldId id="4789"/>
            <p14:sldId id="4763"/>
            <p14:sldId id="4787"/>
            <p14:sldId id="4655"/>
            <p14:sldId id="4657"/>
            <p14:sldId id="4656"/>
            <p14:sldId id="4658"/>
            <p14:sldId id="4659"/>
            <p14:sldId id="4783"/>
            <p14:sldId id="4790"/>
            <p14:sldId id="4786"/>
            <p14:sldId id="278"/>
            <p14:sldId id="277"/>
          </p14:sldIdLst>
        </p14:section>
        <p14:section name="Pause" id="{E95DF452-55FA-40F7-9CF9-2DEC0C3B79BA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en Starberg Larsen (Innleid)" initials="ESL(" lastIdx="2" clrIdx="0">
    <p:extLst>
      <p:ext uri="{19B8F6BF-5375-455C-9EA6-DF929625EA0E}">
        <p15:presenceInfo xmlns:p15="http://schemas.microsoft.com/office/powerpoint/2012/main" userId="S::elstl@shdir.no::20773952-86c5-4c0c-86a0-ec2cf4876954" providerId="AD"/>
      </p:ext>
    </p:extLst>
  </p:cmAuthor>
  <p:cmAuthor id="2" name="Kine Lynum" initials="KL" lastIdx="1" clrIdx="1">
    <p:extLst>
      <p:ext uri="{19B8F6BF-5375-455C-9EA6-DF929625EA0E}">
        <p15:presenceInfo xmlns:p15="http://schemas.microsoft.com/office/powerpoint/2012/main" userId="S::klynu@shdir.no::e1a1f6ff-2cff-47fe-b3e8-78fe8bb2de3e" providerId="AD"/>
      </p:ext>
    </p:extLst>
  </p:cmAuthor>
  <p:cmAuthor id="3" name="Ellen Starberg Larsen (Innleid)" initials="ESL( [2]" lastIdx="2" clrIdx="2">
    <p:extLst>
      <p:ext uri="{19B8F6BF-5375-455C-9EA6-DF929625EA0E}">
        <p15:presenceInfo xmlns:p15="http://schemas.microsoft.com/office/powerpoint/2012/main" userId="S::Ellen.Starberg.Larsen@helsedir.no::20773952-86c5-4c0c-86a0-ec2cf48769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5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59" autoAdjust="0"/>
    <p:restoredTop sz="62719" autoAdjust="0"/>
  </p:normalViewPr>
  <p:slideViewPr>
    <p:cSldViewPr snapToGrid="0">
      <p:cViewPr varScale="1">
        <p:scale>
          <a:sx n="66" d="100"/>
          <a:sy n="66" d="100"/>
        </p:scale>
        <p:origin x="6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104"/>
    </p:cViewPr>
  </p:sorterViewPr>
  <p:notesViewPr>
    <p:cSldViewPr snapToGrid="0">
      <p:cViewPr varScale="1">
        <p:scale>
          <a:sx n="75" d="100"/>
          <a:sy n="75" d="100"/>
        </p:scale>
        <p:origin x="2938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3-24T20:49:00.263" idx="1">
    <p:pos x="3685" y="199"/>
    <p:text>nevne dette med refusjonsordning? Litt gjentakelse fra denne til lysbilde 42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032CC-D94A-4540-A0AD-A10F08CB5880}" type="datetimeFigureOut">
              <a:rPr lang="nb-NO" smtClean="0"/>
              <a:t>27.04.2022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66054-A204-4F99-AFB0-30C6213C84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2247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9631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896726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92694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246876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56512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461091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66054-A204-4F99-AFB0-30C6213C840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2645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492423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23489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jpe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(hvit og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6" y="801101"/>
            <a:ext cx="2565064" cy="33528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058" y="743493"/>
            <a:ext cx="5052399" cy="505359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257" y="1740238"/>
            <a:ext cx="5334744" cy="1592743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90000"/>
              </a:lnSpc>
              <a:defRPr sz="5798">
                <a:solidFill>
                  <a:srgbClr val="20202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257" y="3733006"/>
            <a:ext cx="5330378" cy="315471"/>
          </a:xfrm>
        </p:spPr>
        <p:txBody>
          <a:bodyPr wrap="square">
            <a:normAutofit/>
          </a:bodyPr>
          <a:lstStyle>
            <a:lvl1pPr marL="0" indent="0" algn="l">
              <a:buNone/>
              <a:defRPr sz="2099">
                <a:solidFill>
                  <a:srgbClr val="202020"/>
                </a:solidFill>
              </a:defRPr>
            </a:lvl1pPr>
            <a:lvl2pPr marL="457131" indent="0" algn="ctr">
              <a:buNone/>
              <a:defRPr sz="1999"/>
            </a:lvl2pPr>
            <a:lvl3pPr marL="914263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5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9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257" y="5248508"/>
            <a:ext cx="5330378" cy="215443"/>
          </a:xfrm>
        </p:spPr>
        <p:txBody>
          <a:bodyPr wrap="square">
            <a:normAutofit/>
          </a:bodyPr>
          <a:lstStyle>
            <a:lvl1pPr marL="0" indent="0">
              <a:buNone/>
              <a:defRPr sz="1400">
                <a:solidFill>
                  <a:srgbClr val="202020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C6D8785-5A5E-418E-A3EF-EB3ED901F279}"/>
              </a:ext>
            </a:extLst>
          </p:cNvPr>
          <p:cNvSpPr/>
          <p:nvPr userDrawn="1"/>
        </p:nvSpPr>
        <p:spPr>
          <a:xfrm>
            <a:off x="761257" y="3458233"/>
            <a:ext cx="5334744" cy="7201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7" tIns="22859" rIns="45717" bIns="228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798"/>
          </a:p>
        </p:txBody>
      </p:sp>
    </p:spTree>
    <p:extLst>
      <p:ext uri="{BB962C8B-B14F-4D97-AF65-F5344CB8AC3E}">
        <p14:creationId xmlns:p14="http://schemas.microsoft.com/office/powerpoint/2010/main" val="96489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tel (lil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375F8A1-C8DD-4783-AC2A-C0745F743F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08492A-D701-42A2-A533-E5061D93C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6" y="1011043"/>
            <a:ext cx="10663932" cy="159274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798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A138385-F9D2-4EA0-84F6-C50764BA9233}"/>
              </a:ext>
            </a:extLst>
          </p:cNvPr>
          <p:cNvSpPr/>
          <p:nvPr userDrawn="1"/>
        </p:nvSpPr>
        <p:spPr>
          <a:xfrm>
            <a:off x="761256" y="2736342"/>
            <a:ext cx="1719327" cy="72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7" tIns="22859" rIns="45717" bIns="228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798"/>
          </a:p>
        </p:txBody>
      </p:sp>
    </p:spTree>
    <p:extLst>
      <p:ext uri="{BB962C8B-B14F-4D97-AF65-F5344CB8AC3E}">
        <p14:creationId xmlns:p14="http://schemas.microsoft.com/office/powerpoint/2010/main" val="33473612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3718" cy="6416002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987335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19741" y="1816799"/>
            <a:ext cx="5275002" cy="540068"/>
          </a:xfrm>
        </p:spPr>
        <p:txBody>
          <a:bodyPr anchor="t">
            <a:normAutofit/>
          </a:bodyPr>
          <a:lstStyle>
            <a:lvl1pPr marL="0" indent="0">
              <a:buNone/>
              <a:defRPr sz="22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29184" y="1816799"/>
            <a:ext cx="5275002" cy="540068"/>
          </a:xfrm>
        </p:spPr>
        <p:txBody>
          <a:bodyPr anchor="t">
            <a:normAutofit/>
          </a:bodyPr>
          <a:lstStyle>
            <a:lvl1pPr marL="0" indent="0">
              <a:buNone/>
              <a:defRPr sz="22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719741" y="2356866"/>
            <a:ext cx="5275002" cy="379013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6229184" y="2356866"/>
            <a:ext cx="5275002" cy="3790134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174033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62785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8826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46982" y="1188000"/>
            <a:ext cx="1145018" cy="44577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00172" y="2553186"/>
            <a:ext cx="8569629" cy="414338"/>
          </a:xfrm>
        </p:spPr>
        <p:txBody>
          <a:bodyPr anchor="b">
            <a:normAutofit/>
          </a:bodyPr>
          <a:lstStyle>
            <a:lvl1pPr algn="l">
              <a:defRPr sz="285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00173" y="3324721"/>
            <a:ext cx="5608065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154" indent="0" algn="ctr">
              <a:buNone/>
              <a:defRPr sz="2000"/>
            </a:lvl2pPr>
            <a:lvl3pPr marL="914310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2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7" y="720090"/>
            <a:ext cx="1577246" cy="108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6" y="720090"/>
            <a:ext cx="1584103" cy="1084236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6" b="89957" l="9583" r="8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46982" y="1188000"/>
            <a:ext cx="1145018" cy="44577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11046982" y="1188000"/>
            <a:ext cx="1145018" cy="44577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11046982" y="1188000"/>
            <a:ext cx="1145018" cy="44577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47" y="720001"/>
            <a:ext cx="1584103" cy="1077915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720047" y="720000"/>
            <a:ext cx="1584103" cy="1083600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11046983" y="1188000"/>
            <a:ext cx="1144875" cy="4458600"/>
          </a:xfr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714173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727519" y="2553186"/>
            <a:ext cx="8569629" cy="414338"/>
          </a:xfrm>
        </p:spPr>
        <p:txBody>
          <a:bodyPr anchor="b">
            <a:normAutofit/>
          </a:bodyPr>
          <a:lstStyle>
            <a:lvl1pPr algn="r">
              <a:defRPr sz="285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689082" y="3324721"/>
            <a:ext cx="5608065" cy="1655762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154" indent="0" algn="ctr">
              <a:buNone/>
              <a:defRPr sz="2000"/>
            </a:lvl2pPr>
            <a:lvl3pPr marL="914310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2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7" y="720090"/>
            <a:ext cx="1577246" cy="108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6" y="720090"/>
            <a:ext cx="1584103" cy="1084236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720047" y="720000"/>
            <a:ext cx="1584103" cy="1083600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47" y="720001"/>
            <a:ext cx="1584103" cy="10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220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75569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20136" y="1908000"/>
            <a:ext cx="10784050" cy="424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703706" y="1279961"/>
            <a:ext cx="10800480" cy="371475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838837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720136" y="1818000"/>
            <a:ext cx="5275002" cy="4329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6229184" y="1818000"/>
            <a:ext cx="5275002" cy="4329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358106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720138" y="1818000"/>
            <a:ext cx="3528671" cy="4329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4347827" y="1818000"/>
            <a:ext cx="3528671" cy="4329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7975517" y="1818000"/>
            <a:ext cx="3528671" cy="4329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03455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361934-D80D-4814-8AA3-05C151338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38B395-6FCA-4B39-867D-C03F7FCF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473910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1908239"/>
            <a:ext cx="12192000" cy="423953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703706" y="1333501"/>
            <a:ext cx="10800480" cy="371475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48963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3718" cy="6416002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710568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19741" y="1816799"/>
            <a:ext cx="5275002" cy="540068"/>
          </a:xfrm>
        </p:spPr>
        <p:txBody>
          <a:bodyPr anchor="t">
            <a:normAutofit/>
          </a:bodyPr>
          <a:lstStyle>
            <a:lvl1pPr marL="0" indent="0">
              <a:buNone/>
              <a:defRPr sz="22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29184" y="1816799"/>
            <a:ext cx="5275002" cy="540068"/>
          </a:xfrm>
        </p:spPr>
        <p:txBody>
          <a:bodyPr anchor="t">
            <a:normAutofit/>
          </a:bodyPr>
          <a:lstStyle>
            <a:lvl1pPr marL="0" indent="0">
              <a:buNone/>
              <a:defRPr sz="22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719741" y="2356866"/>
            <a:ext cx="5275002" cy="379013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6229184" y="2356866"/>
            <a:ext cx="5275002" cy="3790134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642942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099508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2254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nhold (to spal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73DB64-FA9A-4917-B9BC-FDBF51AC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6" y="315913"/>
            <a:ext cx="5122402" cy="115751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2F3F69F-D631-411F-BFF5-5611D6D8F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8A3F24D-DD5A-4BBF-970B-80B97882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E7D622E-D661-4849-BC9C-58B238BE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AA586D02-CE2A-48B0-AB3E-02553004D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256" y="1917700"/>
            <a:ext cx="5122402" cy="4424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 dirty="0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0EDEDCD0-140E-4CA0-9E8E-4047CEFB2EB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1198" y="1917700"/>
            <a:ext cx="5122402" cy="4424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 dirty="0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543B2193-A04A-49FA-B3BA-B0A5CB5E96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1198" y="315913"/>
            <a:ext cx="5122402" cy="1157511"/>
          </a:xfrm>
        </p:spPr>
        <p:txBody>
          <a:bodyPr anchor="b" anchorCtr="0"/>
          <a:lstStyle>
            <a:lvl1pPr marL="0" indent="0">
              <a:buNone/>
              <a:defRPr/>
            </a:lvl1pPr>
          </a:lstStyle>
          <a:p>
            <a:pPr lvl="0"/>
            <a:r>
              <a:rPr kumimoji="0" lang="nb-NO" sz="3499" b="1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4096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AEE3ECBB-F8CD-40EB-A9AF-746A02D44FBA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761256" y="1589599"/>
            <a:ext cx="11112430" cy="463558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media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7C21D35-2682-4C37-9369-8B21B52A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753124"/>
            <a:ext cx="6858446" cy="48474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defRPr sz="3499"/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9007D98-D6C3-416B-B59C-76C771F9F5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00804" y="1012168"/>
            <a:ext cx="3472883" cy="152350"/>
          </a:xfrm>
        </p:spPr>
        <p:txBody>
          <a:bodyPr wrap="square" anchor="b" anchorCtr="0">
            <a:spAutoFit/>
          </a:bodyPr>
          <a:lstStyle>
            <a:lvl1pPr marL="0" indent="0" algn="r">
              <a:lnSpc>
                <a:spcPct val="90000"/>
              </a:lnSpc>
              <a:buNone/>
              <a:defRPr sz="1100" u="sng"/>
            </a:lvl1pPr>
          </a:lstStyle>
          <a:p>
            <a:pPr lvl="0"/>
            <a:r>
              <a:rPr lang="nb-NO" dirty="0"/>
              <a:t>Kildelenke</a:t>
            </a:r>
          </a:p>
        </p:txBody>
      </p:sp>
    </p:spTree>
    <p:extLst>
      <p:ext uri="{BB962C8B-B14F-4D97-AF65-F5344CB8AC3E}">
        <p14:creationId xmlns:p14="http://schemas.microsoft.com/office/powerpoint/2010/main" val="3857032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bred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4">
            <a:extLst>
              <a:ext uri="{FF2B5EF4-FFF2-40B4-BE49-F238E27FC236}">
                <a16:creationId xmlns:a16="http://schemas.microsoft.com/office/drawing/2014/main" id="{86DB7F6B-2F66-40CC-B4CA-44167796F9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256" y="1917701"/>
            <a:ext cx="10663933" cy="4424107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36C0B6-DDF1-4B35-9ECE-8C9A53087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BEC9541-36FA-4FA0-9A86-A1FFA00DB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38B395-6FCA-4B39-867D-C03F7FCF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76916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diagram 13">
            <a:extLst>
              <a:ext uri="{FF2B5EF4-FFF2-40B4-BE49-F238E27FC236}">
                <a16:creationId xmlns:a16="http://schemas.microsoft.com/office/drawing/2014/main" id="{217D82E2-7AC7-4093-BC1B-DEBB97F1DBF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61256" y="1992923"/>
            <a:ext cx="10663931" cy="4384431"/>
          </a:xfrm>
          <a:noFill/>
        </p:spPr>
        <p:txBody>
          <a:bodyPr/>
          <a:lstStyle/>
          <a:p>
            <a:r>
              <a:rPr lang="nb-NO"/>
              <a:t>Klikk ikonet for å legge til et diagram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825666F-F12E-4D05-8478-8905DBFFC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41CB094-CF4F-4C2D-A3C1-7B149E8E4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C24BCA4-051E-48AF-A3F6-8C125106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47278E0-BBE2-41C8-B7D9-3A7BE944BC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257" y="1473423"/>
            <a:ext cx="10669487" cy="35386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F5FF7035-5ED5-4B7D-A025-3D7B90E5D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08017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6EB493B-B141-46A8-9C47-38E4C57EC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0C6AF37-3E02-4ADF-8C13-6ACF62C6E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63740D5-E0C9-4205-BD50-AF57EC91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70D901B-4A09-4186-871A-0217E23470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257" y="1062133"/>
            <a:ext cx="3041848" cy="4005501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6" name="Plassholder for bilde 4">
            <a:extLst>
              <a:ext uri="{FF2B5EF4-FFF2-40B4-BE49-F238E27FC236}">
                <a16:creationId xmlns:a16="http://schemas.microsoft.com/office/drawing/2014/main" id="{6FBDA1A6-EF3F-4959-B6E4-5C465CFF92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8896" y="1062133"/>
            <a:ext cx="3041848" cy="4005501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7" name="Plassholder for bilde 4">
            <a:extLst>
              <a:ext uri="{FF2B5EF4-FFF2-40B4-BE49-F238E27FC236}">
                <a16:creationId xmlns:a16="http://schemas.microsoft.com/office/drawing/2014/main" id="{03CEB276-EB34-4498-9E66-A492C61DFC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5154" y="1062133"/>
            <a:ext cx="3041848" cy="4005501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2EDD7D93-B865-4328-BE9A-4189D149A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1257" y="188570"/>
            <a:ext cx="3041848" cy="664797"/>
          </a:xfrm>
        </p:spPr>
        <p:txBody>
          <a:bodyPr wrap="square" anchor="b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1600" u="none"/>
            </a:lvl1pPr>
          </a:lstStyle>
          <a:p>
            <a:pPr lvl="0"/>
            <a:r>
              <a:rPr lang="nb-NO" dirty="0" err="1"/>
              <a:t>Xxxxxx</a:t>
            </a:r>
            <a:endParaRPr lang="nb-NO" dirty="0"/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F9B9FE2A-AEDB-461E-B39B-E9833F7DA2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5154" y="188570"/>
            <a:ext cx="3041848" cy="664797"/>
          </a:xfrm>
        </p:spPr>
        <p:txBody>
          <a:bodyPr wrap="square" anchor="b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1600" u="none"/>
            </a:lvl1pPr>
          </a:lstStyle>
          <a:p>
            <a:pPr lvl="0"/>
            <a:r>
              <a:rPr lang="nb-NO" dirty="0" err="1"/>
              <a:t>Xxxxxx</a:t>
            </a:r>
            <a:endParaRPr lang="nb-NO" dirty="0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0AE14427-350B-4070-A415-7AF5BF027C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8897" y="188570"/>
            <a:ext cx="3041848" cy="664797"/>
          </a:xfrm>
        </p:spPr>
        <p:txBody>
          <a:bodyPr wrap="square" anchor="b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1600" u="none"/>
            </a:lvl1pPr>
          </a:lstStyle>
          <a:p>
            <a:pPr lvl="0"/>
            <a:r>
              <a:rPr lang="nb-NO" dirty="0" err="1"/>
              <a:t>Xxxxxx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05777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kk effekt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6EB493B-B141-46A8-9C47-38E4C57EC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0C6AF37-3E02-4ADF-8C13-6ACF62C6E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63740D5-E0C9-4205-BD50-AF57EC91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70D901B-4A09-4186-871A-0217E23470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1257" y="1062133"/>
            <a:ext cx="3577924" cy="271929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S:</a:t>
            </a:r>
          </a:p>
        </p:txBody>
      </p:sp>
      <p:sp>
        <p:nvSpPr>
          <p:cNvPr id="6" name="Plassholder for bilde 4">
            <a:extLst>
              <a:ext uri="{FF2B5EF4-FFF2-40B4-BE49-F238E27FC236}">
                <a16:creationId xmlns:a16="http://schemas.microsoft.com/office/drawing/2014/main" id="{6FBDA1A6-EF3F-4959-B6E4-5C465CFF92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88896" y="1062133"/>
            <a:ext cx="3041848" cy="258594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A:</a:t>
            </a:r>
          </a:p>
        </p:txBody>
      </p:sp>
      <p:sp>
        <p:nvSpPr>
          <p:cNvPr id="7" name="Plassholder for bilde 4">
            <a:extLst>
              <a:ext uri="{FF2B5EF4-FFF2-40B4-BE49-F238E27FC236}">
                <a16:creationId xmlns:a16="http://schemas.microsoft.com/office/drawing/2014/main" id="{03CEB276-EB34-4498-9E66-A492C61DFCD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65153" y="1062134"/>
            <a:ext cx="3597771" cy="258594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M:				</a:t>
            </a: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2EDD7D93-B865-4328-BE9A-4189D149A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1257" y="188570"/>
            <a:ext cx="3041848" cy="664797"/>
          </a:xfrm>
        </p:spPr>
        <p:txBody>
          <a:bodyPr wrap="square" anchor="b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1600" u="none"/>
            </a:lvl1pPr>
          </a:lstStyle>
          <a:p>
            <a:pPr lvl="0"/>
            <a:r>
              <a:rPr lang="nb-NO" dirty="0"/>
              <a:t>Effektmål: </a:t>
            </a:r>
          </a:p>
        </p:txBody>
      </p:sp>
      <p:sp>
        <p:nvSpPr>
          <p:cNvPr id="12" name="Plassholder for bilde 4">
            <a:extLst>
              <a:ext uri="{FF2B5EF4-FFF2-40B4-BE49-F238E27FC236}">
                <a16:creationId xmlns:a16="http://schemas.microsoft.com/office/drawing/2014/main" id="{C773F0B5-10B4-4038-A258-01359E3C7A7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65154" y="3952971"/>
            <a:ext cx="6845746" cy="263979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T:	</a:t>
            </a:r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0B9A1FD7-59BD-4AE8-ABB1-23C0F4820B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1255" y="3952970"/>
            <a:ext cx="3577923" cy="2585943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R: 	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CE959F8A-ADC1-497B-B4C6-3250EDED40B8}"/>
              </a:ext>
            </a:extLst>
          </p:cNvPr>
          <p:cNvSpPr txBox="1"/>
          <p:nvPr userDrawn="1"/>
        </p:nvSpPr>
        <p:spPr>
          <a:xfrm>
            <a:off x="800667" y="1405847"/>
            <a:ext cx="3577923" cy="239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49AA660A-886C-423B-B097-53B8557B74EB}"/>
              </a:ext>
            </a:extLst>
          </p:cNvPr>
          <p:cNvSpPr txBox="1"/>
          <p:nvPr userDrawn="1"/>
        </p:nvSpPr>
        <p:spPr>
          <a:xfrm>
            <a:off x="874243" y="4407239"/>
            <a:ext cx="3464935" cy="2131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097AE4-1888-4F8F-B1B7-88C1DB775244}"/>
              </a:ext>
            </a:extLst>
          </p:cNvPr>
          <p:cNvSpPr txBox="1"/>
          <p:nvPr userDrawn="1"/>
        </p:nvSpPr>
        <p:spPr>
          <a:xfrm>
            <a:off x="4595608" y="1386796"/>
            <a:ext cx="3577923" cy="239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3BE8E6F3-448E-4F98-8DD7-141049E9F335}"/>
              </a:ext>
            </a:extLst>
          </p:cNvPr>
          <p:cNvSpPr txBox="1"/>
          <p:nvPr userDrawn="1"/>
        </p:nvSpPr>
        <p:spPr>
          <a:xfrm>
            <a:off x="8399503" y="1405847"/>
            <a:ext cx="3011397" cy="2023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63039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med k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6EB493B-B141-46A8-9C47-38E4C57EC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0C6AF37-3E02-4ADF-8C13-6ACF62C6E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63740D5-E0C9-4205-BD50-AF57EC91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70D901B-4A09-4186-871A-0217E23470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257" y="1062133"/>
            <a:ext cx="4568327" cy="4005501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6" name="Plassholder for bilde 4">
            <a:extLst>
              <a:ext uri="{FF2B5EF4-FFF2-40B4-BE49-F238E27FC236}">
                <a16:creationId xmlns:a16="http://schemas.microsoft.com/office/drawing/2014/main" id="{6FBDA1A6-EF3F-4959-B6E4-5C465CFF92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6065" y="1062133"/>
            <a:ext cx="4574679" cy="4005501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0606E69-7426-4AEC-A703-78AC147015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1257" y="188570"/>
            <a:ext cx="4568327" cy="664797"/>
          </a:xfrm>
        </p:spPr>
        <p:txBody>
          <a:bodyPr wrap="square" anchor="b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1600" u="none"/>
            </a:lvl1pPr>
          </a:lstStyle>
          <a:p>
            <a:pPr lvl="0"/>
            <a:r>
              <a:rPr lang="nb-NO" dirty="0" err="1"/>
              <a:t>Xxxxxx</a:t>
            </a:r>
            <a:endParaRPr lang="nb-NO" dirty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A80E345F-BC10-4713-BFCF-78CDF2AB4B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56066" y="188570"/>
            <a:ext cx="4574679" cy="664797"/>
          </a:xfrm>
        </p:spPr>
        <p:txBody>
          <a:bodyPr wrap="square" anchor="b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1600" u="none"/>
            </a:lvl1pPr>
          </a:lstStyle>
          <a:p>
            <a:pPr lvl="0"/>
            <a:r>
              <a:rPr lang="nb-NO" dirty="0" err="1"/>
              <a:t>Xxxxxx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19246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539A6299-615A-48D3-98EC-67B10983AB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6EB493B-B141-46A8-9C47-38E4C57EC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0C6AF37-3E02-4ADF-8C13-6ACF62C6E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63740D5-E0C9-4205-BD50-AF57EC91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8846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(hvit og 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6" y="801101"/>
            <a:ext cx="2565064" cy="33528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058" y="743493"/>
            <a:ext cx="5052399" cy="505359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257" y="1740238"/>
            <a:ext cx="5334744" cy="1592743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90000"/>
              </a:lnSpc>
              <a:defRPr sz="5798">
                <a:solidFill>
                  <a:srgbClr val="20202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257" y="3733006"/>
            <a:ext cx="5330378" cy="315471"/>
          </a:xfrm>
        </p:spPr>
        <p:txBody>
          <a:bodyPr wrap="square">
            <a:normAutofit/>
          </a:bodyPr>
          <a:lstStyle>
            <a:lvl1pPr marL="0" indent="0" algn="l">
              <a:buNone/>
              <a:defRPr sz="2099">
                <a:solidFill>
                  <a:srgbClr val="202020"/>
                </a:solidFill>
              </a:defRPr>
            </a:lvl1pPr>
            <a:lvl2pPr marL="457131" indent="0" algn="ctr">
              <a:buNone/>
              <a:defRPr sz="1999"/>
            </a:lvl2pPr>
            <a:lvl3pPr marL="914263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5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9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257" y="5248508"/>
            <a:ext cx="5330378" cy="215443"/>
          </a:xfrm>
        </p:spPr>
        <p:txBody>
          <a:bodyPr wrap="square">
            <a:normAutofit/>
          </a:bodyPr>
          <a:lstStyle>
            <a:lvl1pPr marL="0" indent="0">
              <a:buNone/>
              <a:defRPr sz="1400">
                <a:solidFill>
                  <a:srgbClr val="202020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11DE7D1-8C9D-4D67-939F-CB5E940EBE45}"/>
              </a:ext>
            </a:extLst>
          </p:cNvPr>
          <p:cNvSpPr/>
          <p:nvPr userDrawn="1"/>
        </p:nvSpPr>
        <p:spPr>
          <a:xfrm>
            <a:off x="761257" y="3458233"/>
            <a:ext cx="5334744" cy="7201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7" tIns="22859" rIns="45717" bIns="228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798"/>
          </a:p>
        </p:txBody>
      </p:sp>
    </p:spTree>
    <p:extLst>
      <p:ext uri="{BB962C8B-B14F-4D97-AF65-F5344CB8AC3E}">
        <p14:creationId xmlns:p14="http://schemas.microsoft.com/office/powerpoint/2010/main" val="1462822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F6A0CAB9-EFB9-496B-A8E9-4361CDFB7C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03104" y="0"/>
            <a:ext cx="8388896" cy="6858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Tittel 14">
            <a:extLst>
              <a:ext uri="{FF2B5EF4-FFF2-40B4-BE49-F238E27FC236}">
                <a16:creationId xmlns:a16="http://schemas.microsoft.com/office/drawing/2014/main" id="{E7C3DDC3-0EE9-447E-9A99-E553652A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315913"/>
            <a:ext cx="2789800" cy="1157511"/>
          </a:xfrm>
        </p:spPr>
        <p:txBody>
          <a:bodyPr anchor="t" anchorCtr="0">
            <a:normAutofit/>
          </a:bodyPr>
          <a:lstStyle>
            <a:lvl1pPr>
              <a:defRPr sz="2799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38993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bilde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6750733C-43DF-4F71-AD08-763E025111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F6A0CAB9-EFB9-496B-A8E9-4361CDFB7C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03104" y="0"/>
            <a:ext cx="8388896" cy="6858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Tittel 14">
            <a:extLst>
              <a:ext uri="{FF2B5EF4-FFF2-40B4-BE49-F238E27FC236}">
                <a16:creationId xmlns:a16="http://schemas.microsoft.com/office/drawing/2014/main" id="{E7C3DDC3-0EE9-447E-9A99-E553652A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315913"/>
            <a:ext cx="2789800" cy="1157511"/>
          </a:xfrm>
        </p:spPr>
        <p:txBody>
          <a:bodyPr anchor="t" anchorCtr="0">
            <a:normAutofit/>
          </a:bodyPr>
          <a:lstStyle>
            <a:lvl1pPr>
              <a:defRPr sz="27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96970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bilde (lys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6750733C-43DF-4F71-AD08-763E025111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F6A0CAB9-EFB9-496B-A8E9-4361CDFB7C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03104" y="0"/>
            <a:ext cx="8388896" cy="6858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Tittel 14">
            <a:extLst>
              <a:ext uri="{FF2B5EF4-FFF2-40B4-BE49-F238E27FC236}">
                <a16:creationId xmlns:a16="http://schemas.microsoft.com/office/drawing/2014/main" id="{E7C3DDC3-0EE9-447E-9A99-E553652A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315913"/>
            <a:ext cx="2789800" cy="1157511"/>
          </a:xfrm>
        </p:spPr>
        <p:txBody>
          <a:bodyPr anchor="t" anchorCtr="0">
            <a:normAutofit/>
          </a:bodyPr>
          <a:lstStyle>
            <a:lvl1pPr>
              <a:defRPr sz="27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3517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bilde (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6750733C-43DF-4F71-AD08-763E025111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F6A0CAB9-EFB9-496B-A8E9-4361CDFB7C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03104" y="0"/>
            <a:ext cx="8388896" cy="6858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Tittel 14">
            <a:extLst>
              <a:ext uri="{FF2B5EF4-FFF2-40B4-BE49-F238E27FC236}">
                <a16:creationId xmlns:a16="http://schemas.microsoft.com/office/drawing/2014/main" id="{E7C3DDC3-0EE9-447E-9A99-E553652A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315913"/>
            <a:ext cx="2789800" cy="1157511"/>
          </a:xfrm>
        </p:spPr>
        <p:txBody>
          <a:bodyPr anchor="t" anchorCtr="0">
            <a:normAutofit/>
          </a:bodyPr>
          <a:lstStyle>
            <a:lvl1pPr>
              <a:defRPr sz="2799">
                <a:solidFill>
                  <a:srgbClr val="20202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65093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bilde (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6750733C-43DF-4F71-AD08-763E025111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F6A0CAB9-EFB9-496B-A8E9-4361CDFB7C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03104" y="0"/>
            <a:ext cx="8388896" cy="6858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Tittel 14">
            <a:extLst>
              <a:ext uri="{FF2B5EF4-FFF2-40B4-BE49-F238E27FC236}">
                <a16:creationId xmlns:a16="http://schemas.microsoft.com/office/drawing/2014/main" id="{E7C3DDC3-0EE9-447E-9A99-E553652A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315913"/>
            <a:ext cx="2789800" cy="1157511"/>
          </a:xfrm>
        </p:spPr>
        <p:txBody>
          <a:bodyPr anchor="t" anchorCtr="0">
            <a:normAutofit/>
          </a:bodyPr>
          <a:lstStyle>
            <a:lvl1pPr>
              <a:defRPr sz="27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85074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punktliste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F6A0CAB9-EFB9-496B-A8E9-4361CDFB7C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F2131D7-0AF4-4BA1-BBDD-FAE3CCC29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256" y="1898773"/>
            <a:ext cx="5018597" cy="46417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Tittel 14">
            <a:extLst>
              <a:ext uri="{FF2B5EF4-FFF2-40B4-BE49-F238E27FC236}">
                <a16:creationId xmlns:a16="http://schemas.microsoft.com/office/drawing/2014/main" id="{9F425C94-8342-4509-8455-A16A5962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6" y="315913"/>
            <a:ext cx="5018597" cy="115751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5719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punktliste og bilde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C58400E-AF45-4245-BCFF-BCD1AEE703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F6A0CAB9-EFB9-496B-A8E9-4361CDFB7C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F2131D7-0AF4-4BA1-BBDD-FAE3CCC29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256" y="1898773"/>
            <a:ext cx="5018597" cy="46417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Tittel 14">
            <a:extLst>
              <a:ext uri="{FF2B5EF4-FFF2-40B4-BE49-F238E27FC236}">
                <a16:creationId xmlns:a16="http://schemas.microsoft.com/office/drawing/2014/main" id="{9F425C94-8342-4509-8455-A16A5962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6" y="315913"/>
            <a:ext cx="5018597" cy="11575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33738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 og media 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11A83FE-CDBC-466D-8513-0D8E635D758F}"/>
              </a:ext>
            </a:extLst>
          </p:cNvPr>
          <p:cNvSpPr/>
          <p:nvPr userDrawn="1"/>
        </p:nvSpPr>
        <p:spPr>
          <a:xfrm>
            <a:off x="0" y="0"/>
            <a:ext cx="38031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964506"/>
            <a:ext cx="2791067" cy="846385"/>
          </a:xfrm>
        </p:spPr>
        <p:txBody>
          <a:bodyPr wrap="square" anchor="t" anchorCtr="0">
            <a:normAutofit/>
          </a:bodyPr>
          <a:lstStyle>
            <a:lvl1pPr>
              <a:lnSpc>
                <a:spcPct val="90000"/>
              </a:lnSpc>
              <a:defRPr sz="27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900DAD15-023F-4241-9F53-C355E9719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256" y="1898773"/>
            <a:ext cx="2791067" cy="4641728"/>
          </a:xfrm>
        </p:spPr>
        <p:txBody>
          <a:bodyPr>
            <a:normAutofit/>
          </a:bodyPr>
          <a:lstStyle>
            <a:lvl1pPr marL="0" indent="0">
              <a:buNone/>
              <a:defRPr sz="1899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A05B22E1-6EA9-4466-81F8-E4957729AA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3389" y="648081"/>
            <a:ext cx="7720296" cy="50316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n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1052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 og media  (lys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11A83FE-CDBC-466D-8513-0D8E635D758F}"/>
              </a:ext>
            </a:extLst>
          </p:cNvPr>
          <p:cNvSpPr/>
          <p:nvPr userDrawn="1"/>
        </p:nvSpPr>
        <p:spPr>
          <a:xfrm>
            <a:off x="0" y="0"/>
            <a:ext cx="380310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964506"/>
            <a:ext cx="2791067" cy="846385"/>
          </a:xfrm>
        </p:spPr>
        <p:txBody>
          <a:bodyPr wrap="square" anchor="t" anchorCtr="0">
            <a:normAutofit/>
          </a:bodyPr>
          <a:lstStyle>
            <a:lvl1pPr>
              <a:lnSpc>
                <a:spcPct val="90000"/>
              </a:lnSpc>
              <a:defRPr sz="27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900DAD15-023F-4241-9F53-C355E9719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256" y="1898773"/>
            <a:ext cx="2791067" cy="4641728"/>
          </a:xfrm>
        </p:spPr>
        <p:txBody>
          <a:bodyPr>
            <a:normAutofit/>
          </a:bodyPr>
          <a:lstStyle>
            <a:lvl1pPr marL="0" indent="0">
              <a:buNone/>
              <a:defRPr sz="1899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6DEDC6E-CFAF-4046-B8BF-1CE2097ED5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3389" y="648081"/>
            <a:ext cx="7720296" cy="50316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n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6428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 og media (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11A83FE-CDBC-466D-8513-0D8E635D758F}"/>
              </a:ext>
            </a:extLst>
          </p:cNvPr>
          <p:cNvSpPr/>
          <p:nvPr userDrawn="1"/>
        </p:nvSpPr>
        <p:spPr>
          <a:xfrm>
            <a:off x="0" y="16058"/>
            <a:ext cx="380310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964506"/>
            <a:ext cx="2791067" cy="846385"/>
          </a:xfrm>
        </p:spPr>
        <p:txBody>
          <a:bodyPr wrap="square" anchor="t" anchorCtr="0">
            <a:normAutofit/>
          </a:bodyPr>
          <a:lstStyle>
            <a:lvl1pPr>
              <a:lnSpc>
                <a:spcPct val="90000"/>
              </a:lnSpc>
              <a:defRPr sz="2799">
                <a:solidFill>
                  <a:srgbClr val="20202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900DAD15-023F-4241-9F53-C355E9719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256" y="1898773"/>
            <a:ext cx="2791067" cy="4641728"/>
          </a:xfrm>
        </p:spPr>
        <p:txBody>
          <a:bodyPr>
            <a:normAutofit/>
          </a:bodyPr>
          <a:lstStyle>
            <a:lvl1pPr marL="0" indent="0">
              <a:buNone/>
              <a:defRPr sz="1899">
                <a:solidFill>
                  <a:srgbClr val="20202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8743685A-51FE-462B-BD59-028A10C64D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3389" y="648081"/>
            <a:ext cx="7720296" cy="50316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n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47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6054334D-F166-4327-B8E2-E81514B8D5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1634" y="0"/>
            <a:ext cx="6100366" cy="6858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6" y="801101"/>
            <a:ext cx="2565064" cy="33528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256" y="1740238"/>
            <a:ext cx="4891530" cy="1592743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90000"/>
              </a:lnSpc>
              <a:defRPr sz="5798">
                <a:solidFill>
                  <a:srgbClr val="20202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258" y="3733006"/>
            <a:ext cx="4891530" cy="315471"/>
          </a:xfrm>
        </p:spPr>
        <p:txBody>
          <a:bodyPr wrap="square">
            <a:normAutofit/>
          </a:bodyPr>
          <a:lstStyle>
            <a:lvl1pPr marL="0" indent="0" algn="l">
              <a:buNone/>
              <a:defRPr sz="2099">
                <a:solidFill>
                  <a:srgbClr val="202020"/>
                </a:solidFill>
              </a:defRPr>
            </a:lvl1pPr>
            <a:lvl2pPr marL="457131" indent="0" algn="ctr">
              <a:buNone/>
              <a:defRPr sz="1999"/>
            </a:lvl2pPr>
            <a:lvl3pPr marL="914263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5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9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257" y="5248508"/>
            <a:ext cx="4891530" cy="215443"/>
          </a:xfrm>
        </p:spPr>
        <p:txBody>
          <a:bodyPr wrap="square">
            <a:normAutofit/>
          </a:bodyPr>
          <a:lstStyle>
            <a:lvl1pPr marL="0" indent="0">
              <a:buNone/>
              <a:defRPr sz="1400">
                <a:solidFill>
                  <a:srgbClr val="202020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C6D8785-5A5E-418E-A3EF-EB3ED901F279}"/>
              </a:ext>
            </a:extLst>
          </p:cNvPr>
          <p:cNvSpPr/>
          <p:nvPr userDrawn="1"/>
        </p:nvSpPr>
        <p:spPr>
          <a:xfrm>
            <a:off x="761256" y="3458233"/>
            <a:ext cx="4891530" cy="7201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7" tIns="22859" rIns="45717" bIns="228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798"/>
          </a:p>
        </p:txBody>
      </p:sp>
    </p:spTree>
    <p:extLst>
      <p:ext uri="{BB962C8B-B14F-4D97-AF65-F5344CB8AC3E}">
        <p14:creationId xmlns:p14="http://schemas.microsoft.com/office/powerpoint/2010/main" val="914860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 og media (lil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11A83FE-CDBC-466D-8513-0D8E635D758F}"/>
              </a:ext>
            </a:extLst>
          </p:cNvPr>
          <p:cNvSpPr/>
          <p:nvPr userDrawn="1"/>
        </p:nvSpPr>
        <p:spPr>
          <a:xfrm>
            <a:off x="0" y="0"/>
            <a:ext cx="3803104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964506"/>
            <a:ext cx="2791067" cy="846385"/>
          </a:xfrm>
        </p:spPr>
        <p:txBody>
          <a:bodyPr wrap="square" anchor="t" anchorCtr="0">
            <a:normAutofit/>
          </a:bodyPr>
          <a:lstStyle>
            <a:lvl1pPr>
              <a:lnSpc>
                <a:spcPct val="90000"/>
              </a:lnSpc>
              <a:defRPr sz="27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900DAD15-023F-4241-9F53-C355E9719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256" y="1898773"/>
            <a:ext cx="2791067" cy="4641728"/>
          </a:xfrm>
        </p:spPr>
        <p:txBody>
          <a:bodyPr>
            <a:normAutofit/>
          </a:bodyPr>
          <a:lstStyle>
            <a:lvl1pPr marL="0" indent="0">
              <a:buNone/>
              <a:defRPr sz="1899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83CC6A7E-3507-42DD-8E1F-91B778ECB8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3389" y="648081"/>
            <a:ext cx="7720296" cy="50316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n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0264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933CF2A8-5334-4380-BBD9-6589D1F04F1D}"/>
              </a:ext>
            </a:extLst>
          </p:cNvPr>
          <p:cNvSpPr/>
          <p:nvPr userDrawn="1"/>
        </p:nvSpPr>
        <p:spPr>
          <a:xfrm>
            <a:off x="0" y="0"/>
            <a:ext cx="12192000" cy="1157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2AE79A2-C695-4A0D-8156-C6A9AFFF8D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8480" y="1282005"/>
            <a:ext cx="11560160" cy="5575995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Tittel 14">
            <a:extLst>
              <a:ext uri="{FF2B5EF4-FFF2-40B4-BE49-F238E27FC236}">
                <a16:creationId xmlns:a16="http://schemas.microsoft.com/office/drawing/2014/main" id="{EF003730-D2A9-4F5F-BEEC-80D5C718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26" y="317501"/>
            <a:ext cx="6757143" cy="728980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46852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03C53EE7-6168-4988-A0E1-765A681A7A31}"/>
              </a:ext>
            </a:extLst>
          </p:cNvPr>
          <p:cNvGrpSpPr/>
          <p:nvPr userDrawn="1"/>
        </p:nvGrpSpPr>
        <p:grpSpPr>
          <a:xfrm>
            <a:off x="3551056" y="234030"/>
            <a:ext cx="8407599" cy="6390798"/>
            <a:chOff x="7101650" y="468059"/>
            <a:chExt cx="16814103" cy="12781597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933CF2A8-5334-4380-BBD9-6589D1F04F1D}"/>
                </a:ext>
              </a:extLst>
            </p:cNvPr>
            <p:cNvSpPr/>
            <p:nvPr userDrawn="1"/>
          </p:nvSpPr>
          <p:spPr>
            <a:xfrm>
              <a:off x="7605714" y="468059"/>
              <a:ext cx="16310039" cy="127815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3" name="Likebent trekant 2">
              <a:extLst>
                <a:ext uri="{FF2B5EF4-FFF2-40B4-BE49-F238E27FC236}">
                  <a16:creationId xmlns:a16="http://schemas.microsoft.com/office/drawing/2014/main" id="{86274A8D-C72C-4E89-AF3A-5587AFD7E9F9}"/>
                </a:ext>
              </a:extLst>
            </p:cNvPr>
            <p:cNvSpPr/>
            <p:nvPr userDrawn="1"/>
          </p:nvSpPr>
          <p:spPr>
            <a:xfrm rot="16200000">
              <a:off x="6849619" y="11053383"/>
              <a:ext cx="1008126" cy="50406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 sz="1798"/>
            </a:p>
          </p:txBody>
        </p:sp>
      </p:grp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2AE79A2-C695-4A0D-8156-C6A9AFFF8D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5154" y="2241763"/>
            <a:ext cx="6865590" cy="1692771"/>
          </a:xfrm>
        </p:spPr>
        <p:txBody>
          <a:bodyPr>
            <a:normAutofit/>
          </a:bodyPr>
          <a:lstStyle>
            <a:lvl1pPr marL="0" indent="0">
              <a:buNone/>
              <a:defRPr sz="2799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– Sitat  </a:t>
            </a:r>
          </a:p>
        </p:txBody>
      </p:sp>
      <p:sp>
        <p:nvSpPr>
          <p:cNvPr id="11" name="Plassholder for tekst 5">
            <a:extLst>
              <a:ext uri="{FF2B5EF4-FFF2-40B4-BE49-F238E27FC236}">
                <a16:creationId xmlns:a16="http://schemas.microsoft.com/office/drawing/2014/main" id="{116CDE2F-835B-4E7B-8DC0-5E54FA45D1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5154" y="4526800"/>
            <a:ext cx="6865590" cy="346249"/>
          </a:xfrm>
        </p:spPr>
        <p:txBody>
          <a:bodyPr>
            <a:normAutofit/>
          </a:bodyPr>
          <a:lstStyle>
            <a:lvl1pPr marL="0" indent="0">
              <a:buNone/>
              <a:defRPr sz="2299" b="1">
                <a:solidFill>
                  <a:schemeClr val="bg1"/>
                </a:solidFill>
              </a:defRPr>
            </a:lvl1pPr>
            <a:lvl2pPr>
              <a:defRPr sz="2299" b="1">
                <a:solidFill>
                  <a:schemeClr val="bg1"/>
                </a:solidFill>
              </a:defRPr>
            </a:lvl2pPr>
            <a:lvl3pPr>
              <a:defRPr sz="2299" b="1">
                <a:solidFill>
                  <a:schemeClr val="bg1"/>
                </a:solidFill>
              </a:defRPr>
            </a:lvl3pPr>
            <a:lvl4pPr>
              <a:defRPr sz="2299" b="1">
                <a:solidFill>
                  <a:schemeClr val="bg1"/>
                </a:solidFill>
              </a:defRPr>
            </a:lvl4pPr>
            <a:lvl5pPr>
              <a:defRPr sz="2299"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Navn Etternavn (alder)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F685159-16FF-42C9-9050-65D31D02A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892" y="959521"/>
            <a:ext cx="1091257" cy="854965"/>
          </a:xfrm>
          <a:prstGeom prst="rect">
            <a:avLst/>
          </a:prstGeom>
        </p:spPr>
      </p:pic>
      <p:sp>
        <p:nvSpPr>
          <p:cNvPr id="15" name="Tittel 14">
            <a:extLst>
              <a:ext uri="{FF2B5EF4-FFF2-40B4-BE49-F238E27FC236}">
                <a16:creationId xmlns:a16="http://schemas.microsoft.com/office/drawing/2014/main" id="{422851C1-D740-4919-AEAE-5D48CB232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315913"/>
            <a:ext cx="2789800" cy="1157511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32361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o innhold og media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7473B02-1FF5-4A94-B0A6-44D615C59D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315913"/>
            <a:ext cx="5088940" cy="11575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361934-D80D-4814-8AA3-05C151338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257" y="1917700"/>
            <a:ext cx="5088940" cy="4424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 dirty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C6272AD0-8BE2-4B74-97C1-36C6108CFB5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n-NO" dirty="0"/>
              <a:t> 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F13D840C-80AD-4073-B7D8-73ADD1F5E07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41803" y="1917700"/>
            <a:ext cx="5088940" cy="4424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733766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(lys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1C743271-C15B-4CA5-881B-A858BFAE0CF3}"/>
              </a:ext>
            </a:extLst>
          </p:cNvPr>
          <p:cNvSpPr/>
          <p:nvPr userDrawn="1"/>
        </p:nvSpPr>
        <p:spPr>
          <a:xfrm>
            <a:off x="0" y="0"/>
            <a:ext cx="60916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126054-13B1-44E8-8DCA-D694E795B8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065" y="1784703"/>
            <a:ext cx="4569123" cy="2769989"/>
          </a:xfrm>
        </p:spPr>
        <p:txBody>
          <a:bodyPr wrap="square" anchor="b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19994"/>
            </a:lvl1pPr>
          </a:lstStyle>
          <a:p>
            <a:pPr lvl="0"/>
            <a:r>
              <a:rPr lang="nb-NO" dirty="0"/>
              <a:t>XX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287C9BCE-BEF2-44DC-9450-5E6591F29F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1622" y="4325910"/>
            <a:ext cx="4569123" cy="526298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3799"/>
            </a:lvl1pPr>
          </a:lstStyle>
          <a:p>
            <a:pPr lvl="0"/>
            <a:r>
              <a:rPr lang="nb-NO" dirty="0"/>
              <a:t>stikkord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AFD97FAE-7326-4897-8FAA-AFEF7640F3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0463" y="3417759"/>
            <a:ext cx="4569123" cy="747897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2699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Tekst lorem ipsum dolor sit amet</a:t>
            </a:r>
            <a:endParaRPr lang="nb-NO" dirty="0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8D64F2B5-3487-48B2-8043-08BC23EBC2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463" y="2782454"/>
            <a:ext cx="4569123" cy="318475"/>
          </a:xfrm>
        </p:spPr>
        <p:txBody>
          <a:bodyPr wrap="square" anchor="b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2299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TITTEL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95006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er og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287C9BCE-BEF2-44DC-9450-5E6591F29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5732" y="4414781"/>
            <a:ext cx="2286435" cy="636841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2299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2898F64E-8B7F-4EC6-ADCF-0B7D27EBC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6232" y="4414781"/>
            <a:ext cx="2286435" cy="636841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2299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1AF2B724-D071-47DB-BFF3-6D247B078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1207" y="4414781"/>
            <a:ext cx="2286435" cy="636841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2299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495B61BA-C7FE-485D-AEB3-3FCA8DD01D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6184" y="4414781"/>
            <a:ext cx="2286435" cy="636841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2299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4134F90-CAE2-4572-81CB-B33544D0D3D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15D4FCC-4A79-42D6-A8FB-074E2B7C62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n-NO"/>
              <a:t>Helsedirektoratet</a:t>
            </a:r>
            <a:endParaRPr lang="nn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B30940-D4FB-4C25-8135-6B06CA7C69F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pPr/>
              <a:t>‹#›</a:t>
            </a:fld>
            <a:endParaRPr lang="nn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66F272F2-49BC-4138-B101-3654240FAEF3}"/>
              </a:ext>
            </a:extLst>
          </p:cNvPr>
          <p:cNvCxnSpPr/>
          <p:nvPr userDrawn="1"/>
        </p:nvCxnSpPr>
        <p:spPr>
          <a:xfrm>
            <a:off x="761256" y="4063108"/>
            <a:ext cx="2286435" cy="0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9C9F7C75-6683-453A-9D1D-2ADEB0C51336}"/>
              </a:ext>
            </a:extLst>
          </p:cNvPr>
          <p:cNvCxnSpPr/>
          <p:nvPr userDrawn="1"/>
        </p:nvCxnSpPr>
        <p:spPr>
          <a:xfrm>
            <a:off x="9146183" y="4063108"/>
            <a:ext cx="2286435" cy="0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9B026ACA-3B63-455E-9059-5A3E0959017D}"/>
              </a:ext>
            </a:extLst>
          </p:cNvPr>
          <p:cNvCxnSpPr/>
          <p:nvPr userDrawn="1"/>
        </p:nvCxnSpPr>
        <p:spPr>
          <a:xfrm>
            <a:off x="3556232" y="4063108"/>
            <a:ext cx="2286435" cy="0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D119814D-25D9-4B69-A446-34776D6C5331}"/>
              </a:ext>
            </a:extLst>
          </p:cNvPr>
          <p:cNvCxnSpPr/>
          <p:nvPr userDrawn="1"/>
        </p:nvCxnSpPr>
        <p:spPr>
          <a:xfrm>
            <a:off x="6351207" y="4063108"/>
            <a:ext cx="2286435" cy="0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29F073FD-AF78-46F7-8EE5-6EFB6F5BBB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43080" y="1827229"/>
            <a:ext cx="1512986" cy="1525588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999" b="1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>
              <a:defRPr sz="2999">
                <a:solidFill>
                  <a:schemeClr val="bg1"/>
                </a:solidFill>
                <a:latin typeface="Lato" panose="020F0502020204030203" pitchFamily="34" charset="0"/>
              </a:defRPr>
            </a:lvl2pPr>
            <a:lvl3pPr>
              <a:defRPr sz="2999">
                <a:solidFill>
                  <a:schemeClr val="bg1"/>
                </a:solidFill>
                <a:latin typeface="Lato" panose="020F0502020204030203" pitchFamily="34" charset="0"/>
              </a:defRPr>
            </a:lvl3pPr>
            <a:lvl4pPr>
              <a:defRPr sz="2999">
                <a:solidFill>
                  <a:schemeClr val="bg1"/>
                </a:solidFill>
                <a:latin typeface="Lato" panose="020F0502020204030203" pitchFamily="34" charset="0"/>
              </a:defRPr>
            </a:lvl4pPr>
            <a:lvl5pPr>
              <a:defRPr sz="2999">
                <a:solidFill>
                  <a:schemeClr val="bg1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nb-NO" dirty="0" err="1"/>
              <a:t>Xxxx</a:t>
            </a:r>
            <a:endParaRPr lang="nb-NO" dirty="0"/>
          </a:p>
        </p:txBody>
      </p:sp>
      <p:sp>
        <p:nvSpPr>
          <p:cNvPr id="21" name="Plassholder for tekst 8">
            <a:extLst>
              <a:ext uri="{FF2B5EF4-FFF2-40B4-BE49-F238E27FC236}">
                <a16:creationId xmlns:a16="http://schemas.microsoft.com/office/drawing/2014/main" id="{A067CB03-097D-41A1-B0BF-35404A7A32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3104" y="993502"/>
            <a:ext cx="4592936" cy="387708"/>
          </a:xfrm>
        </p:spPr>
        <p:txBody>
          <a:bodyPr wrap="square" anchor="b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2799" b="1"/>
            </a:lvl1pPr>
          </a:lstStyle>
          <a:p>
            <a:pPr lvl="0"/>
            <a:r>
              <a:rPr lang="nb-NO" dirty="0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515748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er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287C9BCE-BEF2-44DC-9450-5E6591F29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100" y="2275682"/>
            <a:ext cx="3002990" cy="2404904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299"/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A97FE9F-BE81-451A-8483-90A8904A4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23" y="950519"/>
            <a:ext cx="3375220" cy="441177"/>
          </a:xfrm>
          <a:prstGeom prst="rect">
            <a:avLst/>
          </a:prstGeom>
        </p:spPr>
      </p:pic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EAE6D394-5212-40CF-A5C7-4EC4D8A01C3C}"/>
              </a:ext>
            </a:extLst>
          </p:cNvPr>
          <p:cNvCxnSpPr/>
          <p:nvPr userDrawn="1"/>
        </p:nvCxnSpPr>
        <p:spPr>
          <a:xfrm>
            <a:off x="3826603" y="2250282"/>
            <a:ext cx="0" cy="2430304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AA6120B1-CE31-4D51-814C-6BD1571D3DA5}"/>
              </a:ext>
            </a:extLst>
          </p:cNvPr>
          <p:cNvCxnSpPr/>
          <p:nvPr userDrawn="1"/>
        </p:nvCxnSpPr>
        <p:spPr>
          <a:xfrm>
            <a:off x="8288689" y="2250282"/>
            <a:ext cx="0" cy="2430304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2898F64E-8B7F-4EC6-ADCF-0B7D27EBC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29823" y="2275682"/>
            <a:ext cx="3451981" cy="2404904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299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495B61BA-C7FE-485D-AEB3-3FCA8DD01D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95577" y="2275682"/>
            <a:ext cx="2999323" cy="2404904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299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75847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s tekster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287C9BCE-BEF2-44DC-9450-5E6591F29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100" y="1525668"/>
            <a:ext cx="3451980" cy="2404904"/>
          </a:xfrm>
          <a:solidFill>
            <a:schemeClr val="accent2">
              <a:lumMod val="20000"/>
              <a:lumOff val="80000"/>
            </a:schemeClr>
          </a:solidFill>
        </p:spPr>
        <p:txBody>
          <a:bodyPr wrap="square"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2299"/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A97FE9F-BE81-451A-8483-90A8904A4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628" y="169683"/>
            <a:ext cx="3375220" cy="441177"/>
          </a:xfrm>
          <a:prstGeom prst="rect">
            <a:avLst/>
          </a:prstGeom>
        </p:spPr>
      </p:pic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2898F64E-8B7F-4EC6-ADCF-0B7D27EBC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5074" y="1525668"/>
            <a:ext cx="3451981" cy="2404904"/>
          </a:xfrm>
          <a:solidFill>
            <a:schemeClr val="accent2">
              <a:lumMod val="20000"/>
              <a:lumOff val="80000"/>
            </a:schemeClr>
          </a:solidFill>
        </p:spPr>
        <p:txBody>
          <a:bodyPr wrap="square"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2299"/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495B61BA-C7FE-485D-AEB3-3FCA8DD01D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049" y="1530761"/>
            <a:ext cx="3451980" cy="2404904"/>
          </a:xfrm>
          <a:solidFill>
            <a:schemeClr val="accent2">
              <a:lumMod val="20000"/>
              <a:lumOff val="80000"/>
            </a:schemeClr>
          </a:solidFill>
        </p:spPr>
        <p:txBody>
          <a:bodyPr wrap="square"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2299"/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E56FB109-666D-4593-B73C-BBCE5AB729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100" y="4129880"/>
            <a:ext cx="3451981" cy="2404904"/>
          </a:xfrm>
          <a:solidFill>
            <a:schemeClr val="accent2">
              <a:lumMod val="20000"/>
              <a:lumOff val="80000"/>
            </a:schemeClr>
          </a:solidFill>
        </p:spPr>
        <p:txBody>
          <a:bodyPr wrap="square"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2299"/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A80564DF-F0F1-4F7E-BB33-43B913540E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73048" y="4139823"/>
            <a:ext cx="3451981" cy="2404904"/>
          </a:xfrm>
          <a:solidFill>
            <a:schemeClr val="accent2">
              <a:lumMod val="20000"/>
              <a:lumOff val="80000"/>
            </a:schemeClr>
          </a:solidFill>
        </p:spPr>
        <p:txBody>
          <a:bodyPr wrap="square"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2299"/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21C40903-13EF-4C04-86E2-C476B2C0D7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85074" y="4129880"/>
            <a:ext cx="3451981" cy="2404904"/>
          </a:xfrm>
          <a:solidFill>
            <a:schemeClr val="accent2">
              <a:lumMod val="20000"/>
              <a:lumOff val="80000"/>
            </a:schemeClr>
          </a:solidFill>
        </p:spPr>
        <p:txBody>
          <a:bodyPr wrap="square"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2299"/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30145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er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7A322471-DF8C-470F-90B9-E1459BDF79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A97FE9F-BE81-451A-8483-90A8904A4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23" y="950519"/>
            <a:ext cx="3375220" cy="441176"/>
          </a:xfrm>
          <a:prstGeom prst="rect">
            <a:avLst/>
          </a:prstGeom>
        </p:spPr>
      </p:pic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AA5C412B-5F21-4B22-82D7-54E4FBD19B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728" y="2275682"/>
            <a:ext cx="3002990" cy="2404904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299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7A7207AD-56F2-4C93-8B6C-DDDFDA4167C0}"/>
              </a:ext>
            </a:extLst>
          </p:cNvPr>
          <p:cNvCxnSpPr/>
          <p:nvPr userDrawn="1"/>
        </p:nvCxnSpPr>
        <p:spPr>
          <a:xfrm>
            <a:off x="3826603" y="2250282"/>
            <a:ext cx="0" cy="24303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92BCBA19-8465-44E2-9CE7-FDCB13A6980B}"/>
              </a:ext>
            </a:extLst>
          </p:cNvPr>
          <p:cNvCxnSpPr/>
          <p:nvPr userDrawn="1"/>
        </p:nvCxnSpPr>
        <p:spPr>
          <a:xfrm>
            <a:off x="8288689" y="2250282"/>
            <a:ext cx="0" cy="24303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ssholder for tekst 8">
            <a:extLst>
              <a:ext uri="{FF2B5EF4-FFF2-40B4-BE49-F238E27FC236}">
                <a16:creationId xmlns:a16="http://schemas.microsoft.com/office/drawing/2014/main" id="{0169B0DB-742C-4375-B389-C2F0BE8B94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29823" y="2275682"/>
            <a:ext cx="3451981" cy="2404904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299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tekst 8">
            <a:extLst>
              <a:ext uri="{FF2B5EF4-FFF2-40B4-BE49-F238E27FC236}">
                <a16:creationId xmlns:a16="http://schemas.microsoft.com/office/drawing/2014/main" id="{3AB97FFC-F3E9-43A9-BE47-DCCC5FA379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95577" y="2275682"/>
            <a:ext cx="2999323" cy="2404904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299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75253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er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287C9BCE-BEF2-44DC-9450-5E6591F29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728" y="2275682"/>
            <a:ext cx="2560003" cy="2404904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299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A97FE9F-BE81-451A-8483-90A8904A4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441" y="6335453"/>
            <a:ext cx="2302935" cy="301018"/>
          </a:xfrm>
          <a:prstGeom prst="rect">
            <a:avLst/>
          </a:prstGeom>
        </p:spPr>
      </p:pic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EAE6D394-5212-40CF-A5C7-4EC4D8A01C3C}"/>
              </a:ext>
            </a:extLst>
          </p:cNvPr>
          <p:cNvCxnSpPr/>
          <p:nvPr userDrawn="1"/>
        </p:nvCxnSpPr>
        <p:spPr>
          <a:xfrm>
            <a:off x="3156000" y="2250282"/>
            <a:ext cx="0" cy="2430304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B5CCC361-A4E2-48AA-8E30-515EB00CB0B2}"/>
              </a:ext>
            </a:extLst>
          </p:cNvPr>
          <p:cNvCxnSpPr/>
          <p:nvPr userDrawn="1"/>
        </p:nvCxnSpPr>
        <p:spPr>
          <a:xfrm>
            <a:off x="6099560" y="2250282"/>
            <a:ext cx="0" cy="2430304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AA6120B1-CE31-4D51-814C-6BD1571D3DA5}"/>
              </a:ext>
            </a:extLst>
          </p:cNvPr>
          <p:cNvCxnSpPr/>
          <p:nvPr userDrawn="1"/>
        </p:nvCxnSpPr>
        <p:spPr>
          <a:xfrm>
            <a:off x="9043119" y="2250282"/>
            <a:ext cx="0" cy="2430304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2898F64E-8B7F-4EC6-ADCF-0B7D27EBC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7778" y="2275682"/>
            <a:ext cx="2560003" cy="2404904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299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1AF2B724-D071-47DB-BFF3-6D247B078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338" y="2275682"/>
            <a:ext cx="2560003" cy="2404904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299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495B61BA-C7FE-485D-AEB3-3FCA8DD01D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34897" y="2275682"/>
            <a:ext cx="2560003" cy="2404904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299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64268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B6E0B6F-F123-4914-BBE9-0E2AF05653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6" y="801101"/>
            <a:ext cx="2565064" cy="33528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892" y="723173"/>
            <a:ext cx="5052399" cy="505359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257" y="1740238"/>
            <a:ext cx="5334744" cy="1592743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90000"/>
              </a:lnSpc>
              <a:defRPr sz="5798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257" y="3733006"/>
            <a:ext cx="5330378" cy="315471"/>
          </a:xfrm>
        </p:spPr>
        <p:txBody>
          <a:bodyPr wrap="square">
            <a:normAutofit/>
          </a:bodyPr>
          <a:lstStyle>
            <a:lvl1pPr marL="0" indent="0" algn="l">
              <a:buNone/>
              <a:defRPr sz="2099">
                <a:solidFill>
                  <a:schemeClr val="bg1"/>
                </a:solidFill>
              </a:defRPr>
            </a:lvl1pPr>
            <a:lvl2pPr marL="457131" indent="0" algn="ctr">
              <a:buNone/>
              <a:defRPr sz="1999"/>
            </a:lvl2pPr>
            <a:lvl3pPr marL="914263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5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9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257" y="5248508"/>
            <a:ext cx="5330378" cy="215443"/>
          </a:xfrm>
        </p:spPr>
        <p:txBody>
          <a:bodyPr wrap="square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B41CECB-54C1-4DFF-88AC-5417CD54C13B}"/>
              </a:ext>
            </a:extLst>
          </p:cNvPr>
          <p:cNvSpPr/>
          <p:nvPr userDrawn="1"/>
        </p:nvSpPr>
        <p:spPr>
          <a:xfrm>
            <a:off x="761257" y="3458233"/>
            <a:ext cx="5334744" cy="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7" tIns="22859" rIns="45717" bIns="228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798"/>
          </a:p>
        </p:txBody>
      </p:sp>
    </p:spTree>
    <p:extLst>
      <p:ext uri="{BB962C8B-B14F-4D97-AF65-F5344CB8AC3E}">
        <p14:creationId xmlns:p14="http://schemas.microsoft.com/office/powerpoint/2010/main" val="16902623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er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7A322471-DF8C-470F-90B9-E1459BDF79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287C9BCE-BEF2-44DC-9450-5E6591F29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728" y="2275682"/>
            <a:ext cx="2560003" cy="2404904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299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A97FE9F-BE81-451A-8483-90A8904A4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23" y="950519"/>
            <a:ext cx="3375220" cy="441176"/>
          </a:xfrm>
          <a:prstGeom prst="rect">
            <a:avLst/>
          </a:prstGeom>
        </p:spPr>
      </p:pic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EAE6D394-5212-40CF-A5C7-4EC4D8A01C3C}"/>
              </a:ext>
            </a:extLst>
          </p:cNvPr>
          <p:cNvCxnSpPr/>
          <p:nvPr userDrawn="1"/>
        </p:nvCxnSpPr>
        <p:spPr>
          <a:xfrm>
            <a:off x="3156000" y="2250282"/>
            <a:ext cx="0" cy="24303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B5CCC361-A4E2-48AA-8E30-515EB00CB0B2}"/>
              </a:ext>
            </a:extLst>
          </p:cNvPr>
          <p:cNvCxnSpPr/>
          <p:nvPr userDrawn="1"/>
        </p:nvCxnSpPr>
        <p:spPr>
          <a:xfrm>
            <a:off x="6099560" y="2250282"/>
            <a:ext cx="0" cy="24303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AA6120B1-CE31-4D51-814C-6BD1571D3DA5}"/>
              </a:ext>
            </a:extLst>
          </p:cNvPr>
          <p:cNvCxnSpPr/>
          <p:nvPr userDrawn="1"/>
        </p:nvCxnSpPr>
        <p:spPr>
          <a:xfrm>
            <a:off x="9043119" y="2250282"/>
            <a:ext cx="0" cy="24303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2898F64E-8B7F-4EC6-ADCF-0B7D27EBC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7778" y="2275682"/>
            <a:ext cx="2560003" cy="2404904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299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1AF2B724-D071-47DB-BFF3-6D247B078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338" y="2275682"/>
            <a:ext cx="2560003" cy="2404904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299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495B61BA-C7FE-485D-AEB3-3FCA8DD01D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34897" y="2275682"/>
            <a:ext cx="2560003" cy="2404904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299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30047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1C1750E-2643-47C8-936D-4607BFE540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46" y="2802950"/>
            <a:ext cx="4734308" cy="61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4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lys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1C1750E-2643-47C8-936D-4607BFE540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46" y="2802950"/>
            <a:ext cx="4734308" cy="61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744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1C1750E-2643-47C8-936D-4607BFE540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47" y="2802950"/>
            <a:ext cx="4734306" cy="61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391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lil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1C1750E-2643-47C8-936D-4607BFE540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46" y="2802950"/>
            <a:ext cx="4734308" cy="61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43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med nettside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75B877F-AA1C-48A2-86EE-7F0E9A7BF8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57" y="2410502"/>
            <a:ext cx="2231286" cy="15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94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od helse Gode liv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F9F67ED-7A72-405B-99F9-E7CDDCD2B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1" y="1584198"/>
            <a:ext cx="5316069" cy="214732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45857388-D08B-465A-A7DC-13F17E84ACBD}"/>
              </a:ext>
            </a:extLst>
          </p:cNvPr>
          <p:cNvSpPr txBox="1"/>
          <p:nvPr userDrawn="1"/>
        </p:nvSpPr>
        <p:spPr>
          <a:xfrm>
            <a:off x="761257" y="4356833"/>
            <a:ext cx="7304746" cy="353943"/>
          </a:xfrm>
          <a:prstGeom prst="rect">
            <a:avLst/>
          </a:prstGeom>
          <a:noFill/>
        </p:spPr>
        <p:txBody>
          <a:bodyPr wrap="square" lIns="45717" tIns="22859" rIns="45717" bIns="22859" rtlCol="0">
            <a:spAutoFit/>
          </a:bodyPr>
          <a:lstStyle/>
          <a:p>
            <a:r>
              <a:rPr lang="nb-NO" sz="1999" u="sng">
                <a:solidFill>
                  <a:schemeClr val="bg1"/>
                </a:solidFill>
              </a:rPr>
              <a:t>helsedirektoratet.no</a:t>
            </a:r>
            <a:endParaRPr lang="nb-NO" sz="1999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259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od helse Gode liv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6F9F67ED-7A72-405B-99F9-E7CDDCD2B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1" y="1584198"/>
            <a:ext cx="5316069" cy="214732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45857388-D08B-465A-A7DC-13F17E84ACBD}"/>
              </a:ext>
            </a:extLst>
          </p:cNvPr>
          <p:cNvSpPr txBox="1"/>
          <p:nvPr userDrawn="1"/>
        </p:nvSpPr>
        <p:spPr>
          <a:xfrm>
            <a:off x="761257" y="4356833"/>
            <a:ext cx="7304746" cy="353943"/>
          </a:xfrm>
          <a:prstGeom prst="rect">
            <a:avLst/>
          </a:prstGeom>
          <a:noFill/>
        </p:spPr>
        <p:txBody>
          <a:bodyPr wrap="square" lIns="45717" tIns="22859" rIns="45717" bIns="22859" rtlCol="0">
            <a:spAutoFit/>
          </a:bodyPr>
          <a:lstStyle/>
          <a:p>
            <a:r>
              <a:rPr lang="nb-NO" sz="1999" u="sng" dirty="0">
                <a:solidFill>
                  <a:schemeClr val="dk2"/>
                </a:solidFill>
              </a:rPr>
              <a:t>helsedirektoratet.no</a:t>
            </a:r>
          </a:p>
        </p:txBody>
      </p:sp>
    </p:spTree>
    <p:extLst>
      <p:ext uri="{BB962C8B-B14F-4D97-AF65-F5344CB8AC3E}">
        <p14:creationId xmlns:p14="http://schemas.microsoft.com/office/powerpoint/2010/main" val="17361203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6EB493B-B141-46A8-9C47-38E4C57EC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0C6AF37-3E02-4ADF-8C13-6ACF62C6E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63740D5-E0C9-4205-BD50-AF57EC91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955370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krift, innhold og media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7473B02-1FF5-4A94-B0A6-44D615C59DB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315913"/>
            <a:ext cx="5088940" cy="11575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361934-D80D-4814-8AA3-05C151338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257" y="1917700"/>
            <a:ext cx="5088940" cy="4424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 dirty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C6272AD0-8BE2-4B74-97C1-36C6108CFB5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n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847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(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B6E0B6F-F123-4914-BBE9-0E2AF05653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6" y="801101"/>
            <a:ext cx="2565064" cy="33528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058" y="743493"/>
            <a:ext cx="5052399" cy="505359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257" y="1740238"/>
            <a:ext cx="5334744" cy="1592743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90000"/>
              </a:lnSpc>
              <a:defRPr sz="5798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257" y="3733006"/>
            <a:ext cx="5330378" cy="315471"/>
          </a:xfrm>
        </p:spPr>
        <p:txBody>
          <a:bodyPr wrap="square">
            <a:normAutofit/>
          </a:bodyPr>
          <a:lstStyle>
            <a:lvl1pPr marL="0" indent="0" algn="l">
              <a:buNone/>
              <a:defRPr sz="2099">
                <a:solidFill>
                  <a:schemeClr val="bg1"/>
                </a:solidFill>
              </a:defRPr>
            </a:lvl1pPr>
            <a:lvl2pPr marL="457131" indent="0" algn="ctr">
              <a:buNone/>
              <a:defRPr sz="1999"/>
            </a:lvl2pPr>
            <a:lvl3pPr marL="914263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5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9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257" y="5248508"/>
            <a:ext cx="5330378" cy="215443"/>
          </a:xfrm>
        </p:spPr>
        <p:txBody>
          <a:bodyPr wrap="square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42AE60F-ED9B-4EAC-A6F5-7B46A39B9711}"/>
              </a:ext>
            </a:extLst>
          </p:cNvPr>
          <p:cNvSpPr/>
          <p:nvPr userDrawn="1"/>
        </p:nvSpPr>
        <p:spPr>
          <a:xfrm>
            <a:off x="761257" y="3458233"/>
            <a:ext cx="5334744" cy="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7" tIns="22859" rIns="45717" bIns="228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798"/>
          </a:p>
        </p:txBody>
      </p:sp>
    </p:spTree>
    <p:extLst>
      <p:ext uri="{BB962C8B-B14F-4D97-AF65-F5344CB8AC3E}">
        <p14:creationId xmlns:p14="http://schemas.microsoft.com/office/powerpoint/2010/main" val="2791811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Tittelteks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lIns="25400" tIns="25400" rIns="25400" bIns="25400"/>
          <a:lstStyle>
            <a:lvl1pPr algn="ctr" defTabSz="412750">
              <a:lnSpc>
                <a:spcPct val="100000"/>
              </a:lnSpc>
              <a:defRPr sz="5600" b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Titteltekst</a:t>
            </a:r>
          </a:p>
        </p:txBody>
      </p:sp>
      <p:sp>
        <p:nvSpPr>
          <p:cNvPr id="1334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lIns="25400" tIns="25400" rIns="25400" bIns="25400"/>
          <a:lstStyle>
            <a:lvl1pPr marL="0" indent="0" algn="ctr" defTabSz="412750">
              <a:buSzTx/>
              <a:buFont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2750">
              <a:buSzTx/>
              <a:buFont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2750">
              <a:buSzTx/>
              <a:buFont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2750">
              <a:buSzTx/>
              <a:buFont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2750">
              <a:buSzTx/>
              <a:buFont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33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6018707" y="6540500"/>
            <a:ext cx="148236" cy="236880"/>
          </a:xfrm>
          <a:prstGeom prst="rect">
            <a:avLst/>
          </a:prstGeom>
        </p:spPr>
        <p:txBody>
          <a:bodyPr lIns="25400" tIns="25400" rIns="25400" bIns="25400" anchor="t"/>
          <a:lstStyle>
            <a:lvl1pPr algn="ctr" defTabSz="412750"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77839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60000" y="1476277"/>
            <a:ext cx="10752000" cy="57609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939598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11" name="Plassholder for bilde 6"/>
          <p:cNvSpPr>
            <a:spLocks noGrp="1"/>
          </p:cNvSpPr>
          <p:nvPr>
            <p:ph type="pic" sz="quarter" idx="15" hasCustomPrompt="1"/>
          </p:nvPr>
        </p:nvSpPr>
        <p:spPr>
          <a:xfrm>
            <a:off x="6768075" y="6119920"/>
            <a:ext cx="2400000" cy="576000"/>
          </a:xfr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nb-NO"/>
              <a:t>Sett inn logo til samarbeidspartner #1</a:t>
            </a:r>
          </a:p>
        </p:txBody>
      </p:sp>
      <p:sp>
        <p:nvSpPr>
          <p:cNvPr id="14" name="Plassholder for bilde 6"/>
          <p:cNvSpPr>
            <a:spLocks noGrp="1"/>
          </p:cNvSpPr>
          <p:nvPr>
            <p:ph type="pic" sz="quarter" idx="16" hasCustomPrompt="1"/>
          </p:nvPr>
        </p:nvSpPr>
        <p:spPr>
          <a:xfrm>
            <a:off x="3647728" y="6130512"/>
            <a:ext cx="2400000" cy="576000"/>
          </a:xfr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nb-NO"/>
              <a:t>Sett inn logo til samarbeidspartner #2</a:t>
            </a:r>
          </a:p>
        </p:txBody>
      </p:sp>
      <p:sp>
        <p:nvSpPr>
          <p:cNvPr id="15" name="Plassholder for bilde 6"/>
          <p:cNvSpPr>
            <a:spLocks noGrp="1"/>
          </p:cNvSpPr>
          <p:nvPr>
            <p:ph type="pic" sz="quarter" idx="17" hasCustomPrompt="1"/>
          </p:nvPr>
        </p:nvSpPr>
        <p:spPr>
          <a:xfrm>
            <a:off x="527381" y="6127947"/>
            <a:ext cx="2400000" cy="576000"/>
          </a:xfr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nb-NO"/>
              <a:t>Sett inn logo til samarbeidspartner #3</a:t>
            </a:r>
          </a:p>
        </p:txBody>
      </p:sp>
    </p:spTree>
    <p:extLst>
      <p:ext uri="{BB962C8B-B14F-4D97-AF65-F5344CB8AC3E}">
        <p14:creationId xmlns:p14="http://schemas.microsoft.com/office/powerpoint/2010/main" val="16685192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4" hasCustomPrompt="1"/>
          </p:nvPr>
        </p:nvSpPr>
        <p:spPr>
          <a:xfrm>
            <a:off x="960000" y="960000"/>
            <a:ext cx="4656000" cy="4944000"/>
          </a:xfrm>
          <a:solidFill>
            <a:schemeClr val="accent1"/>
          </a:solidFill>
        </p:spPr>
        <p:txBody>
          <a:bodyPr tIns="1386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01589" y="883986"/>
            <a:ext cx="5589307" cy="52879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01589" y="2222500"/>
            <a:ext cx="5589307" cy="369397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6100800" y="1476277"/>
            <a:ext cx="5587200" cy="57609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939598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16" name="Plassholder for bilde 6"/>
          <p:cNvSpPr>
            <a:spLocks noGrp="1"/>
          </p:cNvSpPr>
          <p:nvPr>
            <p:ph type="pic" sz="quarter" idx="15" hasCustomPrompt="1"/>
          </p:nvPr>
        </p:nvSpPr>
        <p:spPr>
          <a:xfrm>
            <a:off x="6768075" y="6119920"/>
            <a:ext cx="2400000" cy="576000"/>
          </a:xfr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nb-NO"/>
              <a:t>Sett inn logo til samarbeidspartner #1</a:t>
            </a:r>
          </a:p>
        </p:txBody>
      </p:sp>
      <p:sp>
        <p:nvSpPr>
          <p:cNvPr id="17" name="Plassholder for bilde 6"/>
          <p:cNvSpPr>
            <a:spLocks noGrp="1"/>
          </p:cNvSpPr>
          <p:nvPr>
            <p:ph type="pic" sz="quarter" idx="16" hasCustomPrompt="1"/>
          </p:nvPr>
        </p:nvSpPr>
        <p:spPr>
          <a:xfrm>
            <a:off x="3647728" y="6130512"/>
            <a:ext cx="2400000" cy="576000"/>
          </a:xfr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nb-NO"/>
              <a:t>Sett inn logo til samarbeidspartner #2</a:t>
            </a:r>
          </a:p>
        </p:txBody>
      </p:sp>
      <p:sp>
        <p:nvSpPr>
          <p:cNvPr id="18" name="Plassholder for bilde 6"/>
          <p:cNvSpPr>
            <a:spLocks noGrp="1"/>
          </p:cNvSpPr>
          <p:nvPr>
            <p:ph type="pic" sz="quarter" idx="17" hasCustomPrompt="1"/>
          </p:nvPr>
        </p:nvSpPr>
        <p:spPr>
          <a:xfrm>
            <a:off x="527381" y="6127947"/>
            <a:ext cx="2400000" cy="576000"/>
          </a:xfr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nb-NO"/>
              <a:t>Sett inn logo til samarbeidspartner #3</a:t>
            </a:r>
          </a:p>
        </p:txBody>
      </p:sp>
    </p:spTree>
    <p:extLst>
      <p:ext uri="{BB962C8B-B14F-4D97-AF65-F5344CB8AC3E}">
        <p14:creationId xmlns:p14="http://schemas.microsoft.com/office/powerpoint/2010/main" val="27639297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8"/>
          <p:cNvSpPr>
            <a:spLocks noGrp="1"/>
          </p:cNvSpPr>
          <p:nvPr>
            <p:ph type="pic" sz="quarter" idx="15" hasCustomPrompt="1"/>
          </p:nvPr>
        </p:nvSpPr>
        <p:spPr>
          <a:xfrm>
            <a:off x="6568243" y="960000"/>
            <a:ext cx="4656000" cy="4944000"/>
          </a:xfrm>
          <a:solidFill>
            <a:schemeClr val="accent1"/>
          </a:solidFill>
        </p:spPr>
        <p:txBody>
          <a:bodyPr tIns="1386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6"/>
          </p:nvPr>
        </p:nvSpPr>
        <p:spPr>
          <a:xfrm>
            <a:off x="497800" y="2180861"/>
            <a:ext cx="5589307" cy="373903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453" y="1474812"/>
            <a:ext cx="5587200" cy="57609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939598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497800" y="883986"/>
            <a:ext cx="5589307" cy="52879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7" name="Plassholder for bilde 6"/>
          <p:cNvSpPr>
            <a:spLocks noGrp="1"/>
          </p:cNvSpPr>
          <p:nvPr>
            <p:ph type="pic" sz="quarter" idx="17" hasCustomPrompt="1"/>
          </p:nvPr>
        </p:nvSpPr>
        <p:spPr>
          <a:xfrm>
            <a:off x="6768075" y="6119920"/>
            <a:ext cx="2400000" cy="576000"/>
          </a:xfr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nb-NO"/>
              <a:t>Sett inn logo til samarbeidspartner #1</a:t>
            </a:r>
          </a:p>
        </p:txBody>
      </p:sp>
      <p:sp>
        <p:nvSpPr>
          <p:cNvPr id="18" name="Plassholder for bilde 6"/>
          <p:cNvSpPr>
            <a:spLocks noGrp="1"/>
          </p:cNvSpPr>
          <p:nvPr>
            <p:ph type="pic" sz="quarter" idx="18" hasCustomPrompt="1"/>
          </p:nvPr>
        </p:nvSpPr>
        <p:spPr>
          <a:xfrm>
            <a:off x="3647728" y="6130512"/>
            <a:ext cx="2400000" cy="576000"/>
          </a:xfr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nb-NO"/>
              <a:t>Sett inn logo til samarbeidspartner #2</a:t>
            </a:r>
          </a:p>
        </p:txBody>
      </p:sp>
      <p:sp>
        <p:nvSpPr>
          <p:cNvPr id="19" name="Plassholder for bilde 6"/>
          <p:cNvSpPr>
            <a:spLocks noGrp="1"/>
          </p:cNvSpPr>
          <p:nvPr>
            <p:ph type="pic" sz="quarter" idx="19" hasCustomPrompt="1"/>
          </p:nvPr>
        </p:nvSpPr>
        <p:spPr>
          <a:xfrm>
            <a:off x="527381" y="6127947"/>
            <a:ext cx="2400000" cy="576000"/>
          </a:xfr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nb-NO"/>
              <a:t>Sett inn logo til samarbeidspartner #3</a:t>
            </a:r>
          </a:p>
        </p:txBody>
      </p:sp>
    </p:spTree>
    <p:extLst>
      <p:ext uri="{BB962C8B-B14F-4D97-AF65-F5344CB8AC3E}">
        <p14:creationId xmlns:p14="http://schemas.microsoft.com/office/powerpoint/2010/main" val="607910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960000" y="2180863"/>
            <a:ext cx="5280000" cy="373561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6434832" y="2180863"/>
            <a:ext cx="5280000" cy="3735616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7"/>
          <p:cNvSpPr>
            <a:spLocks noGrp="1"/>
          </p:cNvSpPr>
          <p:nvPr>
            <p:ph type="body" sz="quarter" idx="14" hasCustomPrompt="1"/>
          </p:nvPr>
        </p:nvSpPr>
        <p:spPr>
          <a:xfrm>
            <a:off x="960000" y="1476277"/>
            <a:ext cx="10752000" cy="57609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939598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17" name="Plassholder for bilde 6"/>
          <p:cNvSpPr>
            <a:spLocks noGrp="1"/>
          </p:cNvSpPr>
          <p:nvPr>
            <p:ph type="pic" sz="quarter" idx="15" hasCustomPrompt="1"/>
          </p:nvPr>
        </p:nvSpPr>
        <p:spPr>
          <a:xfrm>
            <a:off x="6768075" y="6119920"/>
            <a:ext cx="2400000" cy="576000"/>
          </a:xfr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nb-NO"/>
              <a:t>Sett inn logo til samarbeidspartner #1</a:t>
            </a:r>
          </a:p>
        </p:txBody>
      </p:sp>
      <p:sp>
        <p:nvSpPr>
          <p:cNvPr id="18" name="Plassholder for bilde 6"/>
          <p:cNvSpPr>
            <a:spLocks noGrp="1"/>
          </p:cNvSpPr>
          <p:nvPr>
            <p:ph type="pic" sz="quarter" idx="16" hasCustomPrompt="1"/>
          </p:nvPr>
        </p:nvSpPr>
        <p:spPr>
          <a:xfrm>
            <a:off x="3647728" y="6130512"/>
            <a:ext cx="2400000" cy="576000"/>
          </a:xfr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nb-NO"/>
              <a:t>Sett inn logo til samarbeidspartner #2</a:t>
            </a:r>
          </a:p>
        </p:txBody>
      </p:sp>
      <p:sp>
        <p:nvSpPr>
          <p:cNvPr id="19" name="Plassholder for bilde 6"/>
          <p:cNvSpPr>
            <a:spLocks noGrp="1"/>
          </p:cNvSpPr>
          <p:nvPr>
            <p:ph type="pic" sz="quarter" idx="17" hasCustomPrompt="1"/>
          </p:nvPr>
        </p:nvSpPr>
        <p:spPr>
          <a:xfrm>
            <a:off x="527381" y="6127947"/>
            <a:ext cx="2400000" cy="576000"/>
          </a:xfr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nb-NO"/>
              <a:t>Sett inn logo til samarbeidspartner #3</a:t>
            </a:r>
          </a:p>
        </p:txBody>
      </p:sp>
    </p:spTree>
    <p:extLst>
      <p:ext uri="{BB962C8B-B14F-4D97-AF65-F5344CB8AC3E}">
        <p14:creationId xmlns:p14="http://schemas.microsoft.com/office/powerpoint/2010/main" val="23003966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tellysbilde">
    <p:bg>
      <p:bgPr>
        <a:solidFill>
          <a:srgbClr val="EF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5764800" y="0"/>
            <a:ext cx="6427200" cy="6864000"/>
          </a:xfrm>
          <a:solidFill>
            <a:schemeClr val="accent1"/>
          </a:solidFill>
        </p:spPr>
        <p:txBody>
          <a:bodyPr tIns="210600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0" y="6134400"/>
            <a:ext cx="2747269" cy="288544"/>
          </a:xfrm>
          <a:prstGeom prst="rect">
            <a:avLst/>
          </a:prstGeom>
        </p:spPr>
      </p:pic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264000" y="0"/>
            <a:ext cx="2928000" cy="2884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>
            <a:normAutofit/>
          </a:bodyPr>
          <a:lstStyle>
            <a:lvl1pPr marL="0" indent="0">
              <a:buNone/>
              <a:defRPr sz="1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Plassholder f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264000" y="3973200"/>
            <a:ext cx="2928000" cy="2884800"/>
          </a:xfrm>
          <a:blipFill dpi="0" rotWithShape="1">
            <a:blip r:embed="rId4"/>
            <a:srcRect/>
            <a:tile tx="0" ty="0" sx="100000" sy="100000" flip="none" algn="bl"/>
          </a:blipFill>
        </p:spPr>
        <p:txBody>
          <a:bodyPr>
            <a:normAutofit/>
          </a:bodyPr>
          <a:lstStyle>
            <a:lvl1pPr marL="0" indent="0">
              <a:buNone/>
              <a:defRPr sz="1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72001" y="960001"/>
            <a:ext cx="4608000" cy="1970791"/>
          </a:xfrm>
        </p:spPr>
        <p:txBody>
          <a:bodyPr anchor="b">
            <a:noAutofit/>
          </a:bodyPr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72000" y="3195120"/>
            <a:ext cx="4608000" cy="2058083"/>
          </a:xfrm>
        </p:spPr>
        <p:txBody>
          <a:bodyPr>
            <a:noAutofit/>
          </a:bodyPr>
          <a:lstStyle>
            <a:lvl1pPr marL="0" indent="0" algn="l">
              <a:lnSpc>
                <a:spcPts val="2667"/>
              </a:lnSpc>
              <a:spcBef>
                <a:spcPts val="0"/>
              </a:spcBef>
              <a:buNone/>
              <a:defRPr sz="2000" b="0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157839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2">
    <p:bg>
      <p:bgPr>
        <a:solidFill>
          <a:srgbClr val="EF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577440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399"/>
          </a:p>
        </p:txBody>
      </p:sp>
      <p:sp>
        <p:nvSpPr>
          <p:cNvPr id="14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5764800" y="0"/>
            <a:ext cx="6427200" cy="5774400"/>
          </a:xfrm>
          <a:solidFill>
            <a:schemeClr val="accent1"/>
          </a:solidFill>
        </p:spPr>
        <p:txBody>
          <a:bodyPr tIns="160200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748800" y="0"/>
            <a:ext cx="2443200" cy="24096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>
            <a:normAutofit/>
          </a:bodyPr>
          <a:lstStyle>
            <a:lvl1pPr marL="0" indent="0">
              <a:buNone/>
              <a:defRPr sz="1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Plassholder f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748800" y="3365675"/>
            <a:ext cx="2443200" cy="2409600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0" y="6134400"/>
            <a:ext cx="2747269" cy="288544"/>
          </a:xfrm>
          <a:prstGeom prst="rect">
            <a:avLst/>
          </a:prstGeom>
        </p:spPr>
      </p:pic>
      <p:sp>
        <p:nvSpPr>
          <p:cNvPr id="20" name="Tittel 1"/>
          <p:cNvSpPr>
            <a:spLocks noGrp="1"/>
          </p:cNvSpPr>
          <p:nvPr>
            <p:ph type="ctrTitle"/>
          </p:nvPr>
        </p:nvSpPr>
        <p:spPr>
          <a:xfrm>
            <a:off x="672001" y="960001"/>
            <a:ext cx="4608000" cy="1970791"/>
          </a:xfrm>
        </p:spPr>
        <p:txBody>
          <a:bodyPr anchor="b"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1" name="Undertittel 2"/>
          <p:cNvSpPr>
            <a:spLocks noGrp="1"/>
          </p:cNvSpPr>
          <p:nvPr>
            <p:ph type="subTitle" idx="1"/>
          </p:nvPr>
        </p:nvSpPr>
        <p:spPr>
          <a:xfrm>
            <a:off x="672000" y="3195120"/>
            <a:ext cx="4608000" cy="2058083"/>
          </a:xfrm>
        </p:spPr>
        <p:txBody>
          <a:bodyPr>
            <a:noAutofit/>
          </a:bodyPr>
          <a:lstStyle>
            <a:lvl1pPr marL="0" indent="0" algn="l">
              <a:lnSpc>
                <a:spcPts val="2667"/>
              </a:lnSpc>
              <a:spcBef>
                <a:spcPts val="0"/>
              </a:spcBef>
              <a:buNone/>
              <a:defRPr sz="2000" b="0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7064C5F-2301-461A-834A-444C3DF3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t="6266" r="8780" b="14546"/>
          <a:stretch/>
        </p:blipFill>
        <p:spPr>
          <a:xfrm>
            <a:off x="9075952" y="5912330"/>
            <a:ext cx="1894448" cy="710327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2F1351CE-02A0-4730-AA12-EC7C8B376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15068" r="8929" b="27993"/>
          <a:stretch/>
        </p:blipFill>
        <p:spPr>
          <a:xfrm>
            <a:off x="4517653" y="6106492"/>
            <a:ext cx="3464715" cy="41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37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3">
    <p:bg>
      <p:bgPr>
        <a:solidFill>
          <a:srgbClr val="EF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2880000"/>
            <a:ext cx="12192000" cy="2880000"/>
          </a:xfrm>
          <a:solidFill>
            <a:schemeClr val="accent1"/>
          </a:solidFill>
        </p:spPr>
        <p:txBody>
          <a:bodyPr tIns="90000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72000" y="478070"/>
            <a:ext cx="8030400" cy="1393805"/>
          </a:xfrm>
        </p:spPr>
        <p:txBody>
          <a:bodyPr anchor="b"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72000" y="2117117"/>
            <a:ext cx="8030400" cy="568800"/>
          </a:xfrm>
        </p:spPr>
        <p:txBody>
          <a:bodyPr>
            <a:noAutofit/>
          </a:bodyPr>
          <a:lstStyle>
            <a:lvl1pPr marL="0" indent="0" algn="l">
              <a:lnSpc>
                <a:spcPts val="2667"/>
              </a:lnSpc>
              <a:spcBef>
                <a:spcPts val="0"/>
              </a:spcBef>
              <a:buNone/>
              <a:defRPr sz="2000" b="0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2" name="Rektangel 11"/>
          <p:cNvSpPr/>
          <p:nvPr userDrawn="1"/>
        </p:nvSpPr>
        <p:spPr>
          <a:xfrm>
            <a:off x="0" y="577800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399"/>
          </a:p>
        </p:txBody>
      </p:sp>
      <p:cxnSp>
        <p:nvCxnSpPr>
          <p:cNvPr id="14" name="Rett linje 13"/>
          <p:cNvCxnSpPr/>
          <p:nvPr userDrawn="1"/>
        </p:nvCxnSpPr>
        <p:spPr>
          <a:xfrm>
            <a:off x="4281600" y="6024000"/>
            <a:ext cx="0" cy="576000"/>
          </a:xfrm>
          <a:prstGeom prst="line">
            <a:avLst/>
          </a:prstGeom>
          <a:ln w="10800">
            <a:solidFill>
              <a:srgbClr val="9395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ssholder for innhold 5"/>
          <p:cNvSpPr>
            <a:spLocks noGrp="1"/>
          </p:cNvSpPr>
          <p:nvPr>
            <p:ph sz="quarter" idx="16" hasCustomPrompt="1"/>
          </p:nvPr>
        </p:nvSpPr>
        <p:spPr>
          <a:xfrm>
            <a:off x="4873261" y="5951900"/>
            <a:ext cx="1795200" cy="7392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/>
              <a:t>Sett inn logo</a:t>
            </a:r>
          </a:p>
        </p:txBody>
      </p:sp>
      <p:sp>
        <p:nvSpPr>
          <p:cNvPr id="19" name="Plassholder for innhold 5"/>
          <p:cNvSpPr>
            <a:spLocks noGrp="1"/>
          </p:cNvSpPr>
          <p:nvPr>
            <p:ph sz="quarter" idx="17" hasCustomPrompt="1"/>
          </p:nvPr>
        </p:nvSpPr>
        <p:spPr>
          <a:xfrm>
            <a:off x="7163391" y="5951900"/>
            <a:ext cx="1795200" cy="7392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/>
              <a:t>Sett inn logo</a:t>
            </a:r>
          </a:p>
        </p:txBody>
      </p:sp>
      <p:sp>
        <p:nvSpPr>
          <p:cNvPr id="20" name="Plassholder for innhold 5"/>
          <p:cNvSpPr>
            <a:spLocks noGrp="1"/>
          </p:cNvSpPr>
          <p:nvPr>
            <p:ph sz="quarter" idx="18" hasCustomPrompt="1"/>
          </p:nvPr>
        </p:nvSpPr>
        <p:spPr>
          <a:xfrm>
            <a:off x="9447545" y="5951900"/>
            <a:ext cx="1795200" cy="739200"/>
          </a:xfrm>
        </p:spPr>
        <p:txBody>
          <a:bodyPr/>
          <a:lstStyle>
            <a:lvl1pPr marL="0" indent="0" rtl="0">
              <a:buNone/>
              <a:defRPr baseline="0"/>
            </a:lvl1pPr>
          </a:lstStyle>
          <a:p>
            <a:pPr lvl="0"/>
            <a:r>
              <a:rPr lang="nb-NO"/>
              <a:t>Sett inn logo</a:t>
            </a:r>
          </a:p>
        </p:txBody>
      </p:sp>
      <p:pic>
        <p:nvPicPr>
          <p:cNvPr id="21" name="Bild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0" y="6134400"/>
            <a:ext cx="2747269" cy="288544"/>
          </a:xfrm>
          <a:prstGeom prst="rect">
            <a:avLst/>
          </a:prstGeom>
        </p:spPr>
      </p:pic>
      <p:sp>
        <p:nvSpPr>
          <p:cNvPr id="13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465600" y="0"/>
            <a:ext cx="2726400" cy="5592000"/>
          </a:xfrm>
          <a:blipFill dpi="0" rotWithShape="1">
            <a:blip r:embed="rId3"/>
            <a:srcRect/>
            <a:tile tx="0" ty="0" sx="100000" sy="100000" flip="none" algn="bl"/>
          </a:blipFill>
        </p:spPr>
        <p:txBody>
          <a:bodyPr>
            <a:normAutofit/>
          </a:bodyPr>
          <a:lstStyle>
            <a:lvl1pPr marL="0" indent="0">
              <a:buNone/>
              <a:defRPr sz="1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14246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5764800" y="0"/>
            <a:ext cx="6427200" cy="6864000"/>
          </a:xfrm>
          <a:solidFill>
            <a:schemeClr val="accent2"/>
          </a:solidFill>
        </p:spPr>
        <p:txBody>
          <a:bodyPr tIns="210600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264000" y="0"/>
            <a:ext cx="2928000" cy="28848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>
            <a:normAutofit/>
          </a:bodyPr>
          <a:lstStyle>
            <a:lvl1pPr marL="0" indent="0">
              <a:buNone/>
              <a:defRPr sz="1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Plassholder f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264000" y="3973200"/>
            <a:ext cx="2928000" cy="2884800"/>
          </a:xfrm>
          <a:blipFill dpi="0" rotWithShape="1">
            <a:blip r:embed="rId3"/>
            <a:srcRect/>
            <a:tile tx="0" ty="0" sx="100000" sy="100000" flip="none" algn="bl"/>
          </a:blipFill>
        </p:spPr>
        <p:txBody>
          <a:bodyPr>
            <a:normAutofit/>
          </a:bodyPr>
          <a:lstStyle>
            <a:lvl1pPr marL="0" indent="0">
              <a:buNone/>
              <a:defRPr sz="1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72002" y="3142490"/>
            <a:ext cx="4425524" cy="3043511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72001" y="677490"/>
            <a:ext cx="4425793" cy="2229287"/>
          </a:xfrm>
        </p:spPr>
        <p:txBody>
          <a:bodyPr anchor="b">
            <a:noAutofit/>
          </a:bodyPr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733" b="0" i="0">
                <a:solidFill>
                  <a:schemeClr val="bg2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9582565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60000" y="1476277"/>
            <a:ext cx="10752000" cy="57609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939598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45378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(lil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B6E0B6F-F123-4914-BBE9-0E2AF05653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 dirty="0">
              <a:solidFill>
                <a:schemeClr val="bg1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6" y="801101"/>
            <a:ext cx="2565064" cy="33528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058" y="743493"/>
            <a:ext cx="5052399" cy="505359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257" y="1740238"/>
            <a:ext cx="5334744" cy="1592743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90000"/>
              </a:lnSpc>
              <a:defRPr sz="5798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257" y="3733006"/>
            <a:ext cx="5330378" cy="315471"/>
          </a:xfrm>
        </p:spPr>
        <p:txBody>
          <a:bodyPr wrap="square">
            <a:normAutofit/>
          </a:bodyPr>
          <a:lstStyle>
            <a:lvl1pPr marL="0" indent="0" algn="l">
              <a:buNone/>
              <a:defRPr sz="2099">
                <a:solidFill>
                  <a:schemeClr val="bg1"/>
                </a:solidFill>
              </a:defRPr>
            </a:lvl1pPr>
            <a:lvl2pPr marL="457131" indent="0" algn="ctr">
              <a:buNone/>
              <a:defRPr sz="1999"/>
            </a:lvl2pPr>
            <a:lvl3pPr marL="914263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5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9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257" y="5248508"/>
            <a:ext cx="5330378" cy="215443"/>
          </a:xfrm>
        </p:spPr>
        <p:txBody>
          <a:bodyPr wrap="square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2EBB68E-D81F-4673-92C0-1797C8A4D118}"/>
              </a:ext>
            </a:extLst>
          </p:cNvPr>
          <p:cNvSpPr/>
          <p:nvPr userDrawn="1"/>
        </p:nvSpPr>
        <p:spPr>
          <a:xfrm>
            <a:off x="761257" y="3458233"/>
            <a:ext cx="5334744" cy="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7" tIns="22859" rIns="45717" bIns="228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798"/>
          </a:p>
        </p:txBody>
      </p:sp>
    </p:spTree>
    <p:extLst>
      <p:ext uri="{BB962C8B-B14F-4D97-AF65-F5344CB8AC3E}">
        <p14:creationId xmlns:p14="http://schemas.microsoft.com/office/powerpoint/2010/main" val="36263115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4" hasCustomPrompt="1"/>
          </p:nvPr>
        </p:nvSpPr>
        <p:spPr>
          <a:xfrm>
            <a:off x="7392000" y="0"/>
            <a:ext cx="4800000" cy="6859200"/>
          </a:xfrm>
          <a:solidFill>
            <a:schemeClr val="accent1"/>
          </a:solidFill>
        </p:spPr>
        <p:txBody>
          <a:bodyPr tIns="19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0000" y="883986"/>
            <a:ext cx="5954885" cy="52879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60000" y="2222500"/>
            <a:ext cx="5954885" cy="369397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5956800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60000" y="1476277"/>
            <a:ext cx="5956800" cy="57609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939598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1858020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uten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4" hasCustomPrompt="1"/>
          </p:nvPr>
        </p:nvSpPr>
        <p:spPr>
          <a:xfrm>
            <a:off x="7392000" y="0"/>
            <a:ext cx="4800000" cy="6859200"/>
          </a:xfrm>
          <a:solidFill>
            <a:schemeClr val="accent1"/>
          </a:solidFill>
        </p:spPr>
        <p:txBody>
          <a:bodyPr tIns="19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0000" y="883986"/>
            <a:ext cx="5954885" cy="52879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60000" y="1604798"/>
            <a:ext cx="5954885" cy="431168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5956800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03547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#4 uten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8"/>
          <p:cNvSpPr>
            <a:spLocks noGrp="1"/>
          </p:cNvSpPr>
          <p:nvPr>
            <p:ph type="pic" sz="quarter" idx="15" hasCustomPrompt="1"/>
          </p:nvPr>
        </p:nvSpPr>
        <p:spPr>
          <a:xfrm>
            <a:off x="7440" y="-1200"/>
            <a:ext cx="4800000" cy="6859200"/>
          </a:xfrm>
          <a:solidFill>
            <a:schemeClr val="accent1"/>
          </a:solidFill>
        </p:spPr>
        <p:txBody>
          <a:bodyPr tIns="19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6"/>
          </p:nvPr>
        </p:nvSpPr>
        <p:spPr>
          <a:xfrm>
            <a:off x="5519936" y="1604798"/>
            <a:ext cx="5954885" cy="431168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5519936" y="883986"/>
            <a:ext cx="5954885" cy="52879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7685993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8"/>
          <p:cNvSpPr>
            <a:spLocks noGrp="1"/>
          </p:cNvSpPr>
          <p:nvPr>
            <p:ph type="pic" sz="quarter" idx="15" hasCustomPrompt="1"/>
          </p:nvPr>
        </p:nvSpPr>
        <p:spPr>
          <a:xfrm>
            <a:off x="7440" y="-1200"/>
            <a:ext cx="4800000" cy="6859200"/>
          </a:xfrm>
          <a:solidFill>
            <a:schemeClr val="accent1"/>
          </a:solidFill>
        </p:spPr>
        <p:txBody>
          <a:bodyPr tIns="19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9" name="Plassholder f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5518021" y="1476275"/>
            <a:ext cx="5956800" cy="57609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939598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idx="17"/>
          </p:nvPr>
        </p:nvSpPr>
        <p:spPr>
          <a:xfrm>
            <a:off x="5519936" y="2222500"/>
            <a:ext cx="5954885" cy="369397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5518021" y="883986"/>
            <a:ext cx="5956800" cy="52879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261627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innhold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4" hasCustomPrompt="1"/>
          </p:nvPr>
        </p:nvSpPr>
        <p:spPr>
          <a:xfrm>
            <a:off x="960000" y="960000"/>
            <a:ext cx="4656000" cy="4944000"/>
          </a:xfrm>
          <a:solidFill>
            <a:schemeClr val="accent1"/>
          </a:solidFill>
        </p:spPr>
        <p:txBody>
          <a:bodyPr tIns="1386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01589" y="883986"/>
            <a:ext cx="5589307" cy="52879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01589" y="2222500"/>
            <a:ext cx="5589307" cy="369397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5956800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6100800" y="1476277"/>
            <a:ext cx="5587200" cy="57609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939598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9037183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#2 uten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4" hasCustomPrompt="1"/>
          </p:nvPr>
        </p:nvSpPr>
        <p:spPr>
          <a:xfrm>
            <a:off x="960000" y="960000"/>
            <a:ext cx="4656000" cy="4944000"/>
          </a:xfrm>
          <a:solidFill>
            <a:schemeClr val="accent1"/>
          </a:solidFill>
        </p:spPr>
        <p:txBody>
          <a:bodyPr tIns="1386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01589" y="883986"/>
            <a:ext cx="5589307" cy="52879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01589" y="1604798"/>
            <a:ext cx="5589307" cy="431168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5956800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29705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#3 uten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8"/>
          <p:cNvSpPr>
            <a:spLocks noGrp="1"/>
          </p:cNvSpPr>
          <p:nvPr>
            <p:ph type="pic" sz="quarter" idx="15" hasCustomPrompt="1"/>
          </p:nvPr>
        </p:nvSpPr>
        <p:spPr>
          <a:xfrm>
            <a:off x="6568243" y="960000"/>
            <a:ext cx="4656000" cy="4944000"/>
          </a:xfrm>
          <a:solidFill>
            <a:schemeClr val="accent1"/>
          </a:solidFill>
        </p:spPr>
        <p:txBody>
          <a:bodyPr tIns="1386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5956800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innhold 2"/>
          <p:cNvSpPr>
            <a:spLocks noGrp="1"/>
          </p:cNvSpPr>
          <p:nvPr>
            <p:ph idx="16"/>
          </p:nvPr>
        </p:nvSpPr>
        <p:spPr>
          <a:xfrm>
            <a:off x="497800" y="1604797"/>
            <a:ext cx="5589307" cy="431509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497800" y="883986"/>
            <a:ext cx="5589307" cy="52879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166740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innhold og bil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8"/>
          <p:cNvSpPr>
            <a:spLocks noGrp="1"/>
          </p:cNvSpPr>
          <p:nvPr>
            <p:ph type="pic" sz="quarter" idx="15" hasCustomPrompt="1"/>
          </p:nvPr>
        </p:nvSpPr>
        <p:spPr>
          <a:xfrm>
            <a:off x="6568243" y="960000"/>
            <a:ext cx="4656000" cy="4944000"/>
          </a:xfrm>
          <a:solidFill>
            <a:schemeClr val="accent1"/>
          </a:solidFill>
        </p:spPr>
        <p:txBody>
          <a:bodyPr tIns="1386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5956800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innhold 2"/>
          <p:cNvSpPr>
            <a:spLocks noGrp="1"/>
          </p:cNvSpPr>
          <p:nvPr>
            <p:ph idx="16"/>
          </p:nvPr>
        </p:nvSpPr>
        <p:spPr>
          <a:xfrm>
            <a:off x="497800" y="2180861"/>
            <a:ext cx="5589307" cy="373903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453" y="1474812"/>
            <a:ext cx="5587200" cy="57609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939598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497800" y="883986"/>
            <a:ext cx="5589307" cy="52879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992920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uten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960000" y="1477434"/>
            <a:ext cx="5280000" cy="443904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6434832" y="1477434"/>
            <a:ext cx="5280000" cy="4439045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526235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K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innhold 3"/>
          <p:cNvSpPr>
            <a:spLocks noGrp="1"/>
          </p:cNvSpPr>
          <p:nvPr>
            <p:ph sz="quarter" idx="19"/>
          </p:nvPr>
        </p:nvSpPr>
        <p:spPr>
          <a:xfrm>
            <a:off x="6383868" y="1598651"/>
            <a:ext cx="5327651" cy="4422637"/>
          </a:xfrm>
          <a:prstGeom prst="rect">
            <a:avLst/>
          </a:prstGeom>
          <a:solidFill>
            <a:srgbClr val="E9EEF8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2133"/>
            </a:lvl1pPr>
            <a:lvl2pPr>
              <a:defRPr sz="2133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1" name="Plassholder for innhold 3"/>
          <p:cNvSpPr>
            <a:spLocks noGrp="1"/>
          </p:cNvSpPr>
          <p:nvPr>
            <p:ph sz="quarter" idx="20"/>
          </p:nvPr>
        </p:nvSpPr>
        <p:spPr>
          <a:xfrm>
            <a:off x="958851" y="1598651"/>
            <a:ext cx="5327651" cy="4422637"/>
          </a:xfrm>
          <a:prstGeom prst="homePlate">
            <a:avLst>
              <a:gd name="adj" fmla="val 10207"/>
            </a:avLst>
          </a:prstGeom>
          <a:solidFill>
            <a:srgbClr val="E9EAEA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80000" bIns="36000"/>
          <a:lstStyle>
            <a:lvl1pPr>
              <a:defRPr sz="2133"/>
            </a:lvl1pPr>
            <a:lvl2pPr>
              <a:defRPr sz="2133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4577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tel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375F8A1-C8DD-4783-AC2A-C0745F743F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08492A-D701-42A2-A533-E5061D93C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6" y="1011043"/>
            <a:ext cx="10663932" cy="159274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798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5830489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15" name="Rektangel 14"/>
          <p:cNvSpPr/>
          <p:nvPr userDrawn="1"/>
        </p:nvSpPr>
        <p:spPr>
          <a:xfrm>
            <a:off x="959106" y="5445555"/>
            <a:ext cx="10752895" cy="5757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399"/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5"/>
          </p:nvPr>
        </p:nvSpPr>
        <p:spPr>
          <a:xfrm>
            <a:off x="958851" y="5446184"/>
            <a:ext cx="10752667" cy="575733"/>
          </a:xfrm>
          <a:ln w="15875">
            <a:solidFill>
              <a:schemeClr val="tx2"/>
            </a:solidFill>
          </a:ln>
        </p:spPr>
        <p:txBody>
          <a:bodyPr anchor="ctr"/>
          <a:lstStyle>
            <a:lvl1pPr marL="143996" indent="0" algn="ctr">
              <a:buNone/>
              <a:defRPr sz="1867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Plassholder for innhold 3"/>
          <p:cNvSpPr>
            <a:spLocks noGrp="1"/>
          </p:cNvSpPr>
          <p:nvPr>
            <p:ph sz="quarter" idx="19"/>
          </p:nvPr>
        </p:nvSpPr>
        <p:spPr>
          <a:xfrm>
            <a:off x="6383868" y="1598650"/>
            <a:ext cx="5327651" cy="3706283"/>
          </a:xfrm>
          <a:prstGeom prst="rect">
            <a:avLst/>
          </a:prstGeom>
          <a:solidFill>
            <a:srgbClr val="E9EEF8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2133"/>
            </a:lvl1pPr>
            <a:lvl2pPr>
              <a:defRPr sz="2133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1" name="Plassholder for innhold 3"/>
          <p:cNvSpPr>
            <a:spLocks noGrp="1"/>
          </p:cNvSpPr>
          <p:nvPr>
            <p:ph sz="quarter" idx="20"/>
          </p:nvPr>
        </p:nvSpPr>
        <p:spPr>
          <a:xfrm>
            <a:off x="958851" y="1598650"/>
            <a:ext cx="5327651" cy="3706283"/>
          </a:xfrm>
          <a:prstGeom prst="homePlate">
            <a:avLst>
              <a:gd name="adj" fmla="val 10207"/>
            </a:avLst>
          </a:prstGeom>
          <a:solidFill>
            <a:srgbClr val="E9EAEA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80000" bIns="36000"/>
          <a:lstStyle>
            <a:lvl1pPr>
              <a:defRPr sz="2133"/>
            </a:lvl1pPr>
            <a:lvl2pPr>
              <a:defRPr sz="2133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04572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ssholder for innhold 3"/>
          <p:cNvSpPr>
            <a:spLocks noGrp="1"/>
          </p:cNvSpPr>
          <p:nvPr>
            <p:ph sz="quarter" idx="19"/>
          </p:nvPr>
        </p:nvSpPr>
        <p:spPr>
          <a:xfrm>
            <a:off x="8112226" y="1598650"/>
            <a:ext cx="3599292" cy="370628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2" name="Plassholder for innhold 3"/>
          <p:cNvSpPr>
            <a:spLocks noGrp="1"/>
          </p:cNvSpPr>
          <p:nvPr>
            <p:ph sz="quarter" idx="18"/>
          </p:nvPr>
        </p:nvSpPr>
        <p:spPr>
          <a:xfrm>
            <a:off x="4523344" y="1616052"/>
            <a:ext cx="3697816" cy="3706283"/>
          </a:xfrm>
          <a:prstGeom prst="homePlate">
            <a:avLst>
              <a:gd name="adj" fmla="val 10382"/>
            </a:avLst>
          </a:prstGeom>
          <a:solidFill>
            <a:srgbClr val="E9EEF8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80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16"/>
          </p:nvPr>
        </p:nvSpPr>
        <p:spPr>
          <a:xfrm>
            <a:off x="958851" y="5446184"/>
            <a:ext cx="10752667" cy="575733"/>
          </a:xfrm>
          <a:ln w="15875">
            <a:solidFill>
              <a:schemeClr val="tx2"/>
            </a:solidFill>
          </a:ln>
        </p:spPr>
        <p:txBody>
          <a:bodyPr rIns="108000" anchor="ctr"/>
          <a:lstStyle>
            <a:lvl1pPr marL="143996" indent="0" algn="ctr">
              <a:buNone/>
              <a:defRPr sz="1867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innhold 3"/>
          <p:cNvSpPr>
            <a:spLocks noGrp="1"/>
          </p:cNvSpPr>
          <p:nvPr>
            <p:ph sz="quarter" idx="17"/>
          </p:nvPr>
        </p:nvSpPr>
        <p:spPr>
          <a:xfrm>
            <a:off x="958851" y="1598650"/>
            <a:ext cx="3697816" cy="3706283"/>
          </a:xfrm>
          <a:prstGeom prst="homePlate">
            <a:avLst>
              <a:gd name="adj" fmla="val 10382"/>
            </a:avLst>
          </a:prstGeom>
          <a:solidFill>
            <a:schemeClr val="bg2">
              <a:lumMod val="20000"/>
              <a:lumOff val="80000"/>
            </a:schemeClr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80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325409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K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ssholder for innhold 3"/>
          <p:cNvSpPr>
            <a:spLocks noGrp="1"/>
          </p:cNvSpPr>
          <p:nvPr>
            <p:ph sz="quarter" idx="19"/>
          </p:nvPr>
        </p:nvSpPr>
        <p:spPr>
          <a:xfrm>
            <a:off x="8112226" y="1598650"/>
            <a:ext cx="3599292" cy="44232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2" name="Plassholder for innhold 3"/>
          <p:cNvSpPr>
            <a:spLocks noGrp="1"/>
          </p:cNvSpPr>
          <p:nvPr>
            <p:ph sz="quarter" idx="18"/>
          </p:nvPr>
        </p:nvSpPr>
        <p:spPr>
          <a:xfrm>
            <a:off x="4523344" y="1616052"/>
            <a:ext cx="3697816" cy="4405865"/>
          </a:xfrm>
          <a:prstGeom prst="homePlate">
            <a:avLst>
              <a:gd name="adj" fmla="val 10382"/>
            </a:avLst>
          </a:prstGeom>
          <a:solidFill>
            <a:srgbClr val="E9EEF8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80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21" name="Plassholder for innhold 3"/>
          <p:cNvSpPr>
            <a:spLocks noGrp="1"/>
          </p:cNvSpPr>
          <p:nvPr>
            <p:ph sz="quarter" idx="17"/>
          </p:nvPr>
        </p:nvSpPr>
        <p:spPr>
          <a:xfrm>
            <a:off x="958851" y="1598651"/>
            <a:ext cx="3697816" cy="4423267"/>
          </a:xfrm>
          <a:prstGeom prst="homePlate">
            <a:avLst>
              <a:gd name="adj" fmla="val 10382"/>
            </a:avLst>
          </a:prstGeom>
          <a:solidFill>
            <a:schemeClr val="bg2">
              <a:lumMod val="20000"/>
              <a:lumOff val="80000"/>
            </a:schemeClr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80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177010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A 11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22" name="Plassholder for tekst 2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60725" y="1508787"/>
            <a:ext cx="10750551" cy="527051"/>
          </a:xfrm>
        </p:spPr>
        <p:txBody>
          <a:bodyPr/>
          <a:lstStyle>
            <a:lvl1pPr marL="0" indent="0">
              <a:buNone/>
              <a:defRPr lang="nb-NO" sz="2133" kern="1200" dirty="0" smtClean="0">
                <a:solidFill>
                  <a:srgbClr val="939598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24" name="Plassholder for tekst 23"/>
          <p:cNvSpPr>
            <a:spLocks noGrp="1"/>
          </p:cNvSpPr>
          <p:nvPr userDrawn="1">
            <p:ph type="body" sz="quarter" idx="14"/>
          </p:nvPr>
        </p:nvSpPr>
        <p:spPr>
          <a:xfrm>
            <a:off x="960967" y="4615097"/>
            <a:ext cx="5231044" cy="140619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6" name="Plassholder for tekst 23"/>
          <p:cNvSpPr>
            <a:spLocks noGrp="1"/>
          </p:cNvSpPr>
          <p:nvPr userDrawn="1">
            <p:ph type="body" sz="quarter" idx="15"/>
          </p:nvPr>
        </p:nvSpPr>
        <p:spPr>
          <a:xfrm>
            <a:off x="6480231" y="4615097"/>
            <a:ext cx="5231044" cy="140619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3" name="Plassholder for tekst 3"/>
          <p:cNvSpPr>
            <a:spLocks noGrp="1"/>
          </p:cNvSpPr>
          <p:nvPr userDrawn="1">
            <p:ph type="body" sz="quarter" idx="16"/>
          </p:nvPr>
        </p:nvSpPr>
        <p:spPr>
          <a:xfrm>
            <a:off x="1123693" y="2365360"/>
            <a:ext cx="2263763" cy="1915603"/>
          </a:xfrm>
          <a:prstGeom prst="chevron">
            <a:avLst>
              <a:gd name="adj" fmla="val 19424"/>
            </a:avLst>
          </a:prstGeom>
          <a:solidFill>
            <a:srgbClr val="49A942">
              <a:alpha val="90000"/>
            </a:srgbClr>
          </a:solidFill>
          <a:ln w="15875">
            <a:noFill/>
          </a:ln>
          <a:effectLst/>
        </p:spPr>
        <p:txBody>
          <a:bodyPr anchor="ctr"/>
          <a:lstStyle>
            <a:lvl1pPr marL="95998" indent="0" algn="ctr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1pPr>
            <a:lvl2pPr marL="287993" indent="0" algn="ctr">
              <a:buNone/>
              <a:defRPr sz="1867"/>
            </a:lvl2pPr>
            <a:lvl3pPr marL="479988" indent="0" algn="ctr">
              <a:buNone/>
              <a:defRPr/>
            </a:lvl3pPr>
            <a:lvl4pPr marL="671983" indent="0" algn="ctr">
              <a:buNone/>
              <a:defRPr/>
            </a:lvl4pPr>
            <a:lvl5pPr marL="91491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tekst 3"/>
          <p:cNvSpPr>
            <a:spLocks noGrp="1"/>
          </p:cNvSpPr>
          <p:nvPr userDrawn="1">
            <p:ph type="body" sz="quarter" idx="17"/>
          </p:nvPr>
        </p:nvSpPr>
        <p:spPr>
          <a:xfrm>
            <a:off x="3096536" y="2369972"/>
            <a:ext cx="2263763" cy="1915603"/>
          </a:xfrm>
          <a:prstGeom prst="chevron">
            <a:avLst>
              <a:gd name="adj" fmla="val 19424"/>
            </a:avLst>
          </a:prstGeom>
          <a:solidFill>
            <a:srgbClr val="939598"/>
          </a:solidFill>
          <a:ln w="15875">
            <a:noFill/>
          </a:ln>
          <a:effectLst/>
        </p:spPr>
        <p:txBody>
          <a:bodyPr anchor="ctr"/>
          <a:lstStyle>
            <a:lvl1pPr marL="95998" indent="0" algn="ctr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1pPr>
            <a:lvl2pPr marL="287993" indent="0" algn="ctr">
              <a:buNone/>
              <a:defRPr sz="1867"/>
            </a:lvl2pPr>
            <a:lvl3pPr marL="479988" indent="0" algn="ctr">
              <a:buNone/>
              <a:defRPr/>
            </a:lvl3pPr>
            <a:lvl4pPr marL="671983" indent="0" algn="ctr">
              <a:buNone/>
              <a:defRPr/>
            </a:lvl4pPr>
            <a:lvl5pPr marL="91491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tekst 3"/>
          <p:cNvSpPr>
            <a:spLocks noGrp="1"/>
          </p:cNvSpPr>
          <p:nvPr>
            <p:ph type="body" sz="quarter" idx="18"/>
          </p:nvPr>
        </p:nvSpPr>
        <p:spPr>
          <a:xfrm>
            <a:off x="7028623" y="2365360"/>
            <a:ext cx="2263763" cy="1915603"/>
          </a:xfrm>
          <a:prstGeom prst="chevron">
            <a:avLst>
              <a:gd name="adj" fmla="val 19424"/>
            </a:avLst>
          </a:prstGeom>
          <a:solidFill>
            <a:srgbClr val="939598"/>
          </a:solidFill>
          <a:ln w="15875">
            <a:noFill/>
          </a:ln>
          <a:effectLst/>
        </p:spPr>
        <p:txBody>
          <a:bodyPr anchor="ctr"/>
          <a:lstStyle>
            <a:lvl1pPr marL="95998" indent="0" algn="ctr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1pPr>
            <a:lvl2pPr marL="287993" indent="0" algn="ctr">
              <a:buNone/>
              <a:defRPr sz="1867"/>
            </a:lvl2pPr>
            <a:lvl3pPr marL="479988" indent="0" algn="ctr">
              <a:buNone/>
              <a:defRPr/>
            </a:lvl3pPr>
            <a:lvl4pPr marL="671983" indent="0" algn="ctr">
              <a:buNone/>
              <a:defRPr/>
            </a:lvl4pPr>
            <a:lvl5pPr marL="91491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3" name="Plassholder for tekst 3"/>
          <p:cNvSpPr>
            <a:spLocks noGrp="1"/>
          </p:cNvSpPr>
          <p:nvPr>
            <p:ph type="body" sz="quarter" idx="19"/>
          </p:nvPr>
        </p:nvSpPr>
        <p:spPr>
          <a:xfrm>
            <a:off x="5059547" y="2370581"/>
            <a:ext cx="2263763" cy="1915603"/>
          </a:xfrm>
          <a:prstGeom prst="chevron">
            <a:avLst>
              <a:gd name="adj" fmla="val 19424"/>
            </a:avLst>
          </a:prstGeom>
          <a:solidFill>
            <a:srgbClr val="49A942">
              <a:alpha val="90000"/>
            </a:srgbClr>
          </a:solidFill>
          <a:ln w="15875">
            <a:noFill/>
          </a:ln>
          <a:effectLst/>
        </p:spPr>
        <p:txBody>
          <a:bodyPr anchor="ctr"/>
          <a:lstStyle>
            <a:lvl1pPr marL="95998" indent="0" algn="ctr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1pPr>
            <a:lvl2pPr marL="287993" indent="0" algn="ctr">
              <a:buNone/>
              <a:defRPr sz="1867"/>
            </a:lvl2pPr>
            <a:lvl3pPr marL="479988" indent="0" algn="ctr">
              <a:buNone/>
              <a:defRPr/>
            </a:lvl3pPr>
            <a:lvl4pPr marL="671983" indent="0" algn="ctr">
              <a:buNone/>
              <a:defRPr/>
            </a:lvl4pPr>
            <a:lvl5pPr marL="91491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Plassholder for tekst 3"/>
          <p:cNvSpPr>
            <a:spLocks noGrp="1"/>
          </p:cNvSpPr>
          <p:nvPr>
            <p:ph type="body" sz="quarter" idx="20"/>
          </p:nvPr>
        </p:nvSpPr>
        <p:spPr>
          <a:xfrm>
            <a:off x="8987867" y="2365360"/>
            <a:ext cx="2263763" cy="1915603"/>
          </a:xfrm>
          <a:prstGeom prst="chevron">
            <a:avLst>
              <a:gd name="adj" fmla="val 19424"/>
            </a:avLst>
          </a:prstGeom>
          <a:solidFill>
            <a:srgbClr val="49A942">
              <a:alpha val="90000"/>
            </a:srgbClr>
          </a:solidFill>
          <a:ln w="15875">
            <a:noFill/>
          </a:ln>
          <a:effectLst/>
        </p:spPr>
        <p:txBody>
          <a:bodyPr anchor="ctr"/>
          <a:lstStyle>
            <a:lvl1pPr marL="95998" indent="0" algn="ctr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1pPr>
            <a:lvl2pPr marL="287993" indent="0" algn="ctr">
              <a:buNone/>
              <a:defRPr sz="1867"/>
            </a:lvl2pPr>
            <a:lvl3pPr marL="479988" indent="0" algn="ctr">
              <a:buNone/>
              <a:defRPr/>
            </a:lvl3pPr>
            <a:lvl4pPr marL="671983" indent="0" algn="ctr">
              <a:buNone/>
              <a:defRPr/>
            </a:lvl4pPr>
            <a:lvl5pPr marL="91491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273124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ssholder for innhold 7"/>
          <p:cNvSpPr>
            <a:spLocks noGrp="1"/>
          </p:cNvSpPr>
          <p:nvPr>
            <p:ph sz="quarter" idx="18"/>
          </p:nvPr>
        </p:nvSpPr>
        <p:spPr>
          <a:xfrm>
            <a:off x="954617" y="1516328"/>
            <a:ext cx="5337469" cy="2200701"/>
          </a:xfrm>
          <a:solidFill>
            <a:schemeClr val="bg1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/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1" name="Plassholder for innhold 7"/>
          <p:cNvSpPr>
            <a:spLocks noGrp="1"/>
          </p:cNvSpPr>
          <p:nvPr>
            <p:ph sz="quarter" idx="19"/>
          </p:nvPr>
        </p:nvSpPr>
        <p:spPr>
          <a:xfrm>
            <a:off x="6401564" y="1516328"/>
            <a:ext cx="5337469" cy="2200701"/>
          </a:xfrm>
          <a:solidFill>
            <a:schemeClr val="bg1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/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3" name="Plassholder for innhold 7"/>
          <p:cNvSpPr>
            <a:spLocks noGrp="1"/>
          </p:cNvSpPr>
          <p:nvPr>
            <p:ph sz="quarter" idx="20"/>
          </p:nvPr>
        </p:nvSpPr>
        <p:spPr>
          <a:xfrm>
            <a:off x="954617" y="3821216"/>
            <a:ext cx="5337469" cy="2200701"/>
          </a:xfrm>
          <a:solidFill>
            <a:schemeClr val="bg1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/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4" name="Plassholder for innhold 7"/>
          <p:cNvSpPr>
            <a:spLocks noGrp="1"/>
          </p:cNvSpPr>
          <p:nvPr>
            <p:ph sz="quarter" idx="21"/>
          </p:nvPr>
        </p:nvSpPr>
        <p:spPr>
          <a:xfrm>
            <a:off x="6401564" y="3821216"/>
            <a:ext cx="5337469" cy="2200701"/>
          </a:xfrm>
          <a:solidFill>
            <a:schemeClr val="bg1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/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27" name="Plassholder for tekst 11"/>
          <p:cNvSpPr>
            <a:spLocks noGrp="1"/>
          </p:cNvSpPr>
          <p:nvPr>
            <p:ph type="body" sz="quarter" idx="17"/>
          </p:nvPr>
        </p:nvSpPr>
        <p:spPr>
          <a:xfrm>
            <a:off x="4870451" y="2912534"/>
            <a:ext cx="2952749" cy="1667933"/>
          </a:xfr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872235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ssholder for innhold 7"/>
          <p:cNvSpPr>
            <a:spLocks noGrp="1"/>
          </p:cNvSpPr>
          <p:nvPr>
            <p:ph sz="quarter" idx="17"/>
          </p:nvPr>
        </p:nvSpPr>
        <p:spPr>
          <a:xfrm>
            <a:off x="1344084" y="1604431"/>
            <a:ext cx="4368800" cy="2012951"/>
          </a:xfr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8" name="Plassholder for innhold 7"/>
          <p:cNvSpPr>
            <a:spLocks noGrp="1"/>
          </p:cNvSpPr>
          <p:nvPr>
            <p:ph sz="quarter" idx="18"/>
          </p:nvPr>
        </p:nvSpPr>
        <p:spPr>
          <a:xfrm>
            <a:off x="6629961" y="4001069"/>
            <a:ext cx="4368800" cy="2012951"/>
          </a:xfr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9" name="Plassholder for innhold 7"/>
          <p:cNvSpPr>
            <a:spLocks noGrp="1"/>
          </p:cNvSpPr>
          <p:nvPr>
            <p:ph sz="quarter" idx="19"/>
          </p:nvPr>
        </p:nvSpPr>
        <p:spPr>
          <a:xfrm>
            <a:off x="6629961" y="1604431"/>
            <a:ext cx="4368800" cy="2012951"/>
          </a:xfrm>
          <a:solidFill>
            <a:srgbClr val="E9EAEA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4" name="Pil høyre 3"/>
          <p:cNvSpPr/>
          <p:nvPr userDrawn="1"/>
        </p:nvSpPr>
        <p:spPr>
          <a:xfrm>
            <a:off x="5886920" y="2180861"/>
            <a:ext cx="576064" cy="864096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399"/>
          </a:p>
        </p:txBody>
      </p:sp>
      <p:sp>
        <p:nvSpPr>
          <p:cNvPr id="17" name="Pil høyre 16"/>
          <p:cNvSpPr/>
          <p:nvPr userDrawn="1"/>
        </p:nvSpPr>
        <p:spPr>
          <a:xfrm rot="10800000">
            <a:off x="5886920" y="4575168"/>
            <a:ext cx="576064" cy="864096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399"/>
          </a:p>
        </p:txBody>
      </p:sp>
      <p:sp>
        <p:nvSpPr>
          <p:cNvPr id="18" name="Pil høyre 17"/>
          <p:cNvSpPr/>
          <p:nvPr userDrawn="1"/>
        </p:nvSpPr>
        <p:spPr>
          <a:xfrm rot="5400000">
            <a:off x="8508752" y="3357056"/>
            <a:ext cx="576064" cy="864096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399"/>
          </a:p>
        </p:txBody>
      </p:sp>
      <p:sp>
        <p:nvSpPr>
          <p:cNvPr id="30" name="Plassholder for innhold 7"/>
          <p:cNvSpPr>
            <a:spLocks noGrp="1"/>
          </p:cNvSpPr>
          <p:nvPr>
            <p:ph sz="quarter" idx="20"/>
          </p:nvPr>
        </p:nvSpPr>
        <p:spPr>
          <a:xfrm>
            <a:off x="1344084" y="4001069"/>
            <a:ext cx="4368800" cy="2012951"/>
          </a:xfrm>
          <a:solidFill>
            <a:srgbClr val="8BBB87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740525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KA 4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ssholder for innhold 7"/>
          <p:cNvSpPr>
            <a:spLocks noGrp="1"/>
          </p:cNvSpPr>
          <p:nvPr>
            <p:ph sz="quarter" idx="18"/>
          </p:nvPr>
        </p:nvSpPr>
        <p:spPr>
          <a:xfrm>
            <a:off x="6629961" y="4001069"/>
            <a:ext cx="4368800" cy="2012951"/>
          </a:xfrm>
          <a:solidFill>
            <a:schemeClr val="bg1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5" name="Plassholder for innhold 7"/>
          <p:cNvSpPr>
            <a:spLocks noGrp="1"/>
          </p:cNvSpPr>
          <p:nvPr>
            <p:ph sz="quarter" idx="19"/>
          </p:nvPr>
        </p:nvSpPr>
        <p:spPr>
          <a:xfrm>
            <a:off x="6629961" y="1604431"/>
            <a:ext cx="4368800" cy="2012951"/>
          </a:xfrm>
          <a:solidFill>
            <a:srgbClr val="E9EAEA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54" name="Pil høyre 53"/>
          <p:cNvSpPr/>
          <p:nvPr userDrawn="1"/>
        </p:nvSpPr>
        <p:spPr>
          <a:xfrm>
            <a:off x="5886920" y="2180861"/>
            <a:ext cx="576064" cy="864096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399"/>
          </a:p>
        </p:txBody>
      </p:sp>
      <p:sp>
        <p:nvSpPr>
          <p:cNvPr id="55" name="Pil høyre 54"/>
          <p:cNvSpPr/>
          <p:nvPr userDrawn="1"/>
        </p:nvSpPr>
        <p:spPr>
          <a:xfrm rot="10800000">
            <a:off x="5886920" y="4575168"/>
            <a:ext cx="576064" cy="864096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399"/>
          </a:p>
        </p:txBody>
      </p:sp>
      <p:sp>
        <p:nvSpPr>
          <p:cNvPr id="56" name="Pil høyre 55"/>
          <p:cNvSpPr/>
          <p:nvPr userDrawn="1"/>
        </p:nvSpPr>
        <p:spPr>
          <a:xfrm rot="5400000">
            <a:off x="8508752" y="3357056"/>
            <a:ext cx="576064" cy="864096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399"/>
          </a:p>
        </p:txBody>
      </p:sp>
      <p:sp>
        <p:nvSpPr>
          <p:cNvPr id="59" name="Plassholder for innhold 7"/>
          <p:cNvSpPr>
            <a:spLocks noGrp="1"/>
          </p:cNvSpPr>
          <p:nvPr>
            <p:ph sz="quarter" idx="17"/>
          </p:nvPr>
        </p:nvSpPr>
        <p:spPr>
          <a:xfrm>
            <a:off x="1344084" y="1604431"/>
            <a:ext cx="4368800" cy="2012951"/>
          </a:xfrm>
          <a:solidFill>
            <a:schemeClr val="bg1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7" name="Plassholder for innhold 7"/>
          <p:cNvSpPr>
            <a:spLocks noGrp="1"/>
          </p:cNvSpPr>
          <p:nvPr>
            <p:ph sz="quarter" idx="20"/>
          </p:nvPr>
        </p:nvSpPr>
        <p:spPr>
          <a:xfrm>
            <a:off x="1344084" y="4001069"/>
            <a:ext cx="4368800" cy="2012951"/>
          </a:xfrm>
          <a:solidFill>
            <a:srgbClr val="E9EAEA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35066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34" name="Plassholder for innhold 7"/>
          <p:cNvSpPr>
            <a:spLocks noGrp="1"/>
          </p:cNvSpPr>
          <p:nvPr>
            <p:ph sz="quarter" idx="18"/>
          </p:nvPr>
        </p:nvSpPr>
        <p:spPr>
          <a:xfrm>
            <a:off x="4674277" y="1996015"/>
            <a:ext cx="3310467" cy="3729567"/>
          </a:xfr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5" name="Plassholder for innhold 7"/>
          <p:cNvSpPr>
            <a:spLocks noGrp="1"/>
          </p:cNvSpPr>
          <p:nvPr>
            <p:ph sz="quarter" idx="17"/>
          </p:nvPr>
        </p:nvSpPr>
        <p:spPr>
          <a:xfrm>
            <a:off x="8436212" y="1996015"/>
            <a:ext cx="3310467" cy="3729567"/>
          </a:xfrm>
          <a:solidFill>
            <a:srgbClr val="E9EAEA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6" name="Plassholder for innhold 7"/>
          <p:cNvSpPr>
            <a:spLocks noGrp="1"/>
          </p:cNvSpPr>
          <p:nvPr>
            <p:ph sz="quarter" idx="16"/>
          </p:nvPr>
        </p:nvSpPr>
        <p:spPr>
          <a:xfrm>
            <a:off x="960967" y="1996015"/>
            <a:ext cx="3310467" cy="3729567"/>
          </a:xfrm>
          <a:solidFill>
            <a:srgbClr val="E9EAEA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7" name="Pil høyre 36"/>
          <p:cNvSpPr/>
          <p:nvPr userDrawn="1"/>
        </p:nvSpPr>
        <p:spPr>
          <a:xfrm>
            <a:off x="4172585" y="3336203"/>
            <a:ext cx="576064" cy="864096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399"/>
          </a:p>
        </p:txBody>
      </p:sp>
      <p:sp>
        <p:nvSpPr>
          <p:cNvPr id="38" name="Pil høyre 37"/>
          <p:cNvSpPr/>
          <p:nvPr userDrawn="1"/>
        </p:nvSpPr>
        <p:spPr>
          <a:xfrm>
            <a:off x="7910371" y="3336203"/>
            <a:ext cx="576064" cy="864096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399"/>
          </a:p>
        </p:txBody>
      </p:sp>
    </p:spTree>
    <p:extLst>
      <p:ext uri="{BB962C8B-B14F-4D97-AF65-F5344CB8AC3E}">
        <p14:creationId xmlns:p14="http://schemas.microsoft.com/office/powerpoint/2010/main" val="25164946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KA 5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ssholder for innhold 7"/>
          <p:cNvSpPr>
            <a:spLocks noGrp="1"/>
          </p:cNvSpPr>
          <p:nvPr>
            <p:ph sz="quarter" idx="18"/>
          </p:nvPr>
        </p:nvSpPr>
        <p:spPr>
          <a:xfrm>
            <a:off x="4674277" y="1992802"/>
            <a:ext cx="3310467" cy="3729567"/>
          </a:xfr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2" name="Plassholder for innhold 7"/>
          <p:cNvSpPr>
            <a:spLocks noGrp="1"/>
          </p:cNvSpPr>
          <p:nvPr>
            <p:ph sz="quarter" idx="17"/>
          </p:nvPr>
        </p:nvSpPr>
        <p:spPr>
          <a:xfrm>
            <a:off x="8436212" y="1992802"/>
            <a:ext cx="3310467" cy="3729567"/>
          </a:xfrm>
          <a:solidFill>
            <a:schemeClr val="bg1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8" name="Plassholder for innhold 7"/>
          <p:cNvSpPr>
            <a:spLocks noGrp="1"/>
          </p:cNvSpPr>
          <p:nvPr>
            <p:ph sz="quarter" idx="16"/>
          </p:nvPr>
        </p:nvSpPr>
        <p:spPr>
          <a:xfrm>
            <a:off x="960967" y="1992802"/>
            <a:ext cx="3310467" cy="3729567"/>
          </a:xfrm>
          <a:solidFill>
            <a:schemeClr val="bg1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15" name="Pil høyre 14"/>
          <p:cNvSpPr/>
          <p:nvPr userDrawn="1"/>
        </p:nvSpPr>
        <p:spPr>
          <a:xfrm>
            <a:off x="4172585" y="3332989"/>
            <a:ext cx="576064" cy="864096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399"/>
          </a:p>
        </p:txBody>
      </p:sp>
      <p:sp>
        <p:nvSpPr>
          <p:cNvPr id="17" name="Pil høyre 16"/>
          <p:cNvSpPr/>
          <p:nvPr userDrawn="1"/>
        </p:nvSpPr>
        <p:spPr>
          <a:xfrm>
            <a:off x="7910371" y="3332989"/>
            <a:ext cx="576064" cy="864096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399"/>
          </a:p>
        </p:txBody>
      </p:sp>
    </p:spTree>
    <p:extLst>
      <p:ext uri="{BB962C8B-B14F-4D97-AF65-F5344CB8AC3E}">
        <p14:creationId xmlns:p14="http://schemas.microsoft.com/office/powerpoint/2010/main" val="23206900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5"/>
          </p:nvPr>
        </p:nvSpPr>
        <p:spPr>
          <a:xfrm>
            <a:off x="960967" y="1627718"/>
            <a:ext cx="5039784" cy="4483100"/>
          </a:xfr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0" name="Plassholder for innhold 3"/>
          <p:cNvSpPr>
            <a:spLocks noGrp="1"/>
          </p:cNvSpPr>
          <p:nvPr>
            <p:ph sz="quarter" idx="18"/>
          </p:nvPr>
        </p:nvSpPr>
        <p:spPr>
          <a:xfrm>
            <a:off x="6138334" y="1629083"/>
            <a:ext cx="2741084" cy="2186516"/>
          </a:xfrm>
          <a:solidFill>
            <a:schemeClr val="bg1"/>
          </a:solidFill>
          <a:ln w="158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1" name="Plassholder for innhold 3"/>
          <p:cNvSpPr>
            <a:spLocks noGrp="1"/>
          </p:cNvSpPr>
          <p:nvPr>
            <p:ph sz="quarter" idx="19"/>
          </p:nvPr>
        </p:nvSpPr>
        <p:spPr>
          <a:xfrm>
            <a:off x="9004883" y="3924302"/>
            <a:ext cx="2741084" cy="2186516"/>
          </a:xfrm>
          <a:solidFill>
            <a:schemeClr val="bg1"/>
          </a:solidFill>
          <a:ln w="158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3" name="Plassholder for innhold 27"/>
          <p:cNvSpPr>
            <a:spLocks noGrp="1"/>
          </p:cNvSpPr>
          <p:nvPr>
            <p:ph sz="quarter" idx="20"/>
          </p:nvPr>
        </p:nvSpPr>
        <p:spPr>
          <a:xfrm>
            <a:off x="6138334" y="3934884"/>
            <a:ext cx="2741084" cy="217593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Plassholder for innhold 27"/>
          <p:cNvSpPr>
            <a:spLocks noGrp="1"/>
          </p:cNvSpPr>
          <p:nvPr>
            <p:ph sz="quarter" idx="21"/>
          </p:nvPr>
        </p:nvSpPr>
        <p:spPr>
          <a:xfrm>
            <a:off x="9003921" y="1629834"/>
            <a:ext cx="2741084" cy="217593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5294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tel (lys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375F8A1-C8DD-4783-AC2A-C0745F743F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08492A-D701-42A2-A533-E5061D93C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6" y="1011043"/>
            <a:ext cx="10663932" cy="159274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798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A138385-F9D2-4EA0-84F6-C50764BA9233}"/>
              </a:ext>
            </a:extLst>
          </p:cNvPr>
          <p:cNvSpPr/>
          <p:nvPr userDrawn="1"/>
        </p:nvSpPr>
        <p:spPr>
          <a:xfrm>
            <a:off x="761256" y="2736342"/>
            <a:ext cx="1719327" cy="72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7" tIns="22859" rIns="45717" bIns="228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798"/>
          </a:p>
        </p:txBody>
      </p:sp>
    </p:spTree>
    <p:extLst>
      <p:ext uri="{BB962C8B-B14F-4D97-AF65-F5344CB8AC3E}">
        <p14:creationId xmlns:p14="http://schemas.microsoft.com/office/powerpoint/2010/main" val="15381023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A 7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20" name="Plassholder for innhold 3"/>
          <p:cNvSpPr>
            <a:spLocks noGrp="1"/>
          </p:cNvSpPr>
          <p:nvPr>
            <p:ph sz="quarter" idx="15"/>
          </p:nvPr>
        </p:nvSpPr>
        <p:spPr>
          <a:xfrm>
            <a:off x="960967" y="1627718"/>
            <a:ext cx="5039784" cy="4483100"/>
          </a:xfr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/>
        </p:spPr>
        <p:txBody>
          <a:bodyPr lIns="72000" tIns="36000" rIns="108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5" name="Plassholder for innhold 3"/>
          <p:cNvSpPr>
            <a:spLocks noGrp="1"/>
          </p:cNvSpPr>
          <p:nvPr>
            <p:ph sz="quarter" idx="18"/>
          </p:nvPr>
        </p:nvSpPr>
        <p:spPr>
          <a:xfrm>
            <a:off x="6138334" y="1629083"/>
            <a:ext cx="2741084" cy="2186516"/>
          </a:xfrm>
          <a:solidFill>
            <a:schemeClr val="bg1"/>
          </a:solidFill>
          <a:ln w="15875">
            <a:solidFill>
              <a:schemeClr val="tx2"/>
            </a:solidFill>
          </a:ln>
          <a:effectLst/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6" name="Plassholder for innhold 3"/>
          <p:cNvSpPr>
            <a:spLocks noGrp="1"/>
          </p:cNvSpPr>
          <p:nvPr>
            <p:ph sz="quarter" idx="19"/>
          </p:nvPr>
        </p:nvSpPr>
        <p:spPr>
          <a:xfrm>
            <a:off x="9004883" y="3924302"/>
            <a:ext cx="2741084" cy="2186516"/>
          </a:xfrm>
          <a:solidFill>
            <a:schemeClr val="bg1"/>
          </a:solidFill>
          <a:ln w="15875">
            <a:solidFill>
              <a:schemeClr val="tx2"/>
            </a:solidFill>
          </a:ln>
          <a:effectLst/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9" name="Plassholder for innhold 27"/>
          <p:cNvSpPr>
            <a:spLocks noGrp="1"/>
          </p:cNvSpPr>
          <p:nvPr>
            <p:ph sz="quarter" idx="20"/>
          </p:nvPr>
        </p:nvSpPr>
        <p:spPr>
          <a:xfrm>
            <a:off x="6138334" y="3934884"/>
            <a:ext cx="2741084" cy="217593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innhold 27"/>
          <p:cNvSpPr>
            <a:spLocks noGrp="1"/>
          </p:cNvSpPr>
          <p:nvPr>
            <p:ph sz="quarter" idx="21"/>
          </p:nvPr>
        </p:nvSpPr>
        <p:spPr>
          <a:xfrm>
            <a:off x="9003921" y="1629834"/>
            <a:ext cx="2741084" cy="217593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948044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A 8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104701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1048488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15" name="Plassholder for innhold 8"/>
          <p:cNvSpPr>
            <a:spLocks noGrp="1" noChangeAspect="1"/>
          </p:cNvSpPr>
          <p:nvPr userDrawn="1">
            <p:ph sz="quarter" idx="13"/>
          </p:nvPr>
        </p:nvSpPr>
        <p:spPr>
          <a:xfrm>
            <a:off x="3563789" y="2014277"/>
            <a:ext cx="1929600" cy="1929600"/>
          </a:xfrm>
          <a:prstGeom prst="ellipse">
            <a:avLst/>
          </a:prstGeom>
          <a:solidFill>
            <a:srgbClr val="308EC8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innhold 8"/>
          <p:cNvSpPr>
            <a:spLocks noGrp="1" noChangeAspect="1"/>
          </p:cNvSpPr>
          <p:nvPr>
            <p:ph sz="quarter" idx="14"/>
          </p:nvPr>
        </p:nvSpPr>
        <p:spPr>
          <a:xfrm>
            <a:off x="6712547" y="3825033"/>
            <a:ext cx="1929600" cy="1929600"/>
          </a:xfrm>
          <a:prstGeom prst="ellipse">
            <a:avLst/>
          </a:prstGeom>
          <a:solidFill>
            <a:srgbClr val="308EC8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Plassholder for innhold 8"/>
          <p:cNvSpPr>
            <a:spLocks noGrp="1" noChangeAspect="1"/>
          </p:cNvSpPr>
          <p:nvPr>
            <p:ph sz="quarter" idx="15"/>
          </p:nvPr>
        </p:nvSpPr>
        <p:spPr>
          <a:xfrm>
            <a:off x="5677888" y="2014277"/>
            <a:ext cx="1929600" cy="1929600"/>
          </a:xfrm>
          <a:prstGeom prst="ellipse">
            <a:avLst/>
          </a:prstGeom>
          <a:solidFill>
            <a:srgbClr val="939598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innhold 8"/>
          <p:cNvSpPr>
            <a:spLocks noGrp="1" noChangeAspect="1"/>
          </p:cNvSpPr>
          <p:nvPr>
            <p:ph sz="quarter" idx="16"/>
          </p:nvPr>
        </p:nvSpPr>
        <p:spPr>
          <a:xfrm>
            <a:off x="2487145" y="3825033"/>
            <a:ext cx="1929600" cy="1929600"/>
          </a:xfrm>
          <a:prstGeom prst="ellipse">
            <a:avLst/>
          </a:prstGeom>
          <a:solidFill>
            <a:srgbClr val="939598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lassholder for innhold 8"/>
          <p:cNvSpPr>
            <a:spLocks noGrp="1" noChangeAspect="1"/>
          </p:cNvSpPr>
          <p:nvPr>
            <p:ph sz="quarter" idx="17"/>
          </p:nvPr>
        </p:nvSpPr>
        <p:spPr>
          <a:xfrm>
            <a:off x="4600312" y="3825033"/>
            <a:ext cx="1929600" cy="19296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innhold 8"/>
          <p:cNvSpPr>
            <a:spLocks noGrp="1" noChangeAspect="1"/>
          </p:cNvSpPr>
          <p:nvPr>
            <p:ph sz="quarter" idx="18"/>
          </p:nvPr>
        </p:nvSpPr>
        <p:spPr>
          <a:xfrm>
            <a:off x="7790123" y="2014277"/>
            <a:ext cx="1929600" cy="19296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967673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A 9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104701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1048488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23" name="Plassholder for innhold 8"/>
          <p:cNvSpPr>
            <a:spLocks noGrp="1" noChangeAspect="1"/>
          </p:cNvSpPr>
          <p:nvPr>
            <p:ph sz="quarter" idx="13"/>
          </p:nvPr>
        </p:nvSpPr>
        <p:spPr>
          <a:xfrm>
            <a:off x="3563789" y="2014277"/>
            <a:ext cx="1929600" cy="1929600"/>
          </a:xfrm>
          <a:prstGeom prst="ellipse">
            <a:avLst/>
          </a:prstGeom>
          <a:solidFill>
            <a:srgbClr val="DC4405">
              <a:alpha val="80000"/>
            </a:srgbClr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Plassholder for innhold 8"/>
          <p:cNvSpPr>
            <a:spLocks noGrp="1" noChangeAspect="1"/>
          </p:cNvSpPr>
          <p:nvPr>
            <p:ph sz="quarter" idx="14"/>
          </p:nvPr>
        </p:nvSpPr>
        <p:spPr>
          <a:xfrm>
            <a:off x="6712547" y="3825033"/>
            <a:ext cx="1929600" cy="1929600"/>
          </a:xfrm>
          <a:prstGeom prst="ellipse">
            <a:avLst/>
          </a:prstGeom>
          <a:solidFill>
            <a:srgbClr val="DC4405">
              <a:alpha val="80000"/>
            </a:srgbClr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innhold 8"/>
          <p:cNvSpPr>
            <a:spLocks noGrp="1" noChangeAspect="1"/>
          </p:cNvSpPr>
          <p:nvPr>
            <p:ph sz="quarter" idx="15"/>
          </p:nvPr>
        </p:nvSpPr>
        <p:spPr>
          <a:xfrm>
            <a:off x="5677888" y="2014277"/>
            <a:ext cx="1929600" cy="1929600"/>
          </a:xfrm>
          <a:prstGeom prst="ellipse">
            <a:avLst/>
          </a:prstGeom>
          <a:solidFill>
            <a:srgbClr val="939598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lassholder for innhold 8"/>
          <p:cNvSpPr>
            <a:spLocks noGrp="1" noChangeAspect="1"/>
          </p:cNvSpPr>
          <p:nvPr>
            <p:ph sz="quarter" idx="16"/>
          </p:nvPr>
        </p:nvSpPr>
        <p:spPr>
          <a:xfrm>
            <a:off x="2487145" y="3825033"/>
            <a:ext cx="1929600" cy="1929600"/>
          </a:xfrm>
          <a:prstGeom prst="ellipse">
            <a:avLst/>
          </a:prstGeom>
          <a:solidFill>
            <a:srgbClr val="939598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innhold 8"/>
          <p:cNvSpPr>
            <a:spLocks noGrp="1" noChangeAspect="1"/>
          </p:cNvSpPr>
          <p:nvPr>
            <p:ph sz="quarter" idx="17"/>
          </p:nvPr>
        </p:nvSpPr>
        <p:spPr>
          <a:xfrm>
            <a:off x="4600312" y="3825033"/>
            <a:ext cx="1929600" cy="19296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lassholder for innhold 8"/>
          <p:cNvSpPr>
            <a:spLocks noGrp="1" noChangeAspect="1"/>
          </p:cNvSpPr>
          <p:nvPr>
            <p:ph sz="quarter" idx="18"/>
          </p:nvPr>
        </p:nvSpPr>
        <p:spPr>
          <a:xfrm>
            <a:off x="7790123" y="2014277"/>
            <a:ext cx="1929600" cy="19296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982446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A 10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104701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1048488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innhold 8"/>
          <p:cNvSpPr>
            <a:spLocks noGrp="1" noChangeAspect="1"/>
          </p:cNvSpPr>
          <p:nvPr>
            <p:ph sz="quarter" idx="13"/>
          </p:nvPr>
        </p:nvSpPr>
        <p:spPr>
          <a:xfrm>
            <a:off x="3563789" y="2014277"/>
            <a:ext cx="1929600" cy="1929600"/>
          </a:xfrm>
          <a:prstGeom prst="ellipse">
            <a:avLst/>
          </a:prstGeom>
          <a:solidFill>
            <a:srgbClr val="49A942">
              <a:alpha val="80000"/>
            </a:srgbClr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innhold 8"/>
          <p:cNvSpPr>
            <a:spLocks noGrp="1" noChangeAspect="1"/>
          </p:cNvSpPr>
          <p:nvPr>
            <p:ph sz="quarter" idx="14"/>
          </p:nvPr>
        </p:nvSpPr>
        <p:spPr>
          <a:xfrm>
            <a:off x="6712547" y="3825033"/>
            <a:ext cx="1929600" cy="1929600"/>
          </a:xfrm>
          <a:prstGeom prst="ellipse">
            <a:avLst/>
          </a:prstGeom>
          <a:solidFill>
            <a:srgbClr val="49A942">
              <a:alpha val="80000"/>
            </a:srgbClr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innhold 8"/>
          <p:cNvSpPr>
            <a:spLocks noGrp="1" noChangeAspect="1"/>
          </p:cNvSpPr>
          <p:nvPr>
            <p:ph sz="quarter" idx="15"/>
          </p:nvPr>
        </p:nvSpPr>
        <p:spPr>
          <a:xfrm>
            <a:off x="5677888" y="2014277"/>
            <a:ext cx="1929600" cy="1929600"/>
          </a:xfrm>
          <a:prstGeom prst="ellipse">
            <a:avLst/>
          </a:prstGeom>
          <a:solidFill>
            <a:srgbClr val="939598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innhold 8"/>
          <p:cNvSpPr>
            <a:spLocks noGrp="1" noChangeAspect="1"/>
          </p:cNvSpPr>
          <p:nvPr>
            <p:ph sz="quarter" idx="16"/>
          </p:nvPr>
        </p:nvSpPr>
        <p:spPr>
          <a:xfrm>
            <a:off x="2487145" y="3825033"/>
            <a:ext cx="1929600" cy="1929600"/>
          </a:xfrm>
          <a:prstGeom prst="ellipse">
            <a:avLst/>
          </a:prstGeom>
          <a:solidFill>
            <a:srgbClr val="939598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innhold 8"/>
          <p:cNvSpPr>
            <a:spLocks noGrp="1" noChangeAspect="1"/>
          </p:cNvSpPr>
          <p:nvPr>
            <p:ph sz="quarter" idx="17"/>
          </p:nvPr>
        </p:nvSpPr>
        <p:spPr>
          <a:xfrm>
            <a:off x="4600312" y="3825033"/>
            <a:ext cx="1929600" cy="19296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Plassholder for innhold 8"/>
          <p:cNvSpPr>
            <a:spLocks noGrp="1" noChangeAspect="1"/>
          </p:cNvSpPr>
          <p:nvPr>
            <p:ph sz="quarter" idx="18"/>
          </p:nvPr>
        </p:nvSpPr>
        <p:spPr>
          <a:xfrm>
            <a:off x="7790123" y="2014277"/>
            <a:ext cx="1929600" cy="19296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92885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A 12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104701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1048488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24" name="Plassholder for innhold 8"/>
          <p:cNvSpPr>
            <a:spLocks noGrp="1" noChangeAspect="1"/>
          </p:cNvSpPr>
          <p:nvPr>
            <p:ph sz="quarter" idx="17"/>
          </p:nvPr>
        </p:nvSpPr>
        <p:spPr>
          <a:xfrm>
            <a:off x="1955091" y="1783968"/>
            <a:ext cx="1929600" cy="19296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innhold 8"/>
          <p:cNvSpPr>
            <a:spLocks noGrp="1" noChangeAspect="1"/>
          </p:cNvSpPr>
          <p:nvPr>
            <p:ph sz="quarter" idx="18"/>
          </p:nvPr>
        </p:nvSpPr>
        <p:spPr>
          <a:xfrm>
            <a:off x="4075404" y="1783968"/>
            <a:ext cx="1929600" cy="19296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innhold 8"/>
          <p:cNvSpPr>
            <a:spLocks noGrp="1" noChangeAspect="1"/>
          </p:cNvSpPr>
          <p:nvPr>
            <p:ph sz="quarter" idx="19"/>
          </p:nvPr>
        </p:nvSpPr>
        <p:spPr>
          <a:xfrm>
            <a:off x="6189503" y="1783968"/>
            <a:ext cx="1929600" cy="19296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innhold 8"/>
          <p:cNvSpPr>
            <a:spLocks noGrp="1" noChangeAspect="1"/>
          </p:cNvSpPr>
          <p:nvPr>
            <p:ph sz="quarter" idx="20"/>
          </p:nvPr>
        </p:nvSpPr>
        <p:spPr>
          <a:xfrm>
            <a:off x="8310343" y="1783968"/>
            <a:ext cx="1929600" cy="19296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6" name="Plassholder for innhold 8"/>
          <p:cNvSpPr>
            <a:spLocks noGrp="1" noChangeAspect="1"/>
          </p:cNvSpPr>
          <p:nvPr>
            <p:ph sz="quarter" idx="21"/>
          </p:nvPr>
        </p:nvSpPr>
        <p:spPr>
          <a:xfrm>
            <a:off x="1955091" y="3838037"/>
            <a:ext cx="1929600" cy="19296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7" name="Plassholder for innhold 8"/>
          <p:cNvSpPr>
            <a:spLocks noGrp="1" noChangeAspect="1"/>
          </p:cNvSpPr>
          <p:nvPr>
            <p:ph sz="quarter" idx="22"/>
          </p:nvPr>
        </p:nvSpPr>
        <p:spPr>
          <a:xfrm>
            <a:off x="4075404" y="3838037"/>
            <a:ext cx="1929600" cy="19296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8" name="Plassholder for innhold 8"/>
          <p:cNvSpPr>
            <a:spLocks noGrp="1" noChangeAspect="1"/>
          </p:cNvSpPr>
          <p:nvPr>
            <p:ph sz="quarter" idx="23"/>
          </p:nvPr>
        </p:nvSpPr>
        <p:spPr>
          <a:xfrm>
            <a:off x="6189503" y="3838037"/>
            <a:ext cx="1929600" cy="19296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9" name="Plassholder for innhold 8"/>
          <p:cNvSpPr>
            <a:spLocks noGrp="1" noChangeAspect="1"/>
          </p:cNvSpPr>
          <p:nvPr>
            <p:ph sz="quarter" idx="24"/>
          </p:nvPr>
        </p:nvSpPr>
        <p:spPr>
          <a:xfrm>
            <a:off x="8310343" y="3838037"/>
            <a:ext cx="1929600" cy="19296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987712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KA 8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104701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1048488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15" name="Plassholder for innhold 8"/>
          <p:cNvSpPr>
            <a:spLocks noGrp="1" noChangeAspect="1"/>
          </p:cNvSpPr>
          <p:nvPr userDrawn="1">
            <p:ph sz="quarter" idx="13"/>
          </p:nvPr>
        </p:nvSpPr>
        <p:spPr>
          <a:xfrm>
            <a:off x="2276100" y="2014277"/>
            <a:ext cx="1929600" cy="1929600"/>
          </a:xfrm>
          <a:prstGeom prst="ellipse">
            <a:avLst/>
          </a:prstGeom>
          <a:solidFill>
            <a:srgbClr val="308EC8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innhold 8"/>
          <p:cNvSpPr>
            <a:spLocks noGrp="1" noChangeAspect="1"/>
          </p:cNvSpPr>
          <p:nvPr>
            <p:ph sz="quarter" idx="16"/>
          </p:nvPr>
        </p:nvSpPr>
        <p:spPr>
          <a:xfrm>
            <a:off x="1199456" y="3825033"/>
            <a:ext cx="1929600" cy="1929600"/>
          </a:xfrm>
          <a:prstGeom prst="ellipse">
            <a:avLst/>
          </a:prstGeom>
          <a:solidFill>
            <a:srgbClr val="939598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lassholder for innhold 8"/>
          <p:cNvSpPr>
            <a:spLocks noGrp="1" noChangeAspect="1"/>
          </p:cNvSpPr>
          <p:nvPr>
            <p:ph sz="quarter" idx="17"/>
          </p:nvPr>
        </p:nvSpPr>
        <p:spPr>
          <a:xfrm>
            <a:off x="3312623" y="3825033"/>
            <a:ext cx="1929600" cy="19296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innhold 7"/>
          <p:cNvSpPr>
            <a:spLocks noGrp="1"/>
          </p:cNvSpPr>
          <p:nvPr>
            <p:ph sz="quarter" idx="18"/>
          </p:nvPr>
        </p:nvSpPr>
        <p:spPr>
          <a:xfrm>
            <a:off x="5807969" y="1992802"/>
            <a:ext cx="5938711" cy="3729567"/>
          </a:xfrm>
          <a:solidFill>
            <a:schemeClr val="bg1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36000" rIns="108000" bIns="36000"/>
          <a:lstStyle>
            <a:lvl1pPr>
              <a:defRPr sz="1867"/>
            </a:lvl1pPr>
            <a:lvl2pPr>
              <a:defRPr sz="1867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2478938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KA 6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ssholder for tekst 23"/>
          <p:cNvSpPr>
            <a:spLocks noGrp="1"/>
          </p:cNvSpPr>
          <p:nvPr>
            <p:ph type="body" sz="quarter" idx="16"/>
          </p:nvPr>
        </p:nvSpPr>
        <p:spPr>
          <a:xfrm rot="16200000">
            <a:off x="327936" y="2391844"/>
            <a:ext cx="1766400" cy="502277"/>
          </a:xfrm>
        </p:spPr>
        <p:txBody>
          <a:bodyPr anchor="ctr"/>
          <a:lstStyle>
            <a:lvl1pPr marL="0" indent="0" algn="ctr">
              <a:buNone/>
              <a:defRPr sz="1867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lassholder for tekst 25"/>
          <p:cNvSpPr>
            <a:spLocks noGrp="1"/>
          </p:cNvSpPr>
          <p:nvPr>
            <p:ph type="body" sz="quarter" idx="17"/>
          </p:nvPr>
        </p:nvSpPr>
        <p:spPr>
          <a:xfrm rot="16200000">
            <a:off x="330830" y="4326333"/>
            <a:ext cx="1767724" cy="509383"/>
          </a:xfrm>
        </p:spPr>
        <p:txBody>
          <a:bodyPr anchor="ctr"/>
          <a:lstStyle>
            <a:lvl1pPr marL="0" indent="0" algn="ctr">
              <a:buNone/>
              <a:defRPr sz="1867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3"/>
          </p:nvPr>
        </p:nvSpPr>
        <p:spPr>
          <a:xfrm>
            <a:off x="3607245" y="5636684"/>
            <a:ext cx="1766400" cy="508800"/>
          </a:xfrm>
        </p:spPr>
        <p:txBody>
          <a:bodyPr anchor="ctr"/>
          <a:lstStyle>
            <a:lvl1pPr marL="0" indent="0" algn="ctr">
              <a:buNone/>
              <a:defRPr sz="1867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/>
          </p:nvPr>
        </p:nvSpPr>
        <p:spPr>
          <a:xfrm>
            <a:off x="1659845" y="5636684"/>
            <a:ext cx="1766400" cy="508800"/>
          </a:xfrm>
        </p:spPr>
        <p:txBody>
          <a:bodyPr anchor="ctr"/>
          <a:lstStyle>
            <a:lvl1pPr marL="0" indent="0" algn="ctr">
              <a:buNone/>
              <a:defRPr sz="1867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21" name="Plassholder for tekst 20"/>
          <p:cNvSpPr>
            <a:spLocks noGrp="1"/>
          </p:cNvSpPr>
          <p:nvPr>
            <p:ph type="body" sz="quarter" idx="15"/>
          </p:nvPr>
        </p:nvSpPr>
        <p:spPr>
          <a:xfrm>
            <a:off x="6432000" y="1675707"/>
            <a:ext cx="5280000" cy="44153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12" name="Rett pil 11"/>
          <p:cNvCxnSpPr/>
          <p:nvPr userDrawn="1"/>
        </p:nvCxnSpPr>
        <p:spPr>
          <a:xfrm flipV="1">
            <a:off x="1487488" y="1656245"/>
            <a:ext cx="0" cy="3975801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 24"/>
          <p:cNvCxnSpPr/>
          <p:nvPr userDrawn="1"/>
        </p:nvCxnSpPr>
        <p:spPr>
          <a:xfrm rot="5400000" flipV="1">
            <a:off x="3483664" y="3626197"/>
            <a:ext cx="0" cy="3975801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lassholder for innhold 8"/>
          <p:cNvSpPr>
            <a:spLocks noGrp="1" noChangeAspect="1"/>
          </p:cNvSpPr>
          <p:nvPr>
            <p:ph sz="quarter" idx="18"/>
          </p:nvPr>
        </p:nvSpPr>
        <p:spPr>
          <a:xfrm>
            <a:off x="1666721" y="1759783"/>
            <a:ext cx="1766400" cy="17664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innhold 8"/>
          <p:cNvSpPr>
            <a:spLocks noGrp="1" noChangeAspect="1"/>
          </p:cNvSpPr>
          <p:nvPr>
            <p:ph sz="quarter" idx="19"/>
          </p:nvPr>
        </p:nvSpPr>
        <p:spPr>
          <a:xfrm>
            <a:off x="3601932" y="1753639"/>
            <a:ext cx="1766400" cy="17664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3" name="Plassholder for innhold 8"/>
          <p:cNvSpPr>
            <a:spLocks noGrp="1" noChangeAspect="1"/>
          </p:cNvSpPr>
          <p:nvPr>
            <p:ph sz="quarter" idx="20"/>
          </p:nvPr>
        </p:nvSpPr>
        <p:spPr>
          <a:xfrm>
            <a:off x="1680008" y="3703305"/>
            <a:ext cx="1766400" cy="17664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4" name="Plassholder for innhold 8"/>
          <p:cNvSpPr>
            <a:spLocks noGrp="1" noChangeAspect="1"/>
          </p:cNvSpPr>
          <p:nvPr>
            <p:ph sz="quarter" idx="21"/>
          </p:nvPr>
        </p:nvSpPr>
        <p:spPr>
          <a:xfrm>
            <a:off x="3615219" y="3697161"/>
            <a:ext cx="1766400" cy="17664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67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 algn="ctr">
              <a:buNone/>
              <a:defRPr/>
            </a:lvl2pPr>
            <a:lvl3pPr marL="717531" indent="0" algn="ctr">
              <a:buNone/>
              <a:defRPr/>
            </a:lvl3pPr>
            <a:lvl4pPr marL="956709" indent="0" algn="ctr">
              <a:buNone/>
              <a:defRPr/>
            </a:lvl4pPr>
            <a:lvl5pPr marL="1198003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22944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960000" y="2180863"/>
            <a:ext cx="5280000" cy="373561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6434832" y="2180863"/>
            <a:ext cx="5280000" cy="3735616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7"/>
          <p:cNvSpPr>
            <a:spLocks noGrp="1"/>
          </p:cNvSpPr>
          <p:nvPr>
            <p:ph type="body" sz="quarter" idx="14" hasCustomPrompt="1"/>
          </p:nvPr>
        </p:nvSpPr>
        <p:spPr>
          <a:xfrm>
            <a:off x="960000" y="1476277"/>
            <a:ext cx="10752000" cy="57609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939598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2769224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960000" y="1476277"/>
            <a:ext cx="5039989" cy="57609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939598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60000" y="883986"/>
            <a:ext cx="5040000" cy="528791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Tittel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960000" y="2222500"/>
            <a:ext cx="5040000" cy="369397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2"/>
          <p:cNvSpPr>
            <a:spLocks noGrp="1"/>
          </p:cNvSpPr>
          <p:nvPr>
            <p:ph idx="14"/>
          </p:nvPr>
        </p:nvSpPr>
        <p:spPr>
          <a:xfrm>
            <a:off x="6672064" y="2222500"/>
            <a:ext cx="5040000" cy="3693979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7" name="Plassholder f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6672064" y="883200"/>
            <a:ext cx="5040000" cy="528000"/>
          </a:xfrm>
        </p:spPr>
        <p:txBody>
          <a:bodyPr>
            <a:noAutofit/>
          </a:bodyPr>
          <a:lstStyle>
            <a:lvl1pPr marL="0" indent="0" rtl="0">
              <a:lnSpc>
                <a:spcPts val="4000"/>
              </a:lnSpc>
              <a:spcBef>
                <a:spcPts val="0"/>
              </a:spcBef>
              <a:buNone/>
              <a:defRPr sz="3200" b="1">
                <a:solidFill>
                  <a:srgbClr val="0076BE"/>
                </a:solidFill>
              </a:defRPr>
            </a:lvl1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16" name="Plassholder f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6672000" y="1476277"/>
            <a:ext cx="5039989" cy="576097"/>
          </a:xfrm>
        </p:spPr>
        <p:txBody>
          <a:bodyPr/>
          <a:lstStyle>
            <a:lvl1pPr marL="0" indent="0" rtl="0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939598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41920101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 uten under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60000" y="883986"/>
            <a:ext cx="5040000" cy="528791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Tittel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960000" y="1604798"/>
            <a:ext cx="5040000" cy="431168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2"/>
          <p:cNvSpPr>
            <a:spLocks noGrp="1"/>
          </p:cNvSpPr>
          <p:nvPr>
            <p:ph idx="14"/>
          </p:nvPr>
        </p:nvSpPr>
        <p:spPr>
          <a:xfrm>
            <a:off x="6672064" y="1604798"/>
            <a:ext cx="5040000" cy="4311681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7" name="Plassholder f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6672064" y="883200"/>
            <a:ext cx="5040000" cy="528000"/>
          </a:xfrm>
        </p:spPr>
        <p:txBody>
          <a:bodyPr>
            <a:noAutofit/>
          </a:bodyPr>
          <a:lstStyle>
            <a:lvl1pPr marL="0" indent="0" rtl="0">
              <a:lnSpc>
                <a:spcPts val="4000"/>
              </a:lnSpc>
              <a:spcBef>
                <a:spcPts val="0"/>
              </a:spcBef>
              <a:buNone/>
              <a:defRPr sz="3200" b="1">
                <a:solidFill>
                  <a:srgbClr val="0076BE"/>
                </a:solidFill>
              </a:defRPr>
            </a:lvl1pPr>
          </a:lstStyle>
          <a:p>
            <a:pPr lvl="0"/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913387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tel (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375F8A1-C8DD-4783-AC2A-C0745F743F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nb-NO" sz="1798">
              <a:solidFill>
                <a:srgbClr val="202020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08492A-D701-42A2-A533-E5061D93C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6" y="1011043"/>
            <a:ext cx="10663932" cy="159274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798">
                <a:solidFill>
                  <a:srgbClr val="20202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A138385-F9D2-4EA0-84F6-C50764BA9233}"/>
              </a:ext>
            </a:extLst>
          </p:cNvPr>
          <p:cNvSpPr/>
          <p:nvPr userDrawn="1"/>
        </p:nvSpPr>
        <p:spPr>
          <a:xfrm>
            <a:off x="761256" y="2736342"/>
            <a:ext cx="1719327" cy="7201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7" tIns="22859" rIns="45717" bIns="228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798">
              <a:solidFill>
                <a:srgbClr val="2020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4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016213" y="6356845"/>
            <a:ext cx="1212619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960000" y="6355424"/>
            <a:ext cx="6960203" cy="252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23476" y="6356845"/>
            <a:ext cx="365165" cy="252000"/>
          </a:xfrm>
          <a:prstGeom prst="rect">
            <a:avLst/>
          </a:prstGeom>
        </p:spPr>
        <p:txBody>
          <a:bodyPr/>
          <a:lstStyle/>
          <a:p>
            <a:fld id="{6D7D6155-37ED-4876-BFE4-C00C5B1DB3A6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tekst 7"/>
          <p:cNvSpPr>
            <a:spLocks noGrp="1"/>
          </p:cNvSpPr>
          <p:nvPr>
            <p:ph type="body" sz="quarter" idx="14" hasCustomPrompt="1"/>
          </p:nvPr>
        </p:nvSpPr>
        <p:spPr>
          <a:xfrm>
            <a:off x="960000" y="1476277"/>
            <a:ext cx="10752000" cy="57609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939598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4403554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k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red bue 1"/>
          <p:cNvSpPr/>
          <p:nvPr userDrawn="1"/>
        </p:nvSpPr>
        <p:spPr>
          <a:xfrm rot="5400000">
            <a:off x="-2607240" y="603151"/>
            <a:ext cx="5236944" cy="5651699"/>
          </a:xfrm>
          <a:prstGeom prst="blockArc">
            <a:avLst>
              <a:gd name="adj1" fmla="val 10800000"/>
              <a:gd name="adj2" fmla="val 13447"/>
              <a:gd name="adj3" fmla="val 203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399">
              <a:solidFill>
                <a:schemeClr val="tx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7575" r="9052"/>
          <a:stretch/>
        </p:blipFill>
        <p:spPr>
          <a:xfrm>
            <a:off x="4175787" y="1827152"/>
            <a:ext cx="6224200" cy="1162269"/>
          </a:xfrm>
          <a:prstGeom prst="rect">
            <a:avLst/>
          </a:prstGeom>
        </p:spPr>
      </p:pic>
      <p:cxnSp>
        <p:nvCxnSpPr>
          <p:cNvPr id="4" name="Rett linje 3"/>
          <p:cNvCxnSpPr/>
          <p:nvPr userDrawn="1"/>
        </p:nvCxnSpPr>
        <p:spPr>
          <a:xfrm>
            <a:off x="4559829" y="828683"/>
            <a:ext cx="0" cy="968136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tt linje 4"/>
          <p:cNvCxnSpPr/>
          <p:nvPr userDrawn="1"/>
        </p:nvCxnSpPr>
        <p:spPr>
          <a:xfrm>
            <a:off x="4559829" y="2948947"/>
            <a:ext cx="0" cy="1886621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6"/>
          <p:cNvSpPr txBox="1"/>
          <p:nvPr userDrawn="1"/>
        </p:nvSpPr>
        <p:spPr>
          <a:xfrm>
            <a:off x="1199457" y="6047472"/>
            <a:ext cx="3082100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nb-NO" sz="2133" b="1">
                <a:solidFill>
                  <a:schemeClr val="bg2"/>
                </a:solidFill>
              </a:rPr>
              <a:t>www.osloeconomics.no</a:t>
            </a:r>
          </a:p>
        </p:txBody>
      </p:sp>
      <p:sp>
        <p:nvSpPr>
          <p:cNvPr id="13" name="Plassholder for innhold 11"/>
          <p:cNvSpPr>
            <a:spLocks noGrp="1"/>
          </p:cNvSpPr>
          <p:nvPr>
            <p:ph sz="quarter" idx="10" hasCustomPrompt="1"/>
          </p:nvPr>
        </p:nvSpPr>
        <p:spPr>
          <a:xfrm>
            <a:off x="4751851" y="992663"/>
            <a:ext cx="5760000" cy="720000"/>
          </a:xfrm>
        </p:spPr>
        <p:txBody>
          <a:bodyPr lIns="90000" tIns="46800" rIns="90000" bIns="46800" anchor="ctr"/>
          <a:lstStyle>
            <a:lvl1pPr marL="0" indent="0">
              <a:buNone/>
              <a:defRPr b="1" baseline="0">
                <a:solidFill>
                  <a:srgbClr val="49A942"/>
                </a:solidFill>
              </a:defRPr>
            </a:lvl1pPr>
            <a:lvl2pPr marL="359824" indent="0">
              <a:buNone/>
              <a:defRPr>
                <a:solidFill>
                  <a:srgbClr val="49A942"/>
                </a:solidFill>
              </a:defRPr>
            </a:lvl2pPr>
            <a:lvl3pPr marL="717531" indent="0">
              <a:buNone/>
              <a:defRPr>
                <a:solidFill>
                  <a:srgbClr val="49A942"/>
                </a:solidFill>
              </a:defRPr>
            </a:lvl3pPr>
            <a:lvl4pPr marL="956709" indent="0">
              <a:buNone/>
              <a:defRPr>
                <a:solidFill>
                  <a:srgbClr val="49A942"/>
                </a:solidFill>
              </a:defRPr>
            </a:lvl4pPr>
            <a:lvl5pPr marL="1198003" indent="0">
              <a:buNone/>
              <a:defRPr>
                <a:solidFill>
                  <a:srgbClr val="49A942"/>
                </a:solidFill>
              </a:defRPr>
            </a:lvl5pPr>
          </a:lstStyle>
          <a:p>
            <a:pPr lvl="0"/>
            <a:r>
              <a:rPr lang="nb-NO" b="1"/>
              <a:t>Sett inn kul og fengende tekst som for eksempel kan være formulert som et spørsmål</a:t>
            </a:r>
            <a:endParaRPr lang="nb-NO"/>
          </a:p>
        </p:txBody>
      </p:sp>
      <p:sp>
        <p:nvSpPr>
          <p:cNvPr id="15" name="Plassholder for innhold 11"/>
          <p:cNvSpPr>
            <a:spLocks noGrp="1"/>
          </p:cNvSpPr>
          <p:nvPr>
            <p:ph sz="quarter" idx="11" hasCustomPrompt="1"/>
          </p:nvPr>
        </p:nvSpPr>
        <p:spPr>
          <a:xfrm>
            <a:off x="4751851" y="3120503"/>
            <a:ext cx="5760000" cy="1556637"/>
          </a:xfrm>
        </p:spPr>
        <p:txBody>
          <a:bodyPr lIns="90000" tIns="46800" rIns="90000" bIns="46800" anchor="ctr"/>
          <a:lstStyle>
            <a:lvl1pPr marL="0" indent="0">
              <a:buNone/>
              <a:defRPr sz="1867" b="0" i="1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59824" indent="0">
              <a:buNone/>
              <a:defRPr>
                <a:solidFill>
                  <a:srgbClr val="49A942"/>
                </a:solidFill>
              </a:defRPr>
            </a:lvl2pPr>
            <a:lvl3pPr marL="717531" indent="0">
              <a:buNone/>
              <a:defRPr>
                <a:solidFill>
                  <a:srgbClr val="49A942"/>
                </a:solidFill>
              </a:defRPr>
            </a:lvl3pPr>
            <a:lvl4pPr marL="956709" indent="0">
              <a:buNone/>
              <a:defRPr>
                <a:solidFill>
                  <a:srgbClr val="49A942"/>
                </a:solidFill>
              </a:defRPr>
            </a:lvl4pPr>
            <a:lvl5pPr marL="1198003" indent="0">
              <a:buNone/>
              <a:defRPr>
                <a:solidFill>
                  <a:srgbClr val="49A942"/>
                </a:solidFill>
              </a:defRPr>
            </a:lvl5pPr>
          </a:lstStyle>
          <a:p>
            <a:pPr lvl="0"/>
            <a:r>
              <a:rPr lang="nb-NO"/>
              <a:t>Klikk her for å sette inn informativ tekst som gjerne kan gå over avsnitt med litt luft imellom hvert</a:t>
            </a:r>
            <a:br>
              <a:rPr lang="nb-NO"/>
            </a:br>
            <a:br>
              <a:rPr lang="nb-NO"/>
            </a:br>
            <a:r>
              <a:rPr lang="nb-NO"/>
              <a:t>Juster gjerne størrelsen på den vertikale linjen til venstre for å tilpasse til antall linjer i teksten</a:t>
            </a:r>
          </a:p>
        </p:txBody>
      </p:sp>
    </p:spTree>
    <p:extLst>
      <p:ext uri="{BB962C8B-B14F-4D97-AF65-F5344CB8AC3E}">
        <p14:creationId xmlns:p14="http://schemas.microsoft.com/office/powerpoint/2010/main" val="36151425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rgbClr val="EF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0" y="2121595"/>
            <a:ext cx="12192000" cy="158582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Rektangel 11"/>
          <p:cNvSpPr/>
          <p:nvPr userDrawn="1"/>
        </p:nvSpPr>
        <p:spPr>
          <a:xfrm>
            <a:off x="0" y="577800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399"/>
          </a:p>
        </p:txBody>
      </p:sp>
      <p:cxnSp>
        <p:nvCxnSpPr>
          <p:cNvPr id="14" name="Rett linje 13"/>
          <p:cNvCxnSpPr/>
          <p:nvPr userDrawn="1"/>
        </p:nvCxnSpPr>
        <p:spPr>
          <a:xfrm>
            <a:off x="4281600" y="6024000"/>
            <a:ext cx="0" cy="576000"/>
          </a:xfrm>
          <a:prstGeom prst="line">
            <a:avLst/>
          </a:prstGeom>
          <a:ln w="10800">
            <a:solidFill>
              <a:srgbClr val="9395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d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0" y="6134400"/>
            <a:ext cx="2747269" cy="288544"/>
          </a:xfrm>
          <a:prstGeom prst="rect">
            <a:avLst/>
          </a:prstGeom>
        </p:spPr>
      </p:pic>
      <p:sp>
        <p:nvSpPr>
          <p:cNvPr id="13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465600" y="0"/>
            <a:ext cx="2726400" cy="5592000"/>
          </a:xfrm>
          <a:blipFill dpi="0" rotWithShape="1">
            <a:blip r:embed="rId3"/>
            <a:srcRect/>
            <a:tile tx="0" ty="0" sx="100000" sy="100000" flip="none" algn="bl"/>
          </a:blipFill>
        </p:spPr>
        <p:txBody>
          <a:bodyPr>
            <a:normAutofit/>
          </a:bodyPr>
          <a:lstStyle>
            <a:lvl1pPr marL="0" indent="0">
              <a:buNone/>
              <a:defRPr sz="1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6" name="Plassholder for dato 3"/>
          <p:cNvSpPr txBox="1">
            <a:spLocks/>
          </p:cNvSpPr>
          <p:nvPr userDrawn="1"/>
        </p:nvSpPr>
        <p:spPr>
          <a:xfrm>
            <a:off x="4837841" y="5885203"/>
            <a:ext cx="2122255" cy="864096"/>
          </a:xfrm>
          <a:prstGeom prst="rect">
            <a:avLst/>
          </a:prstGeom>
        </p:spPr>
        <p:txBody>
          <a:bodyPr vert="horz" lIns="0" tIns="0" rIns="0" bIns="0" numCol="1" rtlCol="0" anchor="ctr" anchorCtr="1"/>
          <a:lstStyle>
            <a:defPPr>
              <a:defRPr lang="nb-NO"/>
            </a:defPPr>
            <a:lvl1pPr marL="0" algn="r" defTabSz="914400" rtl="0" eaLnBrk="1" latinLnBrk="0" hangingPunct="1">
              <a:defRPr sz="1000" i="1" kern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333" noProof="1">
                <a:solidFill>
                  <a:schemeClr val="bg2"/>
                </a:solidFill>
              </a:rPr>
              <a:t>Oslo Economics AS</a:t>
            </a:r>
          </a:p>
          <a:p>
            <a:pPr algn="l"/>
            <a:r>
              <a:rPr lang="nb-NO" sz="1333" noProof="1">
                <a:solidFill>
                  <a:schemeClr val="bg2"/>
                </a:solidFill>
              </a:rPr>
              <a:t>Dronning Mauds Gate 10</a:t>
            </a:r>
          </a:p>
          <a:p>
            <a:pPr algn="l"/>
            <a:r>
              <a:rPr lang="nb-NO" sz="1333" noProof="1">
                <a:solidFill>
                  <a:schemeClr val="bg2"/>
                </a:solidFill>
              </a:rPr>
              <a:t>0250 Oslo</a:t>
            </a:r>
          </a:p>
        </p:txBody>
      </p:sp>
      <p:sp>
        <p:nvSpPr>
          <p:cNvPr id="17" name="Plassholder for dato 3"/>
          <p:cNvSpPr txBox="1">
            <a:spLocks/>
          </p:cNvSpPr>
          <p:nvPr userDrawn="1"/>
        </p:nvSpPr>
        <p:spPr>
          <a:xfrm>
            <a:off x="7291123" y="5885203"/>
            <a:ext cx="2122255" cy="864096"/>
          </a:xfrm>
          <a:prstGeom prst="rect">
            <a:avLst/>
          </a:prstGeom>
        </p:spPr>
        <p:txBody>
          <a:bodyPr vert="horz" lIns="0" tIns="0" rIns="0" bIns="0" numCol="1" rtlCol="0" anchor="ctr" anchorCtr="1"/>
          <a:lstStyle>
            <a:defPPr>
              <a:defRPr lang="nb-NO"/>
            </a:defPPr>
            <a:lvl1pPr marL="0" algn="r" defTabSz="914400" rtl="0" eaLnBrk="1" latinLnBrk="0" hangingPunct="1">
              <a:defRPr sz="1000" i="1" kern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333" noProof="1">
                <a:solidFill>
                  <a:schemeClr val="bg2"/>
                </a:solidFill>
              </a:rPr>
              <a:t>post@osloeconomics.no</a:t>
            </a:r>
          </a:p>
          <a:p>
            <a:pPr algn="l"/>
            <a:r>
              <a:rPr lang="nb-NO" sz="1333" noProof="1">
                <a:solidFill>
                  <a:schemeClr val="bg2"/>
                </a:solidFill>
              </a:rPr>
              <a:t>Tel: +47 21 99 28 00</a:t>
            </a:r>
          </a:p>
          <a:p>
            <a:pPr algn="l"/>
            <a:r>
              <a:rPr lang="nb-NO" sz="1333" noProof="1">
                <a:solidFill>
                  <a:schemeClr val="bg2"/>
                </a:solidFill>
              </a:rPr>
              <a:t>Fax: +47 96 63 00 90</a:t>
            </a:r>
          </a:p>
        </p:txBody>
      </p:sp>
      <p:sp>
        <p:nvSpPr>
          <p:cNvPr id="22" name="Plassholder for dato 3"/>
          <p:cNvSpPr txBox="1">
            <a:spLocks/>
          </p:cNvSpPr>
          <p:nvPr userDrawn="1"/>
        </p:nvSpPr>
        <p:spPr>
          <a:xfrm>
            <a:off x="9744406" y="5885203"/>
            <a:ext cx="2122255" cy="864096"/>
          </a:xfrm>
          <a:prstGeom prst="rect">
            <a:avLst/>
          </a:prstGeom>
        </p:spPr>
        <p:txBody>
          <a:bodyPr vert="horz" lIns="0" tIns="0" rIns="0" bIns="0" numCol="1" rtlCol="0" anchor="ctr" anchorCtr="1"/>
          <a:lstStyle>
            <a:defPPr>
              <a:defRPr lang="nb-NO"/>
            </a:defPPr>
            <a:lvl1pPr marL="0" algn="r" defTabSz="914400" rtl="0" eaLnBrk="1" latinLnBrk="0" hangingPunct="1">
              <a:defRPr sz="1000" i="1" kern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333" noProof="1">
                <a:solidFill>
                  <a:schemeClr val="bg2"/>
                </a:solidFill>
              </a:rPr>
              <a:t>www.osloeconomics.no</a:t>
            </a:r>
          </a:p>
        </p:txBody>
      </p:sp>
    </p:spTree>
    <p:extLst>
      <p:ext uri="{BB962C8B-B14F-4D97-AF65-F5344CB8AC3E}">
        <p14:creationId xmlns:p14="http://schemas.microsoft.com/office/powerpoint/2010/main" val="9373586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46982" y="1188000"/>
            <a:ext cx="1145018" cy="44577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00171" y="2553186"/>
            <a:ext cx="8569629" cy="414338"/>
          </a:xfrm>
        </p:spPr>
        <p:txBody>
          <a:bodyPr anchor="b">
            <a:normAutofit/>
          </a:bodyPr>
          <a:lstStyle>
            <a:lvl1pPr algn="l">
              <a:defRPr sz="285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00172" y="3324721"/>
            <a:ext cx="5608065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7" y="720090"/>
            <a:ext cx="1577246" cy="108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6" y="720090"/>
            <a:ext cx="1584103" cy="1084236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6" b="89957" l="9583" r="8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46982" y="1188000"/>
            <a:ext cx="1145018" cy="44577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11046982" y="1188000"/>
            <a:ext cx="1145018" cy="44577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11046982" y="1188000"/>
            <a:ext cx="1145018" cy="44577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47" y="720000"/>
            <a:ext cx="1584103" cy="1077915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720047" y="720000"/>
            <a:ext cx="1584103" cy="1083600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11046982" y="1188000"/>
            <a:ext cx="1144875" cy="4458600"/>
          </a:xfr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645294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727518" y="2553186"/>
            <a:ext cx="8569629" cy="414338"/>
          </a:xfrm>
        </p:spPr>
        <p:txBody>
          <a:bodyPr anchor="b">
            <a:normAutofit/>
          </a:bodyPr>
          <a:lstStyle>
            <a:lvl1pPr algn="r">
              <a:defRPr sz="285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689082" y="3324721"/>
            <a:ext cx="5608065" cy="1655762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7" y="720090"/>
            <a:ext cx="1577246" cy="108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6" y="720090"/>
            <a:ext cx="1584103" cy="1084236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720047" y="720000"/>
            <a:ext cx="1584103" cy="1083600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47" y="720000"/>
            <a:ext cx="1584103" cy="10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980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7518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20136" y="1908000"/>
            <a:ext cx="10784050" cy="4248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703706" y="1279960"/>
            <a:ext cx="10800480" cy="371475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745592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720136" y="1818000"/>
            <a:ext cx="5275002" cy="4329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6229184" y="1818000"/>
            <a:ext cx="5275002" cy="4329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34938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720137" y="1818000"/>
            <a:ext cx="3528671" cy="4329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4347826" y="1818000"/>
            <a:ext cx="3528671" cy="4329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7975516" y="1818000"/>
            <a:ext cx="3528671" cy="4329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6146112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1908239"/>
            <a:ext cx="12192000" cy="423953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703706" y="1333500"/>
            <a:ext cx="10800480" cy="371475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1053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92.xml"/><Relationship Id="rId47" Type="http://schemas.openxmlformats.org/officeDocument/2006/relationships/image" Target="../media/image16.png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46" Type="http://schemas.openxmlformats.org/officeDocument/2006/relationships/image" Target="../media/image1.emf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4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45" Type="http://schemas.openxmlformats.org/officeDocument/2006/relationships/oleObject" Target="../embeddings/oleObject2.bin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49" Type="http://schemas.openxmlformats.org/officeDocument/2006/relationships/image" Target="../media/image18.jpe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4" Type="http://schemas.openxmlformats.org/officeDocument/2006/relationships/tags" Target="../tags/tag3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theme" Target="../theme/theme2.xml"/><Relationship Id="rId48" Type="http://schemas.openxmlformats.org/officeDocument/2006/relationships/image" Target="../media/image17.png"/><Relationship Id="rId8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oleObject" Target="../embeddings/oleObject3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0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oleObject" Target="../embeddings/oleObject4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094FE2B2-9FE5-43B1-92BD-55C87A511B8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2"/>
            </p:custDataLst>
            <p:extLst>
              <p:ext uri="{D42A27DB-BD31-4B8C-83A1-F6EECF244321}">
                <p14:modId xmlns:p14="http://schemas.microsoft.com/office/powerpoint/2010/main" val="17946802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3" imgW="353" imgH="354" progId="TCLayout.ActiveDocument.1">
                  <p:embed/>
                </p:oleObj>
              </mc:Choice>
              <mc:Fallback>
                <p:oleObj name="think-cell Slide" r:id="rId53" imgW="353" imgH="354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094FE2B2-9FE5-43B1-92BD-55C87A511B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5749669-6931-4C6E-B152-F25A1F21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6" y="315913"/>
            <a:ext cx="10663932" cy="115751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  <a:endParaRPr lang="nn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C510D1-D451-4A9F-8D9E-451907F84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256" y="1917700"/>
            <a:ext cx="10663932" cy="4424107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nn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1C366B4-B3AC-46B9-9CB1-13C84BBCF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5914" y="6455688"/>
            <a:ext cx="900172" cy="10769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00">
                <a:solidFill>
                  <a:srgbClr val="202020"/>
                </a:solidFill>
              </a:defRPr>
            </a:lvl1pPr>
          </a:lstStyle>
          <a:p>
            <a:endParaRPr lang="nn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085FB4B-C816-4D4C-8D18-CE3B83BED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256" y="6455688"/>
            <a:ext cx="900172" cy="10769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00">
                <a:solidFill>
                  <a:srgbClr val="202020"/>
                </a:solidFill>
              </a:defRPr>
            </a:lvl1pPr>
          </a:lstStyle>
          <a:p>
            <a:r>
              <a:rPr lang="nn-NO"/>
              <a:t>Helsedirektoratet</a:t>
            </a:r>
            <a:endParaRPr lang="nn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928A03-7079-441D-9969-C152566BE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0572" y="6485065"/>
            <a:ext cx="900172" cy="10769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700">
                <a:solidFill>
                  <a:srgbClr val="202020"/>
                </a:solidFill>
              </a:defRPr>
            </a:lvl1pPr>
          </a:lstStyle>
          <a:p>
            <a:fld id="{1670A82E-6091-4B79-BDC9-9FEC8E0D8D32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1642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927" r:id="rId49"/>
    <p:sldLayoutId id="2147483952" r:id="rId50"/>
  </p:sldLayoutIdLst>
  <p:hf hdr="0" dt="0"/>
  <p:txStyles>
    <p:titleStyle>
      <a:lvl1pPr algn="l" defTabSz="914263" rtl="0" eaLnBrk="1" latinLnBrk="0" hangingPunct="1">
        <a:lnSpc>
          <a:spcPct val="100000"/>
        </a:lnSpc>
        <a:spcBef>
          <a:spcPts val="0"/>
        </a:spcBef>
        <a:buNone/>
        <a:defRPr sz="3499" b="1" kern="1200">
          <a:solidFill>
            <a:srgbClr val="202020"/>
          </a:solidFill>
          <a:latin typeface="+mj-lt"/>
          <a:ea typeface="+mj-ea"/>
          <a:cs typeface="+mj-cs"/>
        </a:defRPr>
      </a:lvl1pPr>
    </p:titleStyle>
    <p:bodyStyle>
      <a:lvl1pPr marL="179982" indent="-179982" algn="l" defTabSz="9142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299" kern="1200">
          <a:solidFill>
            <a:srgbClr val="202020"/>
          </a:solidFill>
          <a:latin typeface="+mn-lt"/>
          <a:ea typeface="+mn-ea"/>
          <a:cs typeface="+mn-cs"/>
        </a:defRPr>
      </a:lvl1pPr>
      <a:lvl2pPr marL="359964" indent="-179982" algn="l" defTabSz="9142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999" kern="1200">
          <a:solidFill>
            <a:srgbClr val="202020"/>
          </a:solidFill>
          <a:latin typeface="+mn-lt"/>
          <a:ea typeface="+mn-ea"/>
          <a:cs typeface="+mn-cs"/>
        </a:defRPr>
      </a:lvl2pPr>
      <a:lvl3pPr marL="539946" indent="-179982" algn="l" defTabSz="9142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99" kern="1200">
          <a:solidFill>
            <a:srgbClr val="202020"/>
          </a:solidFill>
          <a:latin typeface="+mn-lt"/>
          <a:ea typeface="+mn-ea"/>
          <a:cs typeface="+mn-cs"/>
        </a:defRPr>
      </a:lvl3pPr>
      <a:lvl4pPr marL="719928" indent="-179982" algn="l" defTabSz="9142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rgbClr val="202020"/>
          </a:solidFill>
          <a:latin typeface="+mn-lt"/>
          <a:ea typeface="+mn-ea"/>
          <a:cs typeface="+mn-cs"/>
        </a:defRPr>
      </a:lvl4pPr>
      <a:lvl5pPr marL="899910" indent="-179982" algn="l" defTabSz="9142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rgbClr val="202020"/>
          </a:solidFill>
          <a:latin typeface="+mn-lt"/>
          <a:ea typeface="+mn-ea"/>
          <a:cs typeface="+mn-cs"/>
        </a:defRPr>
      </a:lvl5pPr>
      <a:lvl6pPr marL="2514223" indent="-228565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4" indent="-228565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5" indent="-228565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7" indent="-228565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263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4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5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7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9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9">
          <p15:clr>
            <a:srgbClr val="F26B43"/>
          </p15:clr>
        </p15:guide>
        <p15:guide id="2" pos="8635">
          <p15:clr>
            <a:srgbClr val="F26B43"/>
          </p15:clr>
        </p15:guide>
        <p15:guide id="3" pos="959">
          <p15:clr>
            <a:srgbClr val="F26B43"/>
          </p15:clr>
        </p15:guide>
        <p15:guide id="4" pos="2882">
          <p15:clr>
            <a:srgbClr val="F26B43"/>
          </p15:clr>
        </p15:guide>
        <p15:guide id="5" pos="6712">
          <p15:clr>
            <a:srgbClr val="F26B43"/>
          </p15:clr>
        </p15:guide>
        <p15:guide id="6" pos="5750">
          <p15:clr>
            <a:srgbClr val="F26B43"/>
          </p15:clr>
        </p15:guide>
        <p15:guide id="7" pos="4790">
          <p15:clr>
            <a:srgbClr val="F26B43"/>
          </p15:clr>
        </p15:guide>
        <p15:guide id="8" pos="3844">
          <p15:clr>
            <a:srgbClr val="F26B43"/>
          </p15:clr>
        </p15:guide>
        <p15:guide id="9" pos="1919">
          <p15:clr>
            <a:srgbClr val="F26B43"/>
          </p15:clr>
        </p15:guide>
        <p15:guide id="10" pos="9597">
          <p15:clr>
            <a:srgbClr val="F26B43"/>
          </p15:clr>
        </p15:guide>
        <p15:guide id="11" pos="10580">
          <p15:clr>
            <a:srgbClr val="F26B43"/>
          </p15:clr>
        </p15:guide>
        <p15:guide id="12" pos="11519">
          <p15:clr>
            <a:srgbClr val="F26B43"/>
          </p15:clr>
        </p15:guide>
        <p15:guide id="13" pos="12467">
          <p15:clr>
            <a:srgbClr val="F26B43"/>
          </p15:clr>
        </p15:guide>
        <p15:guide id="14" pos="13427">
          <p15:clr>
            <a:srgbClr val="F26B43"/>
          </p15:clr>
        </p15:guide>
        <p15:guide id="15" pos="14954">
          <p15:clr>
            <a:srgbClr val="F26B43"/>
          </p15:clr>
        </p15:guide>
        <p15:guide id="16" orient="horz" pos="8238">
          <p15:clr>
            <a:srgbClr val="F26B43"/>
          </p15:clr>
        </p15:guide>
        <p15:guide id="17" pos="399">
          <p15:clr>
            <a:srgbClr val="F26B43"/>
          </p15:clr>
        </p15:guide>
        <p15:guide id="18" pos="7672">
          <p15:clr>
            <a:srgbClr val="F26B43"/>
          </p15:clr>
        </p15:guide>
        <p15:guide id="19" pos="1438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54F5704-2E7D-47A2-97E5-C74691A6A4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4"/>
            </p:custDataLst>
            <p:extLst>
              <p:ext uri="{D42A27DB-BD31-4B8C-83A1-F6EECF244321}">
                <p14:modId xmlns:p14="http://schemas.microsoft.com/office/powerpoint/2010/main" val="29454007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5" imgW="353" imgH="354" progId="TCLayout.ActiveDocument.1">
                  <p:embed/>
                </p:oleObj>
              </mc:Choice>
              <mc:Fallback>
                <p:oleObj name="think-cell Slide" r:id="rId45" imgW="353" imgH="354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54F5704-2E7D-47A2-97E5-C74691A6A4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60000" y="883986"/>
            <a:ext cx="10752000" cy="52879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0000" y="2222500"/>
            <a:ext cx="10752000" cy="36939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9" y="6297231"/>
            <a:ext cx="2056568" cy="216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D89422FF-79AC-4378-A94F-7719516C0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t="6266" r="8780" b="14546"/>
          <a:stretch/>
        </p:blipFill>
        <p:spPr>
          <a:xfrm>
            <a:off x="9449183" y="6050067"/>
            <a:ext cx="1894448" cy="71032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1974373-A82A-43CB-A91E-04E9A19F1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15068" r="8929" b="27993"/>
          <a:stretch/>
        </p:blipFill>
        <p:spPr>
          <a:xfrm>
            <a:off x="4504692" y="6229486"/>
            <a:ext cx="2928736" cy="35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0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865" r:id="rId26"/>
    <p:sldLayoutId id="2147483866" r:id="rId27"/>
    <p:sldLayoutId id="2147483867" r:id="rId28"/>
    <p:sldLayoutId id="2147483868" r:id="rId29"/>
    <p:sldLayoutId id="2147483869" r:id="rId30"/>
    <p:sldLayoutId id="2147483870" r:id="rId31"/>
    <p:sldLayoutId id="2147483871" r:id="rId32"/>
    <p:sldLayoutId id="2147483872" r:id="rId33"/>
    <p:sldLayoutId id="2147483873" r:id="rId34"/>
    <p:sldLayoutId id="2147483874" r:id="rId35"/>
    <p:sldLayoutId id="2147483875" r:id="rId36"/>
    <p:sldLayoutId id="2147483876" r:id="rId37"/>
    <p:sldLayoutId id="2147483877" r:id="rId38"/>
    <p:sldLayoutId id="2147483878" r:id="rId39"/>
    <p:sldLayoutId id="2147483879" r:id="rId40"/>
    <p:sldLayoutId id="2147483880" r:id="rId41"/>
    <p:sldLayoutId id="2147483881" r:id="rId42"/>
  </p:sldLayoutIdLst>
  <p:hf sldNum="0" hdr="0" ftr="0" dt="0"/>
  <p:txStyles>
    <p:titleStyle>
      <a:lvl1pPr algn="l" defTabSz="1219170" rtl="0" eaLnBrk="1" latinLnBrk="0" hangingPunct="1">
        <a:lnSpc>
          <a:spcPts val="3467"/>
        </a:lnSpc>
        <a:spcBef>
          <a:spcPct val="0"/>
        </a:spcBef>
        <a:buNone/>
        <a:defRPr sz="3200" b="1" kern="1200">
          <a:solidFill>
            <a:srgbClr val="0076BE"/>
          </a:solidFill>
          <a:latin typeface="+mj-lt"/>
          <a:ea typeface="+mj-ea"/>
          <a:cs typeface="+mj-cs"/>
        </a:defRPr>
      </a:lvl1pPr>
    </p:titleStyle>
    <p:bodyStyle>
      <a:lvl1pPr marL="359824" indent="-359824" algn="l" defTabSz="121917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717533" indent="-357708" algn="l" defTabSz="121917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956709" indent="-239178" algn="l" defTabSz="1219170" rtl="0" eaLnBrk="1" latinLnBrk="0" hangingPunct="1"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003" indent="-241294" algn="l" defTabSz="1219170" rtl="0" eaLnBrk="1" latinLnBrk="0" hangingPunct="1">
        <a:spcBef>
          <a:spcPts val="8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5064" indent="-237061" algn="l" defTabSz="1219170" rtl="0" eaLnBrk="1" latinLnBrk="0" hangingPunct="1">
        <a:spcBef>
          <a:spcPts val="8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9D9B0122-89DB-40B9-86F3-A90F39E9603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7515482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53" imgH="354" progId="TCLayout.ActiveDocument.1">
                  <p:embed/>
                </p:oleObj>
              </mc:Choice>
              <mc:Fallback>
                <p:oleObj name="think-cell Slide" r:id="rId14" imgW="353" imgH="354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9D9B0122-89DB-40B9-86F3-A90F39E960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20136" y="351548"/>
            <a:ext cx="10784050" cy="83681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0136" y="1818238"/>
            <a:ext cx="10784050" cy="43295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2880548" y="6534817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655978" y="6534817"/>
            <a:ext cx="5401027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986215" y="6534817"/>
            <a:ext cx="718095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2" y="6547418"/>
            <a:ext cx="2027158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9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hf hdr="0" ftr="0" dt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355" rtl="0" eaLnBrk="1" latinLnBrk="0" hangingPunct="1">
        <a:lnSpc>
          <a:spcPct val="100000"/>
        </a:lnSpc>
        <a:spcBef>
          <a:spcPts val="250"/>
        </a:spcBef>
        <a:buClr>
          <a:schemeClr val="tx2"/>
        </a:buClr>
        <a:buFont typeface="Wingdings 2" panose="05020102010507070707" pitchFamily="18" charset="2"/>
        <a:buChar char=""/>
        <a:defRPr sz="2200" kern="1200">
          <a:solidFill>
            <a:srgbClr val="000000"/>
          </a:solidFill>
          <a:latin typeface="+mn-lt"/>
          <a:ea typeface="+mn-ea"/>
          <a:cs typeface="+mn-cs"/>
        </a:defRPr>
      </a:lvl1pPr>
      <a:lvl2pPr marL="486000" indent="-270000" algn="l" defTabSz="914355" rtl="0" eaLnBrk="1" latinLnBrk="0" hangingPunct="1">
        <a:lnSpc>
          <a:spcPct val="100000"/>
        </a:lnSpc>
        <a:spcBef>
          <a:spcPts val="250"/>
        </a:spcBef>
        <a:buClr>
          <a:schemeClr val="tx2"/>
        </a:buClr>
        <a:buFont typeface="Wingdings 2" panose="05020102010507070707" pitchFamily="18" charset="2"/>
        <a:buChar char="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702000" indent="-270000" algn="l" defTabSz="914355" rtl="0" eaLnBrk="1" latinLnBrk="0" hangingPunct="1">
        <a:lnSpc>
          <a:spcPct val="100000"/>
        </a:lnSpc>
        <a:spcBef>
          <a:spcPts val="250"/>
        </a:spcBef>
        <a:buClr>
          <a:schemeClr val="tx2"/>
        </a:buClr>
        <a:buFont typeface="Wingdings 2" panose="05020102010507070707" pitchFamily="18" charset="2"/>
        <a:buChar char="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918000" indent="-270000" algn="l" defTabSz="914355" rtl="0" eaLnBrk="1" latinLnBrk="0" hangingPunct="1">
        <a:lnSpc>
          <a:spcPct val="100000"/>
        </a:lnSpc>
        <a:spcBef>
          <a:spcPts val="250"/>
        </a:spcBef>
        <a:buClr>
          <a:schemeClr val="tx2"/>
        </a:buClr>
        <a:buFont typeface="Wingdings 2" panose="05020102010507070707" pitchFamily="18" charset="2"/>
        <a:buChar char=""/>
        <a:defRPr sz="1600" kern="1200">
          <a:solidFill>
            <a:srgbClr val="000000"/>
          </a:solidFill>
          <a:latin typeface="+mn-lt"/>
          <a:ea typeface="+mn-ea"/>
          <a:cs typeface="+mn-cs"/>
        </a:defRPr>
      </a:lvl4pPr>
      <a:lvl5pPr marL="1134000" indent="-270000" algn="l" defTabSz="914355" rtl="0" eaLnBrk="1" latinLnBrk="0" hangingPunct="1">
        <a:lnSpc>
          <a:spcPct val="100000"/>
        </a:lnSpc>
        <a:spcBef>
          <a:spcPts val="250"/>
        </a:spcBef>
        <a:buClr>
          <a:schemeClr val="tx2"/>
        </a:buClr>
        <a:buFont typeface="Wingdings 2" panose="05020102010507070707" pitchFamily="18" charset="2"/>
        <a:buChar char="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4EAEB825-FC4E-4A24-849C-C126FD1FC9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2771173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53" imgH="354" progId="TCLayout.ActiveDocument.1">
                  <p:embed/>
                </p:oleObj>
              </mc:Choice>
              <mc:Fallback>
                <p:oleObj name="think-cell Slide" r:id="rId14" imgW="353" imgH="354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4EAEB825-FC4E-4A24-849C-C126FD1FC9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20136" y="351548"/>
            <a:ext cx="10784050" cy="83681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0136" y="1818238"/>
            <a:ext cx="10784050" cy="43295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2880549" y="6534817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655979" y="6534817"/>
            <a:ext cx="5401027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986216" y="6534817"/>
            <a:ext cx="718095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2" y="6547418"/>
            <a:ext cx="2027158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3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hf hdr="0" ftr="0" dt="0"/>
  <p:txStyles>
    <p:titleStyle>
      <a:lvl1pPr algn="l" defTabSz="91431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269987" indent="-269987" algn="l" defTabSz="914310" rtl="0" eaLnBrk="1" latinLnBrk="0" hangingPunct="1">
        <a:lnSpc>
          <a:spcPct val="100000"/>
        </a:lnSpc>
        <a:spcBef>
          <a:spcPts val="250"/>
        </a:spcBef>
        <a:buClr>
          <a:schemeClr val="tx2"/>
        </a:buClr>
        <a:buFont typeface="Wingdings 2" panose="05020102010507070707" pitchFamily="18" charset="2"/>
        <a:buChar char=""/>
        <a:defRPr sz="2200" kern="1200">
          <a:solidFill>
            <a:srgbClr val="000000"/>
          </a:solidFill>
          <a:latin typeface="+mn-lt"/>
          <a:ea typeface="+mn-ea"/>
          <a:cs typeface="+mn-cs"/>
        </a:defRPr>
      </a:lvl1pPr>
      <a:lvl2pPr marL="485976" indent="-269987" algn="l" defTabSz="914310" rtl="0" eaLnBrk="1" latinLnBrk="0" hangingPunct="1">
        <a:lnSpc>
          <a:spcPct val="100000"/>
        </a:lnSpc>
        <a:spcBef>
          <a:spcPts val="250"/>
        </a:spcBef>
        <a:buClr>
          <a:schemeClr val="tx2"/>
        </a:buClr>
        <a:buFont typeface="Wingdings 2" panose="05020102010507070707" pitchFamily="18" charset="2"/>
        <a:buChar char="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701965" indent="-269987" algn="l" defTabSz="914310" rtl="0" eaLnBrk="1" latinLnBrk="0" hangingPunct="1">
        <a:lnSpc>
          <a:spcPct val="100000"/>
        </a:lnSpc>
        <a:spcBef>
          <a:spcPts val="250"/>
        </a:spcBef>
        <a:buClr>
          <a:schemeClr val="tx2"/>
        </a:buClr>
        <a:buFont typeface="Wingdings 2" panose="05020102010507070707" pitchFamily="18" charset="2"/>
        <a:buChar char="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917954" indent="-269987" algn="l" defTabSz="914310" rtl="0" eaLnBrk="1" latinLnBrk="0" hangingPunct="1">
        <a:lnSpc>
          <a:spcPct val="100000"/>
        </a:lnSpc>
        <a:spcBef>
          <a:spcPts val="250"/>
        </a:spcBef>
        <a:buClr>
          <a:schemeClr val="tx2"/>
        </a:buClr>
        <a:buFont typeface="Wingdings 2" panose="05020102010507070707" pitchFamily="18" charset="2"/>
        <a:buChar char=""/>
        <a:defRPr sz="1600" kern="1200">
          <a:solidFill>
            <a:srgbClr val="000000"/>
          </a:solidFill>
          <a:latin typeface="+mn-lt"/>
          <a:ea typeface="+mn-ea"/>
          <a:cs typeface="+mn-cs"/>
        </a:defRPr>
      </a:lvl4pPr>
      <a:lvl5pPr marL="1133944" indent="-269987" algn="l" defTabSz="914310" rtl="0" eaLnBrk="1" latinLnBrk="0" hangingPunct="1">
        <a:lnSpc>
          <a:spcPct val="100000"/>
        </a:lnSpc>
        <a:spcBef>
          <a:spcPts val="250"/>
        </a:spcBef>
        <a:buClr>
          <a:schemeClr val="tx2"/>
        </a:buClr>
        <a:buFont typeface="Wingdings 2" panose="05020102010507070707" pitchFamily="18" charset="2"/>
        <a:buChar char="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350" indent="-228578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50.xml"/><Relationship Id="rId7" Type="http://schemas.openxmlformats.org/officeDocument/2006/relationships/hyperlink" Target="http://slido.com/" TargetMode="Externa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lido.com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ruppér"/>
          <p:cNvGrpSpPr/>
          <p:nvPr/>
        </p:nvGrpSpPr>
        <p:grpSpPr>
          <a:xfrm>
            <a:off x="-247911" y="-143626"/>
            <a:ext cx="12687822" cy="7181984"/>
            <a:chOff x="0" y="0"/>
            <a:chExt cx="12687820" cy="7181982"/>
          </a:xfrm>
        </p:grpSpPr>
        <p:pic>
          <p:nvPicPr>
            <p:cNvPr id="1357" name="t-q-2cgH_2ypD48-unsplash.jpg" descr="t-q-2cgH_2ypD48-unsplash.jpg"/>
            <p:cNvPicPr>
              <a:picLocks noChangeAspect="1"/>
            </p:cNvPicPr>
            <p:nvPr/>
          </p:nvPicPr>
          <p:blipFill>
            <a:blip r:embed="rId4"/>
            <a:srcRect b="21134"/>
            <a:stretch>
              <a:fillRect/>
            </a:stretch>
          </p:blipFill>
          <p:spPr>
            <a:xfrm>
              <a:off x="0" y="511095"/>
              <a:ext cx="12687821" cy="6670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8" name="t-q-2cgH_2ypD48-unsplash.jpg" descr="t-q-2cgH_2ypD48-unsplash.jpg"/>
            <p:cNvPicPr>
              <a:picLocks noChangeAspect="1"/>
            </p:cNvPicPr>
            <p:nvPr/>
          </p:nvPicPr>
          <p:blipFill>
            <a:blip r:embed="rId4"/>
            <a:srcRect b="93965"/>
            <a:stretch>
              <a:fillRect/>
            </a:stretch>
          </p:blipFill>
          <p:spPr>
            <a:xfrm rot="10800000" flipH="1">
              <a:off x="0" y="0"/>
              <a:ext cx="12687821" cy="510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60" name="Hdir logo.png" descr="Hdir 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869" y="6464372"/>
            <a:ext cx="2290887" cy="2999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66" name="Gruppér"/>
          <p:cNvGrpSpPr/>
          <p:nvPr/>
        </p:nvGrpSpPr>
        <p:grpSpPr>
          <a:xfrm>
            <a:off x="9421769" y="2062675"/>
            <a:ext cx="2649087" cy="3709093"/>
            <a:chOff x="0" y="-9524"/>
            <a:chExt cx="2649085" cy="3709092"/>
          </a:xfrm>
        </p:grpSpPr>
        <p:grpSp>
          <p:nvGrpSpPr>
            <p:cNvPr id="1363" name="Gruppér"/>
            <p:cNvGrpSpPr/>
            <p:nvPr/>
          </p:nvGrpSpPr>
          <p:grpSpPr>
            <a:xfrm>
              <a:off x="0" y="1050481"/>
              <a:ext cx="2649086" cy="2649087"/>
              <a:chOff x="0" y="0"/>
              <a:chExt cx="2649085" cy="2649085"/>
            </a:xfrm>
          </p:grpSpPr>
          <p:pic>
            <p:nvPicPr>
              <p:cNvPr id="1361" name="Skjermbilde 2021-03-02 kl. 11.03.57.png" descr="Skjermbilde 2021-03-02 kl. 11.03.57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649086" cy="264908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62" name="Rektangel"/>
              <p:cNvSpPr/>
              <p:nvPr/>
            </p:nvSpPr>
            <p:spPr>
              <a:xfrm>
                <a:off x="422557" y="1913789"/>
                <a:ext cx="1568436" cy="635001"/>
              </a:xfrm>
              <a:prstGeom prst="rect">
                <a:avLst/>
              </a:prstGeom>
              <a:solidFill>
                <a:srgbClr val="2F5BB4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412750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364" name="Spørsmål til oss? Send dem inn på slido.com, når som helst!"/>
            <p:cNvSpPr txBox="1"/>
            <p:nvPr/>
          </p:nvSpPr>
          <p:spPr>
            <a:xfrm>
              <a:off x="0" y="-9525"/>
              <a:ext cx="2649086" cy="96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8600">
                <a:defRPr sz="2000">
                  <a:latin typeface="Roboto Medium"/>
                  <a:ea typeface="Roboto Medium"/>
                  <a:cs typeface="Roboto Medium"/>
                  <a:sym typeface="Roboto Medium"/>
                </a:defRPr>
              </a:pPr>
              <a:r>
                <a:t>Spørsmål til oss? Send dem inn på </a:t>
              </a:r>
              <a:r>
                <a:rPr u="sng">
                  <a:solidFill>
                    <a:srgbClr val="00647C"/>
                  </a:solidFill>
                  <a:hlinkClick r:id="rId7"/>
                </a:rPr>
                <a:t>slido.com</a:t>
              </a:r>
              <a:r>
                <a:t>, når som helst!</a:t>
              </a:r>
            </a:p>
          </p:txBody>
        </p:sp>
        <p:sp>
          <p:nvSpPr>
            <p:cNvPr id="1365" name="#071 996"/>
            <p:cNvSpPr txBox="1"/>
            <p:nvPr/>
          </p:nvSpPr>
          <p:spPr>
            <a:xfrm>
              <a:off x="282250" y="2952295"/>
              <a:ext cx="1703587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ctr" defTabSz="412750">
                <a:defRPr sz="3000" cap="all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lvl1pPr>
            </a:lstStyle>
            <a:p>
              <a:r>
                <a:t>#071 996</a:t>
              </a:r>
            </a:p>
          </p:txBody>
        </p:sp>
      </p:grpSp>
      <p:sp>
        <p:nvSpPr>
          <p:cNvPr id="1367" name="Velkommen TIL WEBINAR om tilskuddsordninger i allmennlegetjenesten"/>
          <p:cNvSpPr txBox="1"/>
          <p:nvPr/>
        </p:nvSpPr>
        <p:spPr>
          <a:xfrm>
            <a:off x="1926344" y="266590"/>
            <a:ext cx="8339312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defRPr sz="5200" cap="all">
                <a:solidFill>
                  <a:srgbClr val="00647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t>Velkommen TIL WEBINAR</a:t>
            </a:r>
            <a:br/>
            <a:r>
              <a:rPr sz="3100" cap="none"/>
              <a:t>om tilskuddsordninger i allmennlegetjenesten</a:t>
            </a:r>
          </a:p>
        </p:txBody>
      </p:sp>
      <p:pic>
        <p:nvPicPr>
          <p:cNvPr id="1368" name="Nasjonal ALIS og veiledning.m4v" descr="Nasjonal ALIS og veiledning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49261" y="2259680"/>
            <a:ext cx="5893478" cy="33150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3" fill="hold"/>
                                        <p:tgtEl>
                                          <p:spTgt spid="1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6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31798C-02B3-4B90-98FA-FED515351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315913"/>
            <a:ext cx="5088940" cy="1157511"/>
          </a:xfrm>
        </p:spPr>
        <p:txBody>
          <a:bodyPr wrap="square" anchor="b">
            <a:normAutofit/>
          </a:bodyPr>
          <a:lstStyle/>
          <a:p>
            <a:r>
              <a:rPr lang="nb-NO" dirty="0"/>
              <a:t>Mal for ALIS-avtale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E4FA08-371F-4D6E-8901-89EB7A51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257" y="1917700"/>
            <a:ext cx="5088940" cy="4424107"/>
          </a:xfrm>
        </p:spPr>
        <p:txBody>
          <a:bodyPr wrap="square">
            <a:normAutofit/>
          </a:bodyPr>
          <a:lstStyle/>
          <a:p>
            <a:pPr marL="285750" indent="-285750">
              <a:spcAft>
                <a:spcPts val="600"/>
              </a:spcAft>
            </a:pPr>
            <a:endParaRPr lang="nb-NO" dirty="0"/>
          </a:p>
          <a:p>
            <a:pPr marL="285750" indent="-285750">
              <a:spcAft>
                <a:spcPts val="600"/>
              </a:spcAft>
            </a:pPr>
            <a:r>
              <a:rPr lang="nb-NO" dirty="0"/>
              <a:t>Tilpasset tilskuddsregelverket</a:t>
            </a:r>
          </a:p>
          <a:p>
            <a:pPr marL="285750" indent="-285750">
              <a:spcAft>
                <a:spcPts val="600"/>
              </a:spcAft>
            </a:pPr>
            <a:endParaRPr lang="nb-NO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Alle ALIS får tilbud om standard innholdselementer i avtalen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dirty="0"/>
          </a:p>
          <a:p>
            <a:pPr>
              <a:spcAft>
                <a:spcPts val="600"/>
              </a:spcAft>
            </a:pPr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4EF0EB9F-C4C1-467C-9DBD-E15A4F9488A4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2"/>
          <a:stretch>
            <a:fillRect/>
          </a:stretch>
        </p:blipFill>
        <p:spPr>
          <a:xfrm>
            <a:off x="6096000" y="750026"/>
            <a:ext cx="6096000" cy="4495799"/>
          </a:xfrm>
          <a:noFill/>
        </p:spPr>
      </p:pic>
    </p:spTree>
    <p:extLst>
      <p:ext uri="{BB962C8B-B14F-4D97-AF65-F5344CB8AC3E}">
        <p14:creationId xmlns:p14="http://schemas.microsoft.com/office/powerpoint/2010/main" val="395551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2234E11B-36A4-48D7-B4F3-3DB11E71D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89602A7-706C-4DA0-B38A-D41D8D973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11</a:t>
            </a:fld>
            <a:endParaRPr lang="nn-NO"/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7CBC5E30-0B7B-4586-B74B-1387C4482148}"/>
              </a:ext>
            </a:extLst>
          </p:cNvPr>
          <p:cNvSpPr/>
          <p:nvPr/>
        </p:nvSpPr>
        <p:spPr>
          <a:xfrm>
            <a:off x="1304924" y="1715609"/>
            <a:ext cx="9515475" cy="3426782"/>
          </a:xfrm>
          <a:prstGeom prst="roundRect">
            <a:avLst>
              <a:gd name="adj" fmla="val 3621"/>
            </a:avLst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1400" b="1" dirty="0">
              <a:solidFill>
                <a:schemeClr val="bg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4933EA3-D61D-460A-BB3F-4B3522A126A8}"/>
              </a:ext>
            </a:extLst>
          </p:cNvPr>
          <p:cNvSpPr txBox="1"/>
          <p:nvPr/>
        </p:nvSpPr>
        <p:spPr>
          <a:xfrm>
            <a:off x="1935612" y="2533395"/>
            <a:ext cx="82540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Kommuner som ikke inngår ALIS-avtale kan likevel søke tilskudd for å dekke utgifter til forskriftsfestet veiledning</a:t>
            </a:r>
          </a:p>
          <a:p>
            <a:pPr algn="ctr"/>
            <a:endParaRPr lang="nb-NO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61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C25FF3BF-BE2F-4948-A086-3F85EF22D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ALIS-avtalens standard innholdselementer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9B077E7-CD31-44E7-BDEA-D4DA3955C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sz="2300" dirty="0">
                <a:latin typeface="Calibri" panose="020F0502020204030204" pitchFamily="34" charset="0"/>
                <a:cs typeface="Calibri" panose="020F0502020204030204" pitchFamily="34" charset="0"/>
              </a:rPr>
              <a:t>Praksiskompensasjon ved fravær fra fastlegepraksis for gjennomføring av læringsaktiviteter, individuell veiledning og gruppeveiledning</a:t>
            </a:r>
          </a:p>
          <a:p>
            <a:endParaRPr lang="nb-NO" dirty="0"/>
          </a:p>
          <a:p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Utgifter ved gjennomføring av læringsaktiviteter, herunder kursavgift med mer</a:t>
            </a: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Kompensasjon for lavere produktivitet</a:t>
            </a: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Valgfrie elementer</a:t>
            </a: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Veiledning</a:t>
            </a: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/>
          </a:p>
          <a:p>
            <a:endParaRPr lang="nb-NO" dirty="0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DE7E50F6-EB2A-4CE5-B7B5-E0ED8AA67482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19" name="Plassholder for innhold 18" descr="Knyttneve som støter">
            <a:extLst>
              <a:ext uri="{FF2B5EF4-FFF2-40B4-BE49-F238E27FC236}">
                <a16:creationId xmlns:a16="http://schemas.microsoft.com/office/drawing/2014/main" id="{244E7554-F8EB-46AA-8DF9-A94346492911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77414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1125A233-3A25-49B6-84AB-88F7F0894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35F61FC-72D4-49E7-9AAF-D2836C0D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13</a:t>
            </a:fld>
            <a:endParaRPr lang="nn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672DAFC-672C-4FCE-B659-1BB6AD4345B4}"/>
              </a:ext>
            </a:extLst>
          </p:cNvPr>
          <p:cNvSpPr txBox="1">
            <a:spLocks/>
          </p:cNvSpPr>
          <p:nvPr/>
        </p:nvSpPr>
        <p:spPr>
          <a:xfrm>
            <a:off x="1183640" y="2496620"/>
            <a:ext cx="9501484" cy="1720686"/>
          </a:xfrm>
          <a:prstGeom prst="rect">
            <a:avLst/>
          </a:prstGeom>
        </p:spPr>
        <p:txBody>
          <a:bodyPr anchor="ctr"/>
          <a:lstStyle>
            <a:lvl1pPr algn="l" defTabSz="914263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3499" b="1" kern="1200">
                <a:solidFill>
                  <a:srgbClr val="20202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000" dirty="0">
                <a:solidFill>
                  <a:schemeClr val="tx2"/>
                </a:solidFill>
              </a:rPr>
              <a:t>Kommuner med sentralitetsgrad 6 </a:t>
            </a:r>
            <a:br>
              <a:rPr lang="nb-NO" sz="4000" dirty="0">
                <a:solidFill>
                  <a:schemeClr val="tx2"/>
                </a:solidFill>
              </a:rPr>
            </a:br>
            <a:r>
              <a:rPr lang="nb-NO" sz="4000" dirty="0">
                <a:solidFill>
                  <a:schemeClr val="tx2"/>
                </a:solidFill>
              </a:rPr>
              <a:t>kan få ekstra tilskudd </a:t>
            </a:r>
          </a:p>
          <a:p>
            <a:pPr algn="ctr"/>
            <a:endParaRPr lang="nb-NO" sz="4000" dirty="0">
              <a:solidFill>
                <a:schemeClr val="tx2"/>
              </a:solidFill>
            </a:endParaRPr>
          </a:p>
          <a:p>
            <a:pPr algn="ctr"/>
            <a:r>
              <a:rPr lang="nb-NO" sz="4000" dirty="0">
                <a:solidFill>
                  <a:schemeClr val="tx2"/>
                </a:solidFill>
              </a:rPr>
              <a:t>Kommunene får høyere maksimalt årlig tilskuddsbeløp og</a:t>
            </a:r>
            <a:endParaRPr lang="nb-NO" sz="4000" b="0" dirty="0">
              <a:solidFill>
                <a:schemeClr val="tx2"/>
              </a:solidFill>
            </a:endParaRPr>
          </a:p>
          <a:p>
            <a:pPr algn="ctr"/>
            <a:r>
              <a:rPr lang="nb-NO" sz="4000" dirty="0">
                <a:solidFill>
                  <a:schemeClr val="tx2"/>
                </a:solidFill>
              </a:rPr>
              <a:t>ALIS i disse kommunene kan få tilleggselementer i sin ALIS-avtale</a:t>
            </a:r>
            <a:endParaRPr lang="nb-NO" sz="40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5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945ADA-8047-4261-8EE3-91EC5792B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Eksempler på tilleggselementer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FD5E471-71FB-47CB-93AD-824F1EF03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Praksiskompensasjon ved fravær fra egen praksis som følge av sykefravær rettet mot næringsdrivende ALIS</a:t>
            </a:r>
          </a:p>
          <a:p>
            <a:endParaRPr lang="nb-NO" dirty="0"/>
          </a:p>
          <a:p>
            <a:r>
              <a:rPr lang="nb-NO" dirty="0"/>
              <a:t>Tilskudd til samlokalisering og utvidelse av legekontor</a:t>
            </a:r>
          </a:p>
          <a:p>
            <a:endParaRPr lang="nb-NO" dirty="0"/>
          </a:p>
          <a:p>
            <a:r>
              <a:rPr lang="nb-NO" dirty="0"/>
              <a:t>Etablering av vikarordninger</a:t>
            </a:r>
          </a:p>
          <a:p>
            <a:endParaRPr lang="nb-NO" dirty="0"/>
          </a:p>
          <a:p>
            <a:r>
              <a:rPr lang="nb-NO" dirty="0"/>
              <a:t>Ferie og permisjonsordninger utover det som er knyttet til gjennomføring av spesialistutdanningen</a:t>
            </a:r>
          </a:p>
          <a:p>
            <a:endParaRPr lang="nb-NO" dirty="0"/>
          </a:p>
          <a:p>
            <a:r>
              <a:rPr lang="nb-NO" dirty="0"/>
              <a:t>Innkjøp av utstyr til legepraksisen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6EFA077-4299-4D61-8E59-A734965656D3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7" name="Plassholder for innhold 16" descr="Person har maske">
            <a:extLst>
              <a:ext uri="{FF2B5EF4-FFF2-40B4-BE49-F238E27FC236}">
                <a16:creationId xmlns:a16="http://schemas.microsoft.com/office/drawing/2014/main" id="{AE948F02-0121-4427-945B-6DFBD900D7CC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72" y="1473424"/>
            <a:ext cx="5087937" cy="3962313"/>
          </a:xfrm>
        </p:spPr>
      </p:pic>
    </p:spTree>
    <p:extLst>
      <p:ext uri="{BB962C8B-B14F-4D97-AF65-F5344CB8AC3E}">
        <p14:creationId xmlns:p14="http://schemas.microsoft.com/office/powerpoint/2010/main" val="1198022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1125A233-3A25-49B6-84AB-88F7F0894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35F61FC-72D4-49E7-9AAF-D2836C0D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15</a:t>
            </a:fld>
            <a:endParaRPr lang="nn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672DAFC-672C-4FCE-B659-1BB6AD4345B4}"/>
              </a:ext>
            </a:extLst>
          </p:cNvPr>
          <p:cNvSpPr txBox="1">
            <a:spLocks/>
          </p:cNvSpPr>
          <p:nvPr/>
        </p:nvSpPr>
        <p:spPr>
          <a:xfrm>
            <a:off x="1183640" y="2496620"/>
            <a:ext cx="9501484" cy="1720686"/>
          </a:xfrm>
          <a:prstGeom prst="rect">
            <a:avLst/>
          </a:prstGeom>
        </p:spPr>
        <p:txBody>
          <a:bodyPr anchor="ctr"/>
          <a:lstStyle>
            <a:lvl1pPr algn="l" defTabSz="914263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3499" b="1" kern="1200">
                <a:solidFill>
                  <a:srgbClr val="20202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tx2"/>
                </a:solidFill>
              </a:rPr>
              <a:t>Tilskuddets størrelse vil avhenge av: </a:t>
            </a:r>
          </a:p>
          <a:p>
            <a:pPr algn="ctr"/>
            <a:endParaRPr lang="nb-NO" sz="3200" dirty="0">
              <a:solidFill>
                <a:schemeClr val="tx2"/>
              </a:solidFill>
            </a:endParaRPr>
          </a:p>
          <a:p>
            <a:pPr algn="ctr"/>
            <a:r>
              <a:rPr lang="nb-NO" sz="3200" dirty="0">
                <a:solidFill>
                  <a:schemeClr val="tx2"/>
                </a:solidFill>
              </a:rPr>
              <a:t>om ALIS er fastlege/fastlegevikar, introduksjonslege eller allmennlege i annet kommunalt legearbeid </a:t>
            </a:r>
          </a:p>
          <a:p>
            <a:pPr algn="ctr"/>
            <a:endParaRPr lang="nb-NO" sz="3200" dirty="0">
              <a:solidFill>
                <a:schemeClr val="tx2"/>
              </a:solidFill>
            </a:endParaRPr>
          </a:p>
          <a:p>
            <a:pPr algn="ctr"/>
            <a:r>
              <a:rPr lang="nb-NO" sz="3200" dirty="0">
                <a:solidFill>
                  <a:schemeClr val="tx2"/>
                </a:solidFill>
              </a:rPr>
              <a:t>stillingsandel og antall hele måneder i perioden det søkes tilskudd for</a:t>
            </a:r>
          </a:p>
          <a:p>
            <a:pPr algn="ctr"/>
            <a:endParaRPr lang="nb-NO" sz="3200" b="0" dirty="0">
              <a:solidFill>
                <a:schemeClr val="tx2"/>
              </a:solidFill>
            </a:endParaRPr>
          </a:p>
          <a:p>
            <a:pPr algn="ctr"/>
            <a:r>
              <a:rPr lang="nb-NO" sz="3200" dirty="0">
                <a:solidFill>
                  <a:schemeClr val="tx2"/>
                </a:solidFill>
              </a:rPr>
              <a:t>om det kun søkes tilskudd til veiledning</a:t>
            </a:r>
          </a:p>
          <a:p>
            <a:pPr algn="ctr"/>
            <a:endParaRPr lang="nb-NO" sz="32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5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1125A233-3A25-49B6-84AB-88F7F0894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256" y="6455688"/>
            <a:ext cx="900172" cy="10769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n-NO"/>
              <a:t>Helsedirektoratet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35F61FC-72D4-49E7-9AAF-D2836C0D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0572" y="6485065"/>
            <a:ext cx="900172" cy="10769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70A82E-6091-4B79-BDC9-9FEC8E0D8D32}" type="slidenum">
              <a:rPr lang="nn-NO" smtClean="0"/>
              <a:pPr>
                <a:spcAft>
                  <a:spcPts val="600"/>
                </a:spcAft>
              </a:pPr>
              <a:t>16</a:t>
            </a:fld>
            <a:endParaRPr lang="nn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672DAFC-672C-4FCE-B659-1BB6AD4345B4}"/>
              </a:ext>
            </a:extLst>
          </p:cNvPr>
          <p:cNvSpPr txBox="1">
            <a:spLocks/>
          </p:cNvSpPr>
          <p:nvPr/>
        </p:nvSpPr>
        <p:spPr>
          <a:xfrm>
            <a:off x="1183640" y="2496620"/>
            <a:ext cx="9501484" cy="1720686"/>
          </a:xfrm>
          <a:prstGeom prst="rect">
            <a:avLst/>
          </a:prstGeom>
        </p:spPr>
        <p:txBody>
          <a:bodyPr anchor="ctr"/>
          <a:lstStyle>
            <a:lvl1pPr algn="l" defTabSz="914263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3499" b="1" kern="1200">
                <a:solidFill>
                  <a:srgbClr val="20202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b-NO" sz="3200" b="0" dirty="0">
              <a:solidFill>
                <a:schemeClr val="tx2"/>
              </a:solidFill>
            </a:endParaRPr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FAD0C946-742E-4B04-83C0-E3AB74512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060233"/>
              </p:ext>
            </p:extLst>
          </p:nvPr>
        </p:nvGraphicFramePr>
        <p:xfrm>
          <a:off x="169333" y="541867"/>
          <a:ext cx="11954934" cy="59138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90724">
                  <a:extLst>
                    <a:ext uri="{9D8B030D-6E8A-4147-A177-3AD203B41FA5}">
                      <a16:colId xmlns:a16="http://schemas.microsoft.com/office/drawing/2014/main" val="659289113"/>
                    </a:ext>
                  </a:extLst>
                </a:gridCol>
                <a:gridCol w="2646987">
                  <a:extLst>
                    <a:ext uri="{9D8B030D-6E8A-4147-A177-3AD203B41FA5}">
                      <a16:colId xmlns:a16="http://schemas.microsoft.com/office/drawing/2014/main" val="4021334556"/>
                    </a:ext>
                  </a:extLst>
                </a:gridCol>
                <a:gridCol w="2913115">
                  <a:extLst>
                    <a:ext uri="{9D8B030D-6E8A-4147-A177-3AD203B41FA5}">
                      <a16:colId xmlns:a16="http://schemas.microsoft.com/office/drawing/2014/main" val="2532020483"/>
                    </a:ext>
                  </a:extLst>
                </a:gridCol>
                <a:gridCol w="2704108">
                  <a:extLst>
                    <a:ext uri="{9D8B030D-6E8A-4147-A177-3AD203B41FA5}">
                      <a16:colId xmlns:a16="http://schemas.microsoft.com/office/drawing/2014/main" val="2413695101"/>
                    </a:ext>
                  </a:extLst>
                </a:gridCol>
              </a:tblGrid>
              <a:tr h="2163593">
                <a:tc>
                  <a:txBody>
                    <a:bodyPr/>
                    <a:lstStyle/>
                    <a:p>
                      <a:pPr algn="ctr"/>
                      <a:r>
                        <a:rPr lang="nb-NO" sz="1600" dirty="0">
                          <a:effectLst/>
                        </a:rPr>
                        <a:t> 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nb-NO" sz="1800" dirty="0">
                        <a:effectLst/>
                      </a:endParaRPr>
                    </a:p>
                    <a:p>
                      <a:pPr algn="ctr"/>
                      <a:r>
                        <a:rPr lang="nb-NO" sz="1800" dirty="0">
                          <a:effectLst/>
                        </a:rPr>
                        <a:t>Standard avtaleelementer</a:t>
                      </a:r>
                      <a:endParaRPr lang="nb-NO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nb-NO" sz="1800" dirty="0">
                        <a:effectLst/>
                      </a:endParaRPr>
                    </a:p>
                    <a:p>
                      <a:pPr algn="ctr"/>
                      <a:r>
                        <a:rPr lang="nb-NO" sz="1800" dirty="0">
                          <a:effectLst/>
                        </a:rPr>
                        <a:t>Tilleggselementer for kommuner med </a:t>
                      </a:r>
                    </a:p>
                    <a:p>
                      <a:pPr algn="ctr"/>
                      <a:r>
                        <a:rPr lang="nb-NO" sz="1800" dirty="0">
                          <a:effectLst/>
                        </a:rPr>
                        <a:t>særskilte rekrutteringsutfordringer</a:t>
                      </a:r>
                      <a:endParaRPr lang="nb-NO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nb-NO" sz="1800" dirty="0">
                        <a:effectLst/>
                      </a:endParaRPr>
                    </a:p>
                    <a:p>
                      <a:pPr algn="ctr"/>
                      <a:r>
                        <a:rPr lang="nb-NO" sz="1800" dirty="0">
                          <a:effectLst/>
                        </a:rPr>
                        <a:t>Maksimalt tilskuddsbeløp</a:t>
                      </a:r>
                      <a:endParaRPr lang="nb-NO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6033123"/>
                  </a:ext>
                </a:extLst>
              </a:tr>
              <a:tr h="791515">
                <a:tc>
                  <a:txBody>
                    <a:bodyPr/>
                    <a:lstStyle/>
                    <a:p>
                      <a:r>
                        <a:rPr lang="nb-NO" sz="2000">
                          <a:effectLst/>
                        </a:rPr>
                        <a:t>Fastlege og fastlegevikar</a:t>
                      </a:r>
                      <a:endParaRPr lang="nb-N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>
                          <a:effectLst/>
                        </a:rPr>
                        <a:t>367 000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>
                          <a:effectLst/>
                        </a:rPr>
                        <a:t>200 000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263" rtl="0" eaLnBrk="1" latinLnBrk="0" hangingPunct="1"/>
                      <a:r>
                        <a:rPr lang="nb-NO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567 000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2577807"/>
                  </a:ext>
                </a:extLst>
              </a:tr>
              <a:tr h="935754">
                <a:tc>
                  <a:txBody>
                    <a:bodyPr/>
                    <a:lstStyle/>
                    <a:p>
                      <a:r>
                        <a:rPr lang="nb-NO" sz="2000">
                          <a:effectLst/>
                        </a:rPr>
                        <a:t>Introduksjonslege</a:t>
                      </a:r>
                      <a:endParaRPr lang="nb-N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>
                          <a:effectLst/>
                        </a:rPr>
                        <a:t>240 000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>
                          <a:effectLst/>
                        </a:rPr>
                        <a:t>200 000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263" rtl="0" eaLnBrk="1" latinLnBrk="0" hangingPunct="1"/>
                      <a:r>
                        <a:rPr lang="nb-NO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440 000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1299486"/>
                  </a:ext>
                </a:extLst>
              </a:tr>
              <a:tr h="1079994">
                <a:tc>
                  <a:txBody>
                    <a:bodyPr/>
                    <a:lstStyle/>
                    <a:p>
                      <a:r>
                        <a:rPr lang="nb-NO" sz="2000">
                          <a:effectLst/>
                        </a:rPr>
                        <a:t>Allmennlege utenfor fastlegeordningen </a:t>
                      </a:r>
                      <a:endParaRPr lang="nb-N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263" rtl="0" eaLnBrk="1" latinLnBrk="0" hangingPunct="1"/>
                      <a:r>
                        <a:rPr lang="nb-NO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115 000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263" rtl="0" eaLnBrk="1" latinLnBrk="0" hangingPunct="1"/>
                      <a:r>
                        <a:rPr lang="nb-NO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263" rtl="0" eaLnBrk="1" latinLnBrk="0" hangingPunct="1"/>
                      <a:r>
                        <a:rPr lang="nb-NO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315 000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0404215"/>
                  </a:ext>
                </a:extLst>
              </a:tr>
              <a:tr h="942966">
                <a:tc>
                  <a:txBody>
                    <a:bodyPr/>
                    <a:lstStyle/>
                    <a:p>
                      <a:r>
                        <a:rPr lang="nb-NO" sz="2000" dirty="0">
                          <a:effectLst/>
                        </a:rPr>
                        <a:t>Bare veiledning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263" rtl="0" eaLnBrk="1" latinLnBrk="0" hangingPunct="1"/>
                      <a:r>
                        <a:rPr lang="nb-NO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57 750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nb-NO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2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57 750</a:t>
                      </a:r>
                    </a:p>
                    <a:p>
                      <a:endParaRPr lang="nb-NO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5678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77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Penn plassert oppå en signatur linje">
            <a:extLst>
              <a:ext uri="{FF2B5EF4-FFF2-40B4-BE49-F238E27FC236}">
                <a16:creationId xmlns:a16="http://schemas.microsoft.com/office/drawing/2014/main" id="{CFDAA0C7-DC16-431B-8A42-A199632B77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0" r="-1" b="-1"/>
          <a:stretch/>
        </p:blipFill>
        <p:spPr>
          <a:xfrm>
            <a:off x="0" y="10"/>
            <a:ext cx="12192000" cy="6857990"/>
          </a:xfrm>
          <a:noFill/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C25FF3BF-BE2F-4948-A086-3F85EF22D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315913"/>
            <a:ext cx="2789800" cy="1157511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br>
              <a:rPr lang="nb-NO" sz="1500"/>
            </a:br>
            <a:br>
              <a:rPr lang="nb-NO" sz="1500"/>
            </a:br>
            <a:br>
              <a:rPr lang="nb-NO" sz="1500"/>
            </a:br>
            <a:br>
              <a:rPr lang="nb-NO" sz="1500"/>
            </a:br>
            <a:endParaRPr lang="nb-NO" sz="150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AE427FC-2AFA-4EB4-8BCD-379698129137}"/>
              </a:ext>
            </a:extLst>
          </p:cNvPr>
          <p:cNvSpPr txBox="1"/>
          <p:nvPr/>
        </p:nvSpPr>
        <p:spPr>
          <a:xfrm>
            <a:off x="533400" y="609600"/>
            <a:ext cx="685799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Revisorattest</a:t>
            </a:r>
            <a:r>
              <a:rPr lang="nb-NO" sz="3200" b="1" dirty="0">
                <a:latin typeface="Calibri" panose="020F0502020204030204" pitchFamily="34" charset="0"/>
                <a:cs typeface="Calibri" panose="020F0502020204030204" pitchFamily="34" charset="0"/>
              </a:rPr>
              <a:t> skal bekrefte at opplysningene i søknaden er riktige</a:t>
            </a:r>
          </a:p>
          <a:p>
            <a:endParaRPr lang="nb-NO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3200" b="1" dirty="0">
                <a:latin typeface="Calibri" panose="020F0502020204030204" pitchFamily="34" charset="0"/>
                <a:cs typeface="Calibri" panose="020F0502020204030204" pitchFamily="34" charset="0"/>
              </a:rPr>
              <a:t>Leveres innen 1.april året etter</a:t>
            </a:r>
          </a:p>
          <a:p>
            <a:endParaRPr lang="nb-NO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7493639-60D9-4BA5-8E3E-616D60EA9E5F}"/>
              </a:ext>
            </a:extLst>
          </p:cNvPr>
          <p:cNvSpPr txBox="1"/>
          <p:nvPr/>
        </p:nvSpPr>
        <p:spPr>
          <a:xfrm>
            <a:off x="5867400" y="6248400"/>
            <a:ext cx="96107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b="1" dirty="0">
                <a:latin typeface="Calibri" panose="020F0502020204030204" pitchFamily="34" charset="0"/>
                <a:cs typeface="Calibri" panose="020F0502020204030204" pitchFamily="34" charset="0"/>
              </a:rPr>
              <a:t>Er ikke et krav ved søknad om tilskudd kun til veiledning</a:t>
            </a:r>
          </a:p>
        </p:txBody>
      </p:sp>
    </p:spTree>
    <p:extLst>
      <p:ext uri="{BB962C8B-B14F-4D97-AF65-F5344CB8AC3E}">
        <p14:creationId xmlns:p14="http://schemas.microsoft.com/office/powerpoint/2010/main" val="287361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C25FF3BF-BE2F-4948-A086-3F85EF22D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68" y="201613"/>
            <a:ext cx="5259286" cy="1541462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b-NO" sz="3600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9B077E7-CD31-44E7-BDEA-D4DA3955C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914" y="1055020"/>
            <a:ext cx="5088940" cy="4424107"/>
          </a:xfrm>
        </p:spPr>
        <p:txBody>
          <a:bodyPr>
            <a:normAutofit lnSpcReduction="10000"/>
          </a:bodyPr>
          <a:lstStyle/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Er det inngått ALIS-avtale mellom kommunen og den enkelte lege det ble søkt tilskudd for? </a:t>
            </a: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Er det samsvar mellom stillingsstørrelsen legen har hatt i perioden det er søkt tilskudd for og stillingsstørrelse angitt i søknaden? </a:t>
            </a: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Samsvarer elementene i ALIS-avtalen med elementene det er innvilget tilskudd til? </a:t>
            </a: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/>
          </a:p>
          <a:p>
            <a:endParaRPr lang="nb-NO" dirty="0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DE7E50F6-EB2A-4CE5-B7B5-E0ED8AA67482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5" name="Plassholder for innhold 4" descr="Penn plassert oppå en signatur linje">
            <a:extLst>
              <a:ext uri="{FF2B5EF4-FFF2-40B4-BE49-F238E27FC236}">
                <a16:creationId xmlns:a16="http://schemas.microsoft.com/office/drawing/2014/main" id="{CFDAA0C7-DC16-431B-8A42-A199632B7700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6857999"/>
          </a:xfrm>
        </p:spPr>
      </p:pic>
    </p:spTree>
    <p:extLst>
      <p:ext uri="{BB962C8B-B14F-4D97-AF65-F5344CB8AC3E}">
        <p14:creationId xmlns:p14="http://schemas.microsoft.com/office/powerpoint/2010/main" val="1149936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>
            <a:extLst>
              <a:ext uri="{FF2B5EF4-FFF2-40B4-BE49-F238E27FC236}">
                <a16:creationId xmlns:a16="http://schemas.microsoft.com/office/drawing/2014/main" id="{49B7DFF3-EEC9-410E-B905-EA5208E272D5}"/>
              </a:ext>
            </a:extLst>
          </p:cNvPr>
          <p:cNvSpPr txBox="1"/>
          <p:nvPr/>
        </p:nvSpPr>
        <p:spPr>
          <a:xfrm>
            <a:off x="418357" y="334963"/>
            <a:ext cx="2789800" cy="115751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63">
              <a:spcAft>
                <a:spcPts val="600"/>
              </a:spcAft>
            </a:pPr>
            <a:r>
              <a:rPr lang="nb-NO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Nytt </a:t>
            </a:r>
            <a:r>
              <a:rPr lang="nb-NO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Altinn</a:t>
            </a:r>
            <a:r>
              <a:rPr lang="nb-NO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skjema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701B814-361A-40FA-9E3B-09BFAEEB4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138" y="0"/>
            <a:ext cx="8295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Tittel 1"/>
          <p:cNvSpPr txBox="1">
            <a:spLocks noGrp="1"/>
          </p:cNvSpPr>
          <p:nvPr>
            <p:ph type="title"/>
          </p:nvPr>
        </p:nvSpPr>
        <p:spPr>
          <a:xfrm>
            <a:off x="764033" y="3429000"/>
            <a:ext cx="10663933" cy="159274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740553">
              <a:defRPr sz="4860"/>
            </a:pPr>
            <a:r>
              <a:rPr sz="87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Nasjonal</a:t>
            </a:r>
            <a:r>
              <a:rPr sz="8700" dirty="0">
                <a:latin typeface="Roboto Black" panose="02000000000000000000" pitchFamily="2" charset="0"/>
                <a:ea typeface="Roboto Black" panose="02000000000000000000" pitchFamily="2" charset="0"/>
              </a:rPr>
              <a:t> ALIS </a:t>
            </a:r>
            <a:r>
              <a:rPr sz="87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og</a:t>
            </a:r>
            <a:r>
              <a:rPr sz="87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sz="87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veiledning</a:t>
            </a:r>
            <a:br>
              <a:rPr sz="8700" dirty="0">
                <a:latin typeface="Roboto Black" panose="02000000000000000000" pitchFamily="2" charset="0"/>
                <a:ea typeface="Roboto Black" panose="02000000000000000000" pitchFamily="2" charset="0"/>
              </a:rPr>
            </a:br>
            <a:br>
              <a:rPr dirty="0"/>
            </a:br>
            <a:r>
              <a:rPr sz="4700" dirty="0">
                <a:solidFill>
                  <a:srgbClr val="FAA309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Ny</a:t>
            </a:r>
            <a:r>
              <a:rPr sz="4700" b="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sz="4700" b="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tilskuddsordning</a:t>
            </a:r>
            <a:r>
              <a:rPr sz="4700" b="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sz="4700" b="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knyttet</a:t>
            </a:r>
            <a:r>
              <a:rPr sz="4700" b="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sz="4700" b="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til</a:t>
            </a:r>
            <a:r>
              <a:rPr sz="4700" b="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sz="4700" b="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spesialisering</a:t>
            </a:r>
            <a:r>
              <a:rPr sz="4700" b="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sz="4700" b="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i</a:t>
            </a:r>
            <a:r>
              <a:rPr sz="4700" b="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sz="4700" b="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allmennmedisin</a:t>
            </a:r>
            <a:endParaRPr sz="4700" b="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Tittel 1"/>
          <p:cNvSpPr txBox="1">
            <a:spLocks noGrp="1"/>
          </p:cNvSpPr>
          <p:nvPr>
            <p:ph type="title"/>
          </p:nvPr>
        </p:nvSpPr>
        <p:spPr>
          <a:xfrm>
            <a:off x="299676" y="252945"/>
            <a:ext cx="11608679" cy="1592744"/>
          </a:xfrm>
          <a:prstGeom prst="rect">
            <a:avLst/>
          </a:prstGeom>
        </p:spPr>
        <p:txBody>
          <a:bodyPr/>
          <a:lstStyle>
            <a:lvl1pPr algn="ctr">
              <a:defRPr sz="4800"/>
            </a:lvl1pPr>
          </a:lstStyle>
          <a:p>
            <a:r>
              <a:rPr dirty="0" err="1"/>
              <a:t>Spørsmål</a:t>
            </a:r>
            <a:r>
              <a:rPr dirty="0"/>
              <a:t>?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B5F582E-4A5D-76DA-8979-0142FE28444E}"/>
              </a:ext>
            </a:extLst>
          </p:cNvPr>
          <p:cNvGrpSpPr/>
          <p:nvPr/>
        </p:nvGrpSpPr>
        <p:grpSpPr>
          <a:xfrm>
            <a:off x="1693781" y="2160704"/>
            <a:ext cx="8804437" cy="3735785"/>
            <a:chOff x="1605257" y="2067715"/>
            <a:chExt cx="8804437" cy="3735785"/>
          </a:xfrm>
        </p:grpSpPr>
        <p:pic>
          <p:nvPicPr>
            <p:cNvPr id="1447" name="Plassholder for innhold 10" descr="Plassholder for innhold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5257" y="2089823"/>
              <a:ext cx="5530605" cy="369157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" name="Gruppe 2">
              <a:extLst>
                <a:ext uri="{FF2B5EF4-FFF2-40B4-BE49-F238E27FC236}">
                  <a16:creationId xmlns:a16="http://schemas.microsoft.com/office/drawing/2014/main" id="{AB791F1C-B27C-5987-2895-7BBCB1DAF4F3}"/>
                </a:ext>
              </a:extLst>
            </p:cNvPr>
            <p:cNvGrpSpPr/>
            <p:nvPr/>
          </p:nvGrpSpPr>
          <p:grpSpPr>
            <a:xfrm>
              <a:off x="7361694" y="2067715"/>
              <a:ext cx="3048000" cy="3735785"/>
              <a:chOff x="9144000" y="2074323"/>
              <a:chExt cx="3048000" cy="3780000"/>
            </a:xfrm>
          </p:grpSpPr>
          <p:sp>
            <p:nvSpPr>
              <p:cNvPr id="2" name="Rektangel 1">
                <a:extLst>
                  <a:ext uri="{FF2B5EF4-FFF2-40B4-BE49-F238E27FC236}">
                    <a16:creationId xmlns:a16="http://schemas.microsoft.com/office/drawing/2014/main" id="{5BD11EF9-822F-ED83-6465-A2F22482A263}"/>
                  </a:ext>
                </a:extLst>
              </p:cNvPr>
              <p:cNvSpPr/>
              <p:nvPr/>
            </p:nvSpPr>
            <p:spPr>
              <a:xfrm>
                <a:off x="9144000" y="2074323"/>
                <a:ext cx="3048000" cy="37800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nb-NO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" name="Gruppér">
                <a:extLst>
                  <a:ext uri="{FF2B5EF4-FFF2-40B4-BE49-F238E27FC236}">
                    <a16:creationId xmlns:a16="http://schemas.microsoft.com/office/drawing/2014/main" id="{4DCA90E6-2DF0-166B-8854-6563032B987A}"/>
                  </a:ext>
                </a:extLst>
              </p:cNvPr>
              <p:cNvGrpSpPr/>
              <p:nvPr/>
            </p:nvGrpSpPr>
            <p:grpSpPr>
              <a:xfrm>
                <a:off x="9343456" y="2219554"/>
                <a:ext cx="2649088" cy="3563863"/>
                <a:chOff x="0" y="135706"/>
                <a:chExt cx="2649086" cy="3563862"/>
              </a:xfrm>
            </p:grpSpPr>
            <p:grpSp>
              <p:nvGrpSpPr>
                <p:cNvPr id="5" name="Gruppér">
                  <a:extLst>
                    <a:ext uri="{FF2B5EF4-FFF2-40B4-BE49-F238E27FC236}">
                      <a16:creationId xmlns:a16="http://schemas.microsoft.com/office/drawing/2014/main" id="{DCB4291B-536C-F296-39FE-18455F1337B8}"/>
                    </a:ext>
                  </a:extLst>
                </p:cNvPr>
                <p:cNvGrpSpPr/>
                <p:nvPr/>
              </p:nvGrpSpPr>
              <p:grpSpPr>
                <a:xfrm>
                  <a:off x="0" y="1050481"/>
                  <a:ext cx="2649086" cy="2649087"/>
                  <a:chOff x="0" y="0"/>
                  <a:chExt cx="2649085" cy="2649085"/>
                </a:xfrm>
              </p:grpSpPr>
              <p:pic>
                <p:nvPicPr>
                  <p:cNvPr id="8" name="Skjermbilde 2021-03-02 kl. 11.03.57.png" descr="Skjermbilde 2021-03-02 kl. 11.03.57.png">
                    <a:extLst>
                      <a:ext uri="{FF2B5EF4-FFF2-40B4-BE49-F238E27FC236}">
                        <a16:creationId xmlns:a16="http://schemas.microsoft.com/office/drawing/2014/main" id="{D7A53EFE-E0E2-063D-02BC-9E3E7D26ED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0" y="0"/>
                    <a:ext cx="2649086" cy="264908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9" name="Rektangel">
                    <a:extLst>
                      <a:ext uri="{FF2B5EF4-FFF2-40B4-BE49-F238E27FC236}">
                        <a16:creationId xmlns:a16="http://schemas.microsoft.com/office/drawing/2014/main" id="{EB932DFB-4C44-3B79-7CCD-265F68FC6A49}"/>
                      </a:ext>
                    </a:extLst>
                  </p:cNvPr>
                  <p:cNvSpPr/>
                  <p:nvPr/>
                </p:nvSpPr>
                <p:spPr>
                  <a:xfrm>
                    <a:off x="422557" y="1913789"/>
                    <a:ext cx="1568436" cy="635001"/>
                  </a:xfrm>
                  <a:prstGeom prst="rect">
                    <a:avLst/>
                  </a:prstGeom>
                  <a:solidFill>
                    <a:srgbClr val="2F5BB4"/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412750">
                      <a:defRPr sz="16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</p:grpSp>
            <p:sp>
              <p:nvSpPr>
                <p:cNvPr id="6" name="Spørsmål til oss? Send dem inn på slido.com, når som helst!">
                  <a:extLst>
                    <a:ext uri="{FF2B5EF4-FFF2-40B4-BE49-F238E27FC236}">
                      <a16:creationId xmlns:a16="http://schemas.microsoft.com/office/drawing/2014/main" id="{FA21C320-26AA-269C-07B1-7D7337C85DE6}"/>
                    </a:ext>
                  </a:extLst>
                </p:cNvPr>
                <p:cNvSpPr txBox="1"/>
                <p:nvPr/>
              </p:nvSpPr>
              <p:spPr>
                <a:xfrm>
                  <a:off x="0" y="135706"/>
                  <a:ext cx="2649086" cy="6747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25400" tIns="25400" rIns="25400" bIns="25400" numCol="1" anchor="ctr">
                  <a:spAutoFit/>
                </a:bodyPr>
                <a:lstStyle/>
                <a:p>
                  <a:pPr defTabSz="228600">
                    <a:defRPr sz="2000">
                      <a:latin typeface="Roboto Medium"/>
                      <a:ea typeface="Roboto Medium"/>
                      <a:cs typeface="Roboto Medium"/>
                      <a:sym typeface="Roboto Medium"/>
                    </a:defRPr>
                  </a:pPr>
                  <a:r>
                    <a:rPr dirty="0"/>
                    <a:t>Send </a:t>
                  </a:r>
                  <a:r>
                    <a:rPr lang="nb-NO" dirty="0"/>
                    <a:t>oss</a:t>
                  </a:r>
                  <a:r>
                    <a:rPr dirty="0"/>
                    <a:t> </a:t>
                  </a:r>
                  <a:r>
                    <a:rPr lang="nb-NO" dirty="0"/>
                    <a:t>det du lurer </a:t>
                  </a:r>
                  <a:r>
                    <a:rPr dirty="0" err="1"/>
                    <a:t>på</a:t>
                  </a:r>
                  <a:r>
                    <a:rPr lang="nb-NO" dirty="0"/>
                    <a:t>, på</a:t>
                  </a:r>
                  <a:r>
                    <a:rPr dirty="0"/>
                    <a:t> </a:t>
                  </a:r>
                  <a:r>
                    <a:rPr u="sng" dirty="0">
                      <a:solidFill>
                        <a:srgbClr val="00647C"/>
                      </a:solidFill>
                      <a:hlinkClick r:id="rId4"/>
                    </a:rPr>
                    <a:t>slido.com</a:t>
                  </a:r>
                  <a:endParaRPr dirty="0"/>
                </a:p>
              </p:txBody>
            </p:sp>
            <p:sp>
              <p:nvSpPr>
                <p:cNvPr id="7" name="#071 996">
                  <a:extLst>
                    <a:ext uri="{FF2B5EF4-FFF2-40B4-BE49-F238E27FC236}">
                      <a16:creationId xmlns:a16="http://schemas.microsoft.com/office/drawing/2014/main" id="{87F41818-85EC-59A4-743A-837028399D5E}"/>
                    </a:ext>
                  </a:extLst>
                </p:cNvPr>
                <p:cNvSpPr txBox="1"/>
                <p:nvPr/>
              </p:nvSpPr>
              <p:spPr>
                <a:xfrm>
                  <a:off x="282250" y="2952295"/>
                  <a:ext cx="1703587" cy="4953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25400" tIns="25400" rIns="25400" bIns="25400" numCol="1" anchor="ctr">
                  <a:spAutoFit/>
                </a:bodyPr>
                <a:lstStyle>
                  <a:lvl1pPr algn="ctr" defTabSz="412750">
                    <a:defRPr sz="3000" cap="all">
                      <a:solidFill>
                        <a:srgbClr val="FFFFFF"/>
                      </a:solidFill>
                      <a:latin typeface="Roboto Black"/>
                      <a:ea typeface="Roboto Black"/>
                      <a:cs typeface="Roboto Black"/>
                      <a:sym typeface="Roboto Black"/>
                    </a:defRPr>
                  </a:lvl1pPr>
                </a:lstStyle>
                <a:p>
                  <a:r>
                    <a:t>#071 996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092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7D2BF2C2-3D74-E15C-9252-CC823E87D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2234E11B-36A4-48D7-B4F3-3DB11E71D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89602A7-706C-4DA0-B38A-D41D8D973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3</a:t>
            </a:fld>
            <a:endParaRPr lang="nn-NO"/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7CBC5E30-0B7B-4586-B74B-1387C4482148}"/>
              </a:ext>
            </a:extLst>
          </p:cNvPr>
          <p:cNvSpPr/>
          <p:nvPr/>
        </p:nvSpPr>
        <p:spPr>
          <a:xfrm>
            <a:off x="1304924" y="1715609"/>
            <a:ext cx="9515475" cy="3426782"/>
          </a:xfrm>
          <a:prstGeom prst="roundRect">
            <a:avLst>
              <a:gd name="adj" fmla="val 3621"/>
            </a:avLst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1400" b="1" dirty="0">
              <a:solidFill>
                <a:schemeClr val="bg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4933EA3-D61D-460A-BB3F-4B3522A126A8}"/>
              </a:ext>
            </a:extLst>
          </p:cNvPr>
          <p:cNvSpPr txBox="1"/>
          <p:nvPr/>
        </p:nvSpPr>
        <p:spPr>
          <a:xfrm>
            <a:off x="1968951" y="2551837"/>
            <a:ext cx="8254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Økt trygghet og tilgang til faglig nettverk gjennom spesialistutdanningen er ett viktig rekrutterings - og stabiliseringstiltak</a:t>
            </a:r>
            <a:endParaRPr lang="nb-NO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93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2234E11B-36A4-48D7-B4F3-3DB11E71D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89602A7-706C-4DA0-B38A-D41D8D973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4</a:t>
            </a:fld>
            <a:endParaRPr lang="nn-NO"/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7CBC5E30-0B7B-4586-B74B-1387C4482148}"/>
              </a:ext>
            </a:extLst>
          </p:cNvPr>
          <p:cNvSpPr/>
          <p:nvPr/>
        </p:nvSpPr>
        <p:spPr>
          <a:xfrm>
            <a:off x="1304924" y="1715609"/>
            <a:ext cx="9515475" cy="3426782"/>
          </a:xfrm>
          <a:prstGeom prst="roundRect">
            <a:avLst>
              <a:gd name="adj" fmla="val 3621"/>
            </a:avLst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1400" b="1" dirty="0">
              <a:solidFill>
                <a:schemeClr val="bg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4933EA3-D61D-460A-BB3F-4B3522A126A8}"/>
              </a:ext>
            </a:extLst>
          </p:cNvPr>
          <p:cNvSpPr txBox="1"/>
          <p:nvPr/>
        </p:nvSpPr>
        <p:spPr>
          <a:xfrm>
            <a:off x="1968951" y="2551837"/>
            <a:ext cx="8254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Formålet med tilskuddsordningen er å få flere leger til å starte opp med og fullføre spesialisering i allmennmedisin</a:t>
            </a:r>
            <a:endParaRPr lang="nb-NO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52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98BF120-78E6-C180-A43B-D4964BA88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315913"/>
            <a:ext cx="5088940" cy="1157511"/>
          </a:xfrm>
        </p:spPr>
        <p:txBody>
          <a:bodyPr/>
          <a:lstStyle/>
          <a:p>
            <a:r>
              <a:rPr lang="en-US" dirty="0" err="1"/>
              <a:t>Nasjonal</a:t>
            </a:r>
            <a:r>
              <a:rPr lang="en-US" dirty="0"/>
              <a:t> ALIS og </a:t>
            </a:r>
            <a:r>
              <a:rPr lang="en-US" dirty="0" err="1"/>
              <a:t>veiledning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7FEE649-3444-8312-A8C7-C58690B2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38" y="2037884"/>
            <a:ext cx="5088940" cy="442410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r>
              <a:rPr lang="nb-NO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ALIS-kontorene har vært involvert i arbeidet</a:t>
            </a:r>
          </a:p>
          <a:p>
            <a:pPr marL="285750" indent="-285750"/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r>
              <a:rPr lang="nb-NO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er søkt råd fra kommuner og KS</a:t>
            </a:r>
          </a:p>
          <a:p>
            <a:pPr marL="285750" indent="-285750"/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r>
              <a:rPr lang="nb-NO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Sammenslåing og forenkling av tilskuddsordningen har vært viktig</a:t>
            </a:r>
          </a:p>
          <a:p>
            <a:pPr marL="285750" indent="-285750"/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2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/>
          </a:p>
        </p:txBody>
      </p:sp>
      <p:pic>
        <p:nvPicPr>
          <p:cNvPr id="12" name="Plassholder for innhold 11">
            <a:extLst>
              <a:ext uri="{FF2B5EF4-FFF2-40B4-BE49-F238E27FC236}">
                <a16:creationId xmlns:a16="http://schemas.microsoft.com/office/drawing/2014/main" id="{406D351E-9BF4-435A-8623-717DE663BF75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2"/>
          <a:stretch>
            <a:fillRect/>
          </a:stretch>
        </p:blipFill>
        <p:spPr>
          <a:xfrm>
            <a:off x="6096000" y="267551"/>
            <a:ext cx="6096000" cy="6322898"/>
          </a:xfrm>
        </p:spPr>
      </p:pic>
    </p:spTree>
    <p:extLst>
      <p:ext uri="{BB962C8B-B14F-4D97-AF65-F5344CB8AC3E}">
        <p14:creationId xmlns:p14="http://schemas.microsoft.com/office/powerpoint/2010/main" val="1657443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37C3A3-7472-4B3F-94E1-2DCC83620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315913"/>
            <a:ext cx="5088940" cy="1157511"/>
          </a:xfrm>
        </p:spPr>
        <p:txBody>
          <a:bodyPr wrap="square" anchor="b">
            <a:normAutofit/>
          </a:bodyPr>
          <a:lstStyle/>
          <a:p>
            <a:r>
              <a:rPr lang="nb-NO" dirty="0"/>
              <a:t>Dette er endringene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448AAF-F7B3-46F4-9FFF-407B31535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257" y="1917700"/>
            <a:ext cx="5088940" cy="4424107"/>
          </a:xfrm>
        </p:spPr>
        <p:txBody>
          <a:bodyPr wrap="square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2000" dirty="0"/>
              <a:t>Egenandelen for kommunene er fjernet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b-NO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2000" dirty="0"/>
              <a:t>Tilskudd utbetales etterskuddsvis utfra faste satser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b-NO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2000" dirty="0"/>
              <a:t>Ingen tilbakebetaling eller overføring av ubrukte tilskuddsmidler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b-NO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2000" dirty="0"/>
              <a:t>Ingen krav om innsending av individuell utdanningsplan, fastlege/vikaravtale og regnskap med egenfinansiering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b-NO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2000" dirty="0" err="1"/>
              <a:t>Revisorattest</a:t>
            </a:r>
            <a:r>
              <a:rPr lang="nb-NO" sz="2000" dirty="0"/>
              <a:t> erstatter krav om rapportering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b-NO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b-NO" sz="200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2A94403-77DB-3B39-6588-D928D2DEE86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lassholder for innhold 9" descr="Forstørrelsesglass på klar bakgrunn">
            <a:extLst>
              <a:ext uri="{FF2B5EF4-FFF2-40B4-BE49-F238E27FC236}">
                <a16:creationId xmlns:a16="http://schemas.microsoft.com/office/drawing/2014/main" id="{128D7445-E968-44F0-BC35-BD8BF32B2CF8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817" y="1608872"/>
            <a:ext cx="5087937" cy="3396098"/>
          </a:xfrm>
          <a:noFill/>
        </p:spPr>
      </p:pic>
    </p:spTree>
    <p:extLst>
      <p:ext uri="{BB962C8B-B14F-4D97-AF65-F5344CB8AC3E}">
        <p14:creationId xmlns:p14="http://schemas.microsoft.com/office/powerpoint/2010/main" val="300831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98BF120-78E6-C180-A43B-D4964BA88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57" y="315913"/>
            <a:ext cx="5088940" cy="1157511"/>
          </a:xfrm>
        </p:spPr>
        <p:txBody>
          <a:bodyPr/>
          <a:lstStyle/>
          <a:p>
            <a:r>
              <a:rPr lang="en-US" dirty="0"/>
              <a:t>Om </a:t>
            </a:r>
            <a:r>
              <a:rPr lang="en-US" dirty="0" err="1"/>
              <a:t>søknaden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7FEE649-3444-8312-A8C7-C58690B2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257" y="1883229"/>
            <a:ext cx="5088940" cy="436611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r>
              <a:rPr lang="nb-NO" sz="24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nb-NO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ommunen søker</a:t>
            </a:r>
          </a:p>
          <a:p>
            <a:pPr marL="285750" indent="-285750"/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alibri" panose="020F0502020204030204" pitchFamily="34" charset="0"/>
                <a:cs typeface="Calibri" panose="020F0502020204030204" pitchFamily="34" charset="0"/>
              </a:rPr>
              <a:t>Søknadsperiode 15. mars – 1. oktober</a:t>
            </a:r>
          </a:p>
          <a:p>
            <a:pPr marL="0" indent="0">
              <a:buNone/>
            </a:pPr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r>
              <a:rPr lang="nb-NO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Bekreftelse på at ALIS er på ny ordning for spesialistutdanning og at det er inngått ALIS-avtale</a:t>
            </a:r>
          </a:p>
          <a:p>
            <a:pPr marL="285750" indent="-285750"/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2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67981DA-7E31-4254-B842-8A46E6565D10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2"/>
          <a:stretch>
            <a:fillRect/>
          </a:stretch>
        </p:blipFill>
        <p:spPr>
          <a:xfrm>
            <a:off x="6096000" y="582803"/>
            <a:ext cx="6096000" cy="5190353"/>
          </a:xfrm>
        </p:spPr>
      </p:pic>
    </p:spTree>
    <p:extLst>
      <p:ext uri="{BB962C8B-B14F-4D97-AF65-F5344CB8AC3E}">
        <p14:creationId xmlns:p14="http://schemas.microsoft.com/office/powerpoint/2010/main" val="169647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2234E11B-36A4-48D7-B4F3-3DB11E71D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89602A7-706C-4DA0-B38A-D41D8D973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8</a:t>
            </a:fld>
            <a:endParaRPr lang="nn-NO"/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7CBC5E30-0B7B-4586-B74B-1387C4482148}"/>
              </a:ext>
            </a:extLst>
          </p:cNvPr>
          <p:cNvSpPr/>
          <p:nvPr/>
        </p:nvSpPr>
        <p:spPr>
          <a:xfrm>
            <a:off x="2724151" y="1715609"/>
            <a:ext cx="6572250" cy="3426782"/>
          </a:xfrm>
          <a:prstGeom prst="roundRect">
            <a:avLst>
              <a:gd name="adj" fmla="val 3621"/>
            </a:avLst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1400" b="1" dirty="0">
              <a:solidFill>
                <a:schemeClr val="bg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4933EA3-D61D-460A-BB3F-4B3522A126A8}"/>
              </a:ext>
            </a:extLst>
          </p:cNvPr>
          <p:cNvSpPr txBox="1"/>
          <p:nvPr/>
        </p:nvSpPr>
        <p:spPr>
          <a:xfrm>
            <a:off x="3033713" y="2367171"/>
            <a:ext cx="59531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dirty="0">
                <a:solidFill>
                  <a:schemeClr val="bg1"/>
                </a:solidFill>
                <a:latin typeface="Calibri" panose="020F0502020204030204" pitchFamily="34" charset="0"/>
              </a:rPr>
              <a:t>Hva med månedene før og </a:t>
            </a:r>
          </a:p>
          <a:p>
            <a:pPr algn="ctr"/>
            <a:r>
              <a:rPr lang="nb-NO" sz="4400" dirty="0">
                <a:solidFill>
                  <a:schemeClr val="bg1"/>
                </a:solidFill>
                <a:latin typeface="Calibri" panose="020F0502020204030204" pitchFamily="34" charset="0"/>
              </a:rPr>
              <a:t>etter søknadsperioden?</a:t>
            </a:r>
            <a:endParaRPr lang="nb-NO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05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2234E11B-36A4-48D7-B4F3-3DB11E71D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89602A7-706C-4DA0-B38A-D41D8D973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9</a:t>
            </a:fld>
            <a:endParaRPr lang="nn-NO"/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7CBC5E30-0B7B-4586-B74B-1387C4482148}"/>
              </a:ext>
            </a:extLst>
          </p:cNvPr>
          <p:cNvSpPr/>
          <p:nvPr/>
        </p:nvSpPr>
        <p:spPr>
          <a:xfrm>
            <a:off x="-86626" y="-96253"/>
            <a:ext cx="12368462" cy="7074569"/>
          </a:xfrm>
          <a:prstGeom prst="roundRect">
            <a:avLst>
              <a:gd name="adj" fmla="val 3621"/>
            </a:avLst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1400" b="1" dirty="0">
              <a:solidFill>
                <a:schemeClr val="bg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4933EA3-D61D-460A-BB3F-4B3522A126A8}"/>
              </a:ext>
            </a:extLst>
          </p:cNvPr>
          <p:cNvSpPr txBox="1"/>
          <p:nvPr/>
        </p:nvSpPr>
        <p:spPr>
          <a:xfrm>
            <a:off x="1476375" y="1351508"/>
            <a:ext cx="96678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dirty="0">
                <a:solidFill>
                  <a:schemeClr val="bg1"/>
                </a:solidFill>
                <a:latin typeface="Calibri" panose="020F0502020204030204" pitchFamily="34" charset="0"/>
              </a:rPr>
              <a:t>Perioden 01.januar til 15. mars kan tas med på årets søknad </a:t>
            </a:r>
          </a:p>
          <a:p>
            <a:pPr algn="ctr"/>
            <a:endParaRPr lang="nb-NO" sz="4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nb-NO" sz="4400" dirty="0">
                <a:solidFill>
                  <a:schemeClr val="bg1"/>
                </a:solidFill>
                <a:latin typeface="Calibri" panose="020F0502020204030204" pitchFamily="34" charset="0"/>
              </a:rPr>
              <a:t>Perioden etter at søknad et sendt til ny søknad sendes, tas med på neste års søknad</a:t>
            </a:r>
            <a:endParaRPr lang="nb-NO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12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Helsedirektoratet 2018">
  <a:themeElements>
    <a:clrScheme name="Office">
      <a:dk1>
        <a:sysClr val="windowText" lastClr="000000"/>
      </a:dk1>
      <a:lt1>
        <a:sysClr val="window" lastClr="FFFFFF"/>
      </a:lt1>
      <a:dk2>
        <a:srgbClr val="19516A"/>
      </a:dk2>
      <a:lt2>
        <a:srgbClr val="DEDEDE"/>
      </a:lt2>
      <a:accent1>
        <a:srgbClr val="19516A"/>
      </a:accent1>
      <a:accent2>
        <a:srgbClr val="2A80A6"/>
      </a:accent2>
      <a:accent3>
        <a:srgbClr val="76C499"/>
      </a:accent3>
      <a:accent4>
        <a:srgbClr val="3C6558"/>
      </a:accent4>
      <a:accent5>
        <a:srgbClr val="70486C"/>
      </a:accent5>
      <a:accent6>
        <a:srgbClr val="EE91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20202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dir_PPT_v2  -  Skrivebeskyttet" id="{E831552F-87B9-4608-BF82-FA2BE7BE6091}" vid="{A1D5C97F-6A0E-4FC1-A87F-90A675CFABF9}"/>
    </a:ext>
  </a:extLst>
</a:theme>
</file>

<file path=ppt/theme/theme2.xml><?xml version="1.0" encoding="utf-8"?>
<a:theme xmlns:a="http://schemas.openxmlformats.org/drawingml/2006/main" name="Oslo Economics med samarbeidspartnere">
  <a:themeElements>
    <a:clrScheme name="Oslo Economics">
      <a:dk1>
        <a:sysClr val="windowText" lastClr="000000"/>
      </a:dk1>
      <a:lt1>
        <a:sysClr val="window" lastClr="FFFFFF"/>
      </a:lt1>
      <a:dk2>
        <a:srgbClr val="0076BE"/>
      </a:dk2>
      <a:lt2>
        <a:srgbClr val="939598"/>
      </a:lt2>
      <a:accent1>
        <a:srgbClr val="CDD8F0"/>
      </a:accent1>
      <a:accent2>
        <a:srgbClr val="8FACDC"/>
      </a:accent2>
      <a:accent3>
        <a:srgbClr val="D1D2D4"/>
      </a:accent3>
      <a:accent4>
        <a:srgbClr val="B4B5B7"/>
      </a:accent4>
      <a:accent5>
        <a:srgbClr val="0076BE"/>
      </a:accent5>
      <a:accent6>
        <a:srgbClr val="939598"/>
      </a:accent6>
      <a:hlink>
        <a:srgbClr val="CDD8F0"/>
      </a:hlink>
      <a:folHlink>
        <a:srgbClr val="CDD8F0"/>
      </a:folHlink>
    </a:clrScheme>
    <a:fontScheme name="Oslo Economics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smtClean="0"/>
        </a:defPPr>
      </a:lstStyle>
    </a:txDef>
  </a:objectDefaults>
  <a:extraClrSchemeLst/>
  <a:custClrLst>
    <a:custClr name="OEC Grønn">
      <a:srgbClr val="49A942"/>
    </a:custClr>
    <a:custClr name="OEC Mørk blå">
      <a:srgbClr val="06038D"/>
    </a:custClr>
    <a:custClr name="OEC Oransje">
      <a:srgbClr val="DC4405"/>
    </a:custClr>
    <a:custClr name="OEC Magenta">
      <a:srgbClr val="FF00FF"/>
    </a:custClr>
  </a:custClrLst>
  <a:extLst>
    <a:ext uri="{05A4C25C-085E-4340-85A3-A5531E510DB2}">
      <thm15:themeFamily xmlns:thm15="http://schemas.microsoft.com/office/thememl/2012/main" name="Presentasjonsmal - pht" id="{49C83C81-FBBB-4134-B77D-1E28DA331A4C}" vid="{B1891ECF-E107-43EB-B4A2-A1F6D1596C89}"/>
    </a:ext>
  </a:extLst>
</a:theme>
</file>

<file path=ppt/theme/theme3.xml><?xml version="1.0" encoding="utf-8"?>
<a:theme xmlns:a="http://schemas.openxmlformats.org/drawingml/2006/main" name="Office-tema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4.xml><?xml version="1.0" encoding="utf-8"?>
<a:theme xmlns:a="http://schemas.openxmlformats.org/drawingml/2006/main" name="2_E-helse_PPT-mal_v01_jh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C68CA73056EDE4599FCA2A5DA51BF2B" ma:contentTypeVersion="" ma:contentTypeDescription="Opprett et nytt dokument." ma:contentTypeScope="" ma:versionID="02d2e178961c1ac3b18a894c3f1a3e5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91dedbe02e5fbe8e008a5bcb870cdb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29E9B8-A089-40FD-A9D5-14D92B89435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4E37012-827F-4177-8277-F0FE041C8C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36917E3-5519-4191-B5D5-A6A7BD55C6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3226</TotalTime>
  <Words>550</Words>
  <Application>Microsoft Office PowerPoint</Application>
  <PresentationFormat>Widescreen</PresentationFormat>
  <Paragraphs>190</Paragraphs>
  <Slides>21</Slides>
  <Notes>9</Notes>
  <HiddenSlides>0</HiddenSlides>
  <MMClips>1</MMClips>
  <ScaleCrop>false</ScaleCrop>
  <HeadingPairs>
    <vt:vector size="8" baseType="variant">
      <vt:variant>
        <vt:lpstr>Brukte skrifter</vt:lpstr>
      </vt:variant>
      <vt:variant>
        <vt:i4>11</vt:i4>
      </vt:variant>
      <vt:variant>
        <vt:lpstr>Tema</vt:lpstr>
      </vt:variant>
      <vt:variant>
        <vt:i4>4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37" baseType="lpstr">
      <vt:lpstr>Arial</vt:lpstr>
      <vt:lpstr>Calibri</vt:lpstr>
      <vt:lpstr>Georgia</vt:lpstr>
      <vt:lpstr>Helvetica Neue</vt:lpstr>
      <vt:lpstr>Helvetica Neue Light</vt:lpstr>
      <vt:lpstr>Helvetica Neue Medium</vt:lpstr>
      <vt:lpstr>Lato</vt:lpstr>
      <vt:lpstr>Roboto Black</vt:lpstr>
      <vt:lpstr>Roboto Medium</vt:lpstr>
      <vt:lpstr>Tw Cen MT</vt:lpstr>
      <vt:lpstr>Wingdings 2</vt:lpstr>
      <vt:lpstr>Helsedirektoratet 2018</vt:lpstr>
      <vt:lpstr>Oslo Economics med samarbeidspartnere</vt:lpstr>
      <vt:lpstr>Office-tema</vt:lpstr>
      <vt:lpstr>2_E-helse_PPT-mal_v01_jh</vt:lpstr>
      <vt:lpstr>think-cell Slide</vt:lpstr>
      <vt:lpstr>PowerPoint-presentasjon</vt:lpstr>
      <vt:lpstr>Nasjonal ALIS og veiledning  Ny tilskuddsordning knyttet til spesialisering i allmennmedisin</vt:lpstr>
      <vt:lpstr>PowerPoint-presentasjon</vt:lpstr>
      <vt:lpstr>PowerPoint-presentasjon</vt:lpstr>
      <vt:lpstr>Nasjonal ALIS og veiledning</vt:lpstr>
      <vt:lpstr>Dette er endringene</vt:lpstr>
      <vt:lpstr>Om søknaden</vt:lpstr>
      <vt:lpstr>PowerPoint-presentasjon</vt:lpstr>
      <vt:lpstr>PowerPoint-presentasjon</vt:lpstr>
      <vt:lpstr>Mal for ALIS-avtale</vt:lpstr>
      <vt:lpstr>PowerPoint-presentasjon</vt:lpstr>
      <vt:lpstr>ALIS-avtalens standard innholdselementer</vt:lpstr>
      <vt:lpstr>PowerPoint-presentasjon</vt:lpstr>
      <vt:lpstr>Eksempler på tilleggselementer</vt:lpstr>
      <vt:lpstr>PowerPoint-presentasjon</vt:lpstr>
      <vt:lpstr>PowerPoint-presentasjon</vt:lpstr>
      <vt:lpstr>    </vt:lpstr>
      <vt:lpstr>    </vt:lpstr>
      <vt:lpstr>PowerPoint-presentasjon</vt:lpstr>
      <vt:lpstr>Spørsmål?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 Handlingsplan allmennlegetjenesten 2020 - 2024</dc:title>
  <dc:creator>Kine Lynum</dc:creator>
  <cp:lastModifiedBy>Kine Lynum</cp:lastModifiedBy>
  <cp:revision>102</cp:revision>
  <dcterms:created xsi:type="dcterms:W3CDTF">2021-03-14T20:46:06Z</dcterms:created>
  <dcterms:modified xsi:type="dcterms:W3CDTF">2022-04-27T10:38:52Z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0x0101005C68CA73056EDE4599FCA2A5DA51BF2B</vt:lpwstr>
  </property>
</Properties>
</file>