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85" r:id="rId5"/>
    <p:sldId id="259" r:id="rId6"/>
    <p:sldId id="260" r:id="rId7"/>
    <p:sldId id="261" r:id="rId8"/>
    <p:sldId id="286" r:id="rId9"/>
    <p:sldId id="263" r:id="rId10"/>
    <p:sldId id="264" r:id="rId11"/>
    <p:sldId id="266" r:id="rId12"/>
    <p:sldId id="265" r:id="rId13"/>
    <p:sldId id="267" r:id="rId14"/>
    <p:sldId id="268" r:id="rId15"/>
    <p:sldId id="269" r:id="rId16"/>
    <p:sldId id="270" r:id="rId17"/>
    <p:sldId id="271" r:id="rId18"/>
    <p:sldId id="272" r:id="rId19"/>
    <p:sldId id="273" r:id="rId20"/>
    <p:sldId id="275" r:id="rId21"/>
    <p:sldId id="276" r:id="rId22"/>
    <p:sldId id="277" r:id="rId23"/>
    <p:sldId id="278" r:id="rId24"/>
    <p:sldId id="279" r:id="rId25"/>
    <p:sldId id="280" r:id="rId26"/>
    <p:sldId id="281" r:id="rId27"/>
    <p:sldId id="282" r:id="rId28"/>
    <p:sldId id="287" r:id="rId29"/>
    <p:sldId id="283" r:id="rId30"/>
    <p:sldId id="284" r:id="rId31"/>
  </p:sldIdLst>
  <p:sldSz cx="12195175" cy="6859588"/>
  <p:notesSz cx="6858000" cy="9144000"/>
  <p:defaultTextStyle>
    <a:defPPr>
      <a:defRPr lang="nb-NO"/>
    </a:defPPr>
    <a:lvl1pPr marL="0" algn="l" defTabSz="914537" rtl="0" eaLnBrk="1" latinLnBrk="0" hangingPunct="1">
      <a:defRPr sz="1800" kern="1200">
        <a:solidFill>
          <a:schemeClr val="tx1"/>
        </a:solidFill>
        <a:latin typeface="+mn-lt"/>
        <a:ea typeface="+mn-ea"/>
        <a:cs typeface="+mn-cs"/>
      </a:defRPr>
    </a:lvl1pPr>
    <a:lvl2pPr marL="457268" algn="l" defTabSz="914537" rtl="0" eaLnBrk="1" latinLnBrk="0" hangingPunct="1">
      <a:defRPr sz="1800" kern="1200">
        <a:solidFill>
          <a:schemeClr val="tx1"/>
        </a:solidFill>
        <a:latin typeface="+mn-lt"/>
        <a:ea typeface="+mn-ea"/>
        <a:cs typeface="+mn-cs"/>
      </a:defRPr>
    </a:lvl2pPr>
    <a:lvl3pPr marL="914537" algn="l" defTabSz="914537" rtl="0" eaLnBrk="1" latinLnBrk="0" hangingPunct="1">
      <a:defRPr sz="1800" kern="1200">
        <a:solidFill>
          <a:schemeClr val="tx1"/>
        </a:solidFill>
        <a:latin typeface="+mn-lt"/>
        <a:ea typeface="+mn-ea"/>
        <a:cs typeface="+mn-cs"/>
      </a:defRPr>
    </a:lvl3pPr>
    <a:lvl4pPr marL="1371806" algn="l" defTabSz="914537" rtl="0" eaLnBrk="1" latinLnBrk="0" hangingPunct="1">
      <a:defRPr sz="1800" kern="1200">
        <a:solidFill>
          <a:schemeClr val="tx1"/>
        </a:solidFill>
        <a:latin typeface="+mn-lt"/>
        <a:ea typeface="+mn-ea"/>
        <a:cs typeface="+mn-cs"/>
      </a:defRPr>
    </a:lvl4pPr>
    <a:lvl5pPr marL="1829074" algn="l" defTabSz="914537" rtl="0" eaLnBrk="1" latinLnBrk="0" hangingPunct="1">
      <a:defRPr sz="1800" kern="1200">
        <a:solidFill>
          <a:schemeClr val="tx1"/>
        </a:solidFill>
        <a:latin typeface="+mn-lt"/>
        <a:ea typeface="+mn-ea"/>
        <a:cs typeface="+mn-cs"/>
      </a:defRPr>
    </a:lvl5pPr>
    <a:lvl6pPr marL="2286343" algn="l" defTabSz="914537" rtl="0" eaLnBrk="1" latinLnBrk="0" hangingPunct="1">
      <a:defRPr sz="1800" kern="1200">
        <a:solidFill>
          <a:schemeClr val="tx1"/>
        </a:solidFill>
        <a:latin typeface="+mn-lt"/>
        <a:ea typeface="+mn-ea"/>
        <a:cs typeface="+mn-cs"/>
      </a:defRPr>
    </a:lvl6pPr>
    <a:lvl7pPr marL="2743612" algn="l" defTabSz="914537" rtl="0" eaLnBrk="1" latinLnBrk="0" hangingPunct="1">
      <a:defRPr sz="1800" kern="1200">
        <a:solidFill>
          <a:schemeClr val="tx1"/>
        </a:solidFill>
        <a:latin typeface="+mn-lt"/>
        <a:ea typeface="+mn-ea"/>
        <a:cs typeface="+mn-cs"/>
      </a:defRPr>
    </a:lvl7pPr>
    <a:lvl8pPr marL="3200880" algn="l" defTabSz="914537" rtl="0" eaLnBrk="1" latinLnBrk="0" hangingPunct="1">
      <a:defRPr sz="1800" kern="1200">
        <a:solidFill>
          <a:schemeClr val="tx1"/>
        </a:solidFill>
        <a:latin typeface="+mn-lt"/>
        <a:ea typeface="+mn-ea"/>
        <a:cs typeface="+mn-cs"/>
      </a:defRPr>
    </a:lvl8pPr>
    <a:lvl9pPr marL="3658148" algn="l" defTabSz="91453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88" autoAdjust="0"/>
    <p:restoredTop sz="45072" autoAdjust="0"/>
  </p:normalViewPr>
  <p:slideViewPr>
    <p:cSldViewPr snapToGrid="0">
      <p:cViewPr varScale="1">
        <p:scale>
          <a:sx n="57" d="100"/>
          <a:sy n="57" d="100"/>
        </p:scale>
        <p:origin x="2532" y="60"/>
      </p:cViewPr>
      <p:guideLst>
        <p:guide orient="horz" pos="2161"/>
        <p:guide pos="384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A1B892-9C96-4890-9276-84C7AD21A0CE}" type="doc">
      <dgm:prSet loTypeId="urn:microsoft.com/office/officeart/2005/8/layout/cycle8" loCatId="cycle" qsTypeId="urn:microsoft.com/office/officeart/2005/8/quickstyle/simple1" qsCatId="simple" csTypeId="urn:microsoft.com/office/officeart/2005/8/colors/accent1_2" csCatId="accent1" phldr="1"/>
      <dgm:spPr/>
    </dgm:pt>
    <dgm:pt modelId="{341C4F2B-2EB3-4A7D-9E86-1A5CBD0F09B4}">
      <dgm:prSet phldrT="[Text]" custT="1"/>
      <dgm:spPr>
        <a:solidFill>
          <a:schemeClr val="accent1">
            <a:lumMod val="60000"/>
            <a:lumOff val="40000"/>
          </a:schemeClr>
        </a:solidFill>
      </dgm:spPr>
      <dgm:t>
        <a:bodyPr lIns="0" rIns="0"/>
        <a:lstStyle/>
        <a:p>
          <a:r>
            <a:rPr lang="en-US" sz="1600" b="1" dirty="0">
              <a:solidFill>
                <a:schemeClr val="accent1">
                  <a:lumMod val="50000"/>
                </a:schemeClr>
              </a:solidFill>
            </a:rPr>
            <a:t>Planlegge</a:t>
          </a:r>
          <a:endParaRPr lang="en-US" sz="1400" b="1" dirty="0">
            <a:solidFill>
              <a:schemeClr val="accent1">
                <a:lumMod val="50000"/>
              </a:schemeClr>
            </a:solidFill>
          </a:endParaRPr>
        </a:p>
      </dgm:t>
    </dgm:pt>
    <dgm:pt modelId="{76A5ACEB-131D-4D69-A80A-A5EE4AB7886F}" type="parTrans" cxnId="{B646BB36-CA08-4B10-9EF3-D788C89242AB}">
      <dgm:prSet/>
      <dgm:spPr/>
      <dgm:t>
        <a:bodyPr/>
        <a:lstStyle/>
        <a:p>
          <a:endParaRPr lang="en-US" sz="2000"/>
        </a:p>
      </dgm:t>
    </dgm:pt>
    <dgm:pt modelId="{B322AAEC-D138-4AF2-AB17-3FD42BFB7512}" type="sibTrans" cxnId="{B646BB36-CA08-4B10-9EF3-D788C89242AB}">
      <dgm:prSet/>
      <dgm:spPr/>
      <dgm:t>
        <a:bodyPr/>
        <a:lstStyle/>
        <a:p>
          <a:endParaRPr lang="en-US" sz="2000"/>
        </a:p>
      </dgm:t>
    </dgm:pt>
    <dgm:pt modelId="{E00821C6-72D7-4FA5-837A-83784102F69D}">
      <dgm:prSet phldrT="[Text]" custT="1"/>
      <dgm:spPr>
        <a:solidFill>
          <a:schemeClr val="accent1">
            <a:lumMod val="75000"/>
          </a:schemeClr>
        </a:solidFill>
      </dgm:spPr>
      <dgm:t>
        <a:bodyPr lIns="0" rIns="0"/>
        <a:lstStyle/>
        <a:p>
          <a:r>
            <a:rPr lang="en-US" sz="1600" b="1" dirty="0">
              <a:solidFill>
                <a:schemeClr val="bg1"/>
              </a:solidFill>
            </a:rPr>
            <a:t>Evaluere</a:t>
          </a:r>
        </a:p>
      </dgm:t>
    </dgm:pt>
    <dgm:pt modelId="{68300167-B597-4BB9-AEB2-638B4AFD7803}" type="parTrans" cxnId="{4C862077-134D-4665-ADF8-71DEFCA2ED64}">
      <dgm:prSet/>
      <dgm:spPr/>
      <dgm:t>
        <a:bodyPr/>
        <a:lstStyle/>
        <a:p>
          <a:endParaRPr lang="en-US" sz="2000"/>
        </a:p>
      </dgm:t>
    </dgm:pt>
    <dgm:pt modelId="{5EDB0BCC-AD61-4788-A9CC-560D689D45DA}" type="sibTrans" cxnId="{4C862077-134D-4665-ADF8-71DEFCA2ED64}">
      <dgm:prSet/>
      <dgm:spPr/>
      <dgm:t>
        <a:bodyPr/>
        <a:lstStyle/>
        <a:p>
          <a:endParaRPr lang="en-US" sz="2000"/>
        </a:p>
      </dgm:t>
    </dgm:pt>
    <dgm:pt modelId="{62D7BAD3-7AEE-41FC-A842-79EADAF7BDFA}">
      <dgm:prSet phldrT="[Text]" custT="1"/>
      <dgm:spPr>
        <a:solidFill>
          <a:schemeClr val="accent1">
            <a:lumMod val="75000"/>
          </a:schemeClr>
        </a:solidFill>
      </dgm:spPr>
      <dgm:t>
        <a:bodyPr lIns="0" rIns="0"/>
        <a:lstStyle/>
        <a:p>
          <a:r>
            <a:rPr lang="en-US" sz="1400" b="1" dirty="0">
              <a:solidFill>
                <a:schemeClr val="bg1"/>
              </a:solidFill>
            </a:rPr>
            <a:t>Korrigere</a:t>
          </a:r>
        </a:p>
      </dgm:t>
    </dgm:pt>
    <dgm:pt modelId="{6F92742E-5C55-41E9-86FB-FA46C9B4B3FE}" type="parTrans" cxnId="{EAB0942F-4B96-40C3-87AE-387889EA30B2}">
      <dgm:prSet/>
      <dgm:spPr/>
      <dgm:t>
        <a:bodyPr/>
        <a:lstStyle/>
        <a:p>
          <a:endParaRPr lang="en-US" sz="2000"/>
        </a:p>
      </dgm:t>
    </dgm:pt>
    <dgm:pt modelId="{476E3B1C-5DA7-4AEE-9381-B9AB3A597B4E}" type="sibTrans" cxnId="{EAB0942F-4B96-40C3-87AE-387889EA30B2}">
      <dgm:prSet/>
      <dgm:spPr/>
      <dgm:t>
        <a:bodyPr/>
        <a:lstStyle/>
        <a:p>
          <a:endParaRPr lang="en-US" sz="2000"/>
        </a:p>
      </dgm:t>
    </dgm:pt>
    <dgm:pt modelId="{CD1F313C-3B83-4263-A85B-6C54909D2A8F}">
      <dgm:prSet custT="1"/>
      <dgm:spPr>
        <a:solidFill>
          <a:schemeClr val="accent1">
            <a:lumMod val="75000"/>
          </a:schemeClr>
        </a:solidFill>
      </dgm:spPr>
      <dgm:t>
        <a:bodyPr lIns="0" rIns="0"/>
        <a:lstStyle/>
        <a:p>
          <a:endParaRPr lang="en-US" sz="1400" b="1" dirty="0">
            <a:solidFill>
              <a:schemeClr val="bg1"/>
            </a:solidFill>
          </a:endParaRPr>
        </a:p>
      </dgm:t>
    </dgm:pt>
    <dgm:pt modelId="{FADCC7B5-3611-43B4-9628-887AE59DF42D}" type="parTrans" cxnId="{047B0046-FB89-4E1D-8AEC-CE1ED4D60C25}">
      <dgm:prSet/>
      <dgm:spPr/>
      <dgm:t>
        <a:bodyPr/>
        <a:lstStyle/>
        <a:p>
          <a:endParaRPr lang="en-US" sz="2000"/>
        </a:p>
      </dgm:t>
    </dgm:pt>
    <dgm:pt modelId="{144E0339-15A2-46BB-B6EA-27DACE0AD250}" type="sibTrans" cxnId="{047B0046-FB89-4E1D-8AEC-CE1ED4D60C25}">
      <dgm:prSet/>
      <dgm:spPr/>
      <dgm:t>
        <a:bodyPr/>
        <a:lstStyle/>
        <a:p>
          <a:endParaRPr lang="en-US" sz="2000"/>
        </a:p>
      </dgm:t>
    </dgm:pt>
    <dgm:pt modelId="{56DBFBE4-9E02-4175-A1D3-9D939907C2B1}" type="pres">
      <dgm:prSet presAssocID="{2AA1B892-9C96-4890-9276-84C7AD21A0CE}" presName="compositeShape" presStyleCnt="0">
        <dgm:presLayoutVars>
          <dgm:chMax val="7"/>
          <dgm:dir/>
          <dgm:resizeHandles val="exact"/>
        </dgm:presLayoutVars>
      </dgm:prSet>
      <dgm:spPr/>
    </dgm:pt>
    <dgm:pt modelId="{D679F089-5720-4A6E-AEBC-44A4169F00D3}" type="pres">
      <dgm:prSet presAssocID="{2AA1B892-9C96-4890-9276-84C7AD21A0CE}" presName="wedge1" presStyleLbl="node1" presStyleIdx="0" presStyleCnt="4"/>
      <dgm:spPr/>
    </dgm:pt>
    <dgm:pt modelId="{747588C4-27FF-45E6-B6EF-647AFBBFCDF3}" type="pres">
      <dgm:prSet presAssocID="{2AA1B892-9C96-4890-9276-84C7AD21A0CE}" presName="dummy1a" presStyleCnt="0"/>
      <dgm:spPr/>
    </dgm:pt>
    <dgm:pt modelId="{244B63A8-CEA7-42F1-8502-82DEADAD012C}" type="pres">
      <dgm:prSet presAssocID="{2AA1B892-9C96-4890-9276-84C7AD21A0CE}" presName="dummy1b" presStyleCnt="0"/>
      <dgm:spPr/>
    </dgm:pt>
    <dgm:pt modelId="{DFC34B6E-F1AB-419D-BDAA-413165439110}" type="pres">
      <dgm:prSet presAssocID="{2AA1B892-9C96-4890-9276-84C7AD21A0CE}" presName="wedge1Tx" presStyleLbl="node1" presStyleIdx="0" presStyleCnt="4">
        <dgm:presLayoutVars>
          <dgm:chMax val="0"/>
          <dgm:chPref val="0"/>
          <dgm:bulletEnabled val="1"/>
        </dgm:presLayoutVars>
      </dgm:prSet>
      <dgm:spPr/>
    </dgm:pt>
    <dgm:pt modelId="{F2B35ADD-9991-4C32-8C42-D4BF872F1705}" type="pres">
      <dgm:prSet presAssocID="{2AA1B892-9C96-4890-9276-84C7AD21A0CE}" presName="wedge2" presStyleLbl="node1" presStyleIdx="1" presStyleCnt="4"/>
      <dgm:spPr/>
    </dgm:pt>
    <dgm:pt modelId="{F4006F61-C488-47B7-BBCC-F6A49E1636A0}" type="pres">
      <dgm:prSet presAssocID="{2AA1B892-9C96-4890-9276-84C7AD21A0CE}" presName="dummy2a" presStyleCnt="0"/>
      <dgm:spPr/>
    </dgm:pt>
    <dgm:pt modelId="{D16F3294-92A2-437E-A156-A7725E1F933C}" type="pres">
      <dgm:prSet presAssocID="{2AA1B892-9C96-4890-9276-84C7AD21A0CE}" presName="dummy2b" presStyleCnt="0"/>
      <dgm:spPr/>
    </dgm:pt>
    <dgm:pt modelId="{2AB3AD30-B581-4CE2-8F96-1FA81D6E4A6E}" type="pres">
      <dgm:prSet presAssocID="{2AA1B892-9C96-4890-9276-84C7AD21A0CE}" presName="wedge2Tx" presStyleLbl="node1" presStyleIdx="1" presStyleCnt="4">
        <dgm:presLayoutVars>
          <dgm:chMax val="0"/>
          <dgm:chPref val="0"/>
          <dgm:bulletEnabled val="1"/>
        </dgm:presLayoutVars>
      </dgm:prSet>
      <dgm:spPr/>
    </dgm:pt>
    <dgm:pt modelId="{9670BD19-B844-4F81-B016-B0A8B8803DE0}" type="pres">
      <dgm:prSet presAssocID="{2AA1B892-9C96-4890-9276-84C7AD21A0CE}" presName="wedge3" presStyleLbl="node1" presStyleIdx="2" presStyleCnt="4"/>
      <dgm:spPr/>
    </dgm:pt>
    <dgm:pt modelId="{846C4FFF-FA9C-47D5-83A3-6EB637FA303E}" type="pres">
      <dgm:prSet presAssocID="{2AA1B892-9C96-4890-9276-84C7AD21A0CE}" presName="dummy3a" presStyleCnt="0"/>
      <dgm:spPr/>
    </dgm:pt>
    <dgm:pt modelId="{ADEA7923-E50B-4AE2-91BA-2F6720ACE6DA}" type="pres">
      <dgm:prSet presAssocID="{2AA1B892-9C96-4890-9276-84C7AD21A0CE}" presName="dummy3b" presStyleCnt="0"/>
      <dgm:spPr/>
    </dgm:pt>
    <dgm:pt modelId="{3C059180-66C4-4A03-AA19-3FF1A3E7CC58}" type="pres">
      <dgm:prSet presAssocID="{2AA1B892-9C96-4890-9276-84C7AD21A0CE}" presName="wedge3Tx" presStyleLbl="node1" presStyleIdx="2" presStyleCnt="4">
        <dgm:presLayoutVars>
          <dgm:chMax val="0"/>
          <dgm:chPref val="0"/>
          <dgm:bulletEnabled val="1"/>
        </dgm:presLayoutVars>
      </dgm:prSet>
      <dgm:spPr/>
    </dgm:pt>
    <dgm:pt modelId="{BE35702D-5DD2-44CA-B2FC-687A906A9E7E}" type="pres">
      <dgm:prSet presAssocID="{2AA1B892-9C96-4890-9276-84C7AD21A0CE}" presName="wedge4" presStyleLbl="node1" presStyleIdx="3" presStyleCnt="4"/>
      <dgm:spPr/>
    </dgm:pt>
    <dgm:pt modelId="{1396F73B-3CAA-4E7E-97B6-6253081B144A}" type="pres">
      <dgm:prSet presAssocID="{2AA1B892-9C96-4890-9276-84C7AD21A0CE}" presName="dummy4a" presStyleCnt="0"/>
      <dgm:spPr/>
    </dgm:pt>
    <dgm:pt modelId="{661E5292-C085-4FCC-9DDB-00FD409E3133}" type="pres">
      <dgm:prSet presAssocID="{2AA1B892-9C96-4890-9276-84C7AD21A0CE}" presName="dummy4b" presStyleCnt="0"/>
      <dgm:spPr/>
    </dgm:pt>
    <dgm:pt modelId="{1D7CD8DB-6DC7-4259-A715-E5CBCE53455B}" type="pres">
      <dgm:prSet presAssocID="{2AA1B892-9C96-4890-9276-84C7AD21A0CE}" presName="wedge4Tx" presStyleLbl="node1" presStyleIdx="3" presStyleCnt="4">
        <dgm:presLayoutVars>
          <dgm:chMax val="0"/>
          <dgm:chPref val="0"/>
          <dgm:bulletEnabled val="1"/>
        </dgm:presLayoutVars>
      </dgm:prSet>
      <dgm:spPr/>
    </dgm:pt>
    <dgm:pt modelId="{12082A85-18AA-42F7-B914-A3DFAE7B9024}" type="pres">
      <dgm:prSet presAssocID="{B322AAEC-D138-4AF2-AB17-3FD42BFB7512}" presName="arrowWedge1" presStyleLbl="fgSibTrans2D1" presStyleIdx="0" presStyleCnt="4"/>
      <dgm:spPr>
        <a:solidFill>
          <a:schemeClr val="accent1">
            <a:lumMod val="75000"/>
          </a:schemeClr>
        </a:solidFill>
        <a:ln w="28575">
          <a:solidFill>
            <a:schemeClr val="tx2"/>
          </a:solidFill>
        </a:ln>
      </dgm:spPr>
    </dgm:pt>
    <dgm:pt modelId="{913C26C4-D86B-4150-BEDC-7FC26CF4155B}" type="pres">
      <dgm:prSet presAssocID="{144E0339-15A2-46BB-B6EA-27DACE0AD250}" presName="arrowWedge2" presStyleLbl="fgSibTrans2D1" presStyleIdx="1" presStyleCnt="4"/>
      <dgm:spPr>
        <a:solidFill>
          <a:schemeClr val="accent1">
            <a:lumMod val="75000"/>
          </a:schemeClr>
        </a:solidFill>
        <a:ln w="28575">
          <a:solidFill>
            <a:schemeClr val="tx2"/>
          </a:solidFill>
        </a:ln>
      </dgm:spPr>
    </dgm:pt>
    <dgm:pt modelId="{7FB10363-6243-47CC-8283-BB78F62F3C12}" type="pres">
      <dgm:prSet presAssocID="{5EDB0BCC-AD61-4788-A9CC-560D689D45DA}" presName="arrowWedge3" presStyleLbl="fgSibTrans2D1" presStyleIdx="2" presStyleCnt="4"/>
      <dgm:spPr>
        <a:solidFill>
          <a:schemeClr val="accent1">
            <a:lumMod val="75000"/>
          </a:schemeClr>
        </a:solidFill>
        <a:ln w="28575">
          <a:solidFill>
            <a:schemeClr val="tx2"/>
          </a:solidFill>
        </a:ln>
      </dgm:spPr>
    </dgm:pt>
    <dgm:pt modelId="{114B533A-ABEC-408F-93A4-5A255B0CBB46}" type="pres">
      <dgm:prSet presAssocID="{476E3B1C-5DA7-4AEE-9381-B9AB3A597B4E}" presName="arrowWedge4" presStyleLbl="fgSibTrans2D1" presStyleIdx="3" presStyleCnt="4"/>
      <dgm:spPr>
        <a:solidFill>
          <a:schemeClr val="accent1">
            <a:lumMod val="75000"/>
          </a:schemeClr>
        </a:solidFill>
        <a:ln w="28575">
          <a:solidFill>
            <a:schemeClr val="tx2"/>
          </a:solidFill>
        </a:ln>
      </dgm:spPr>
    </dgm:pt>
  </dgm:ptLst>
  <dgm:cxnLst>
    <dgm:cxn modelId="{0125C928-5E96-4D57-8B4D-67D46805729D}" type="presOf" srcId="{CD1F313C-3B83-4263-A85B-6C54909D2A8F}" destId="{F2B35ADD-9991-4C32-8C42-D4BF872F1705}" srcOrd="0" destOrd="0" presId="urn:microsoft.com/office/officeart/2005/8/layout/cycle8"/>
    <dgm:cxn modelId="{EAB0942F-4B96-40C3-87AE-387889EA30B2}" srcId="{2AA1B892-9C96-4890-9276-84C7AD21A0CE}" destId="{62D7BAD3-7AEE-41FC-A842-79EADAF7BDFA}" srcOrd="3" destOrd="0" parTransId="{6F92742E-5C55-41E9-86FB-FA46C9B4B3FE}" sibTransId="{476E3B1C-5DA7-4AEE-9381-B9AB3A597B4E}"/>
    <dgm:cxn modelId="{E96A6834-D2B6-464F-95B4-3C293D903449}" type="presOf" srcId="{341C4F2B-2EB3-4A7D-9E86-1A5CBD0F09B4}" destId="{DFC34B6E-F1AB-419D-BDAA-413165439110}" srcOrd="1" destOrd="0" presId="urn:microsoft.com/office/officeart/2005/8/layout/cycle8"/>
    <dgm:cxn modelId="{B646BB36-CA08-4B10-9EF3-D788C89242AB}" srcId="{2AA1B892-9C96-4890-9276-84C7AD21A0CE}" destId="{341C4F2B-2EB3-4A7D-9E86-1A5CBD0F09B4}" srcOrd="0" destOrd="0" parTransId="{76A5ACEB-131D-4D69-A80A-A5EE4AB7886F}" sibTransId="{B322AAEC-D138-4AF2-AB17-3FD42BFB7512}"/>
    <dgm:cxn modelId="{047B0046-FB89-4E1D-8AEC-CE1ED4D60C25}" srcId="{2AA1B892-9C96-4890-9276-84C7AD21A0CE}" destId="{CD1F313C-3B83-4263-A85B-6C54909D2A8F}" srcOrd="1" destOrd="0" parTransId="{FADCC7B5-3611-43B4-9628-887AE59DF42D}" sibTransId="{144E0339-15A2-46BB-B6EA-27DACE0AD250}"/>
    <dgm:cxn modelId="{37791153-65B4-473B-B650-49F54ABA468F}" type="presOf" srcId="{CD1F313C-3B83-4263-A85B-6C54909D2A8F}" destId="{2AB3AD30-B581-4CE2-8F96-1FA81D6E4A6E}" srcOrd="1" destOrd="0" presId="urn:microsoft.com/office/officeart/2005/8/layout/cycle8"/>
    <dgm:cxn modelId="{0292BE53-F431-485A-BCDD-8FDC8A3A7B2E}" type="presOf" srcId="{62D7BAD3-7AEE-41FC-A842-79EADAF7BDFA}" destId="{BE35702D-5DD2-44CA-B2FC-687A906A9E7E}" srcOrd="0" destOrd="0" presId="urn:microsoft.com/office/officeart/2005/8/layout/cycle8"/>
    <dgm:cxn modelId="{4C862077-134D-4665-ADF8-71DEFCA2ED64}" srcId="{2AA1B892-9C96-4890-9276-84C7AD21A0CE}" destId="{E00821C6-72D7-4FA5-837A-83784102F69D}" srcOrd="2" destOrd="0" parTransId="{68300167-B597-4BB9-AEB2-638B4AFD7803}" sibTransId="{5EDB0BCC-AD61-4788-A9CC-560D689D45DA}"/>
    <dgm:cxn modelId="{902C999C-9387-4371-80AC-792D72EF716B}" type="presOf" srcId="{2AA1B892-9C96-4890-9276-84C7AD21A0CE}" destId="{56DBFBE4-9E02-4175-A1D3-9D939907C2B1}" srcOrd="0" destOrd="0" presId="urn:microsoft.com/office/officeart/2005/8/layout/cycle8"/>
    <dgm:cxn modelId="{8EA73FB8-D726-4002-9C6E-F59442804BFE}" type="presOf" srcId="{62D7BAD3-7AEE-41FC-A842-79EADAF7BDFA}" destId="{1D7CD8DB-6DC7-4259-A715-E5CBCE53455B}" srcOrd="1" destOrd="0" presId="urn:microsoft.com/office/officeart/2005/8/layout/cycle8"/>
    <dgm:cxn modelId="{7097BFC0-EC1F-424B-88DC-7EA0ACE16B06}" type="presOf" srcId="{E00821C6-72D7-4FA5-837A-83784102F69D}" destId="{3C059180-66C4-4A03-AA19-3FF1A3E7CC58}" srcOrd="1" destOrd="0" presId="urn:microsoft.com/office/officeart/2005/8/layout/cycle8"/>
    <dgm:cxn modelId="{336485F5-ED62-4251-8BDF-BED461ABFC34}" type="presOf" srcId="{E00821C6-72D7-4FA5-837A-83784102F69D}" destId="{9670BD19-B844-4F81-B016-B0A8B8803DE0}" srcOrd="0" destOrd="0" presId="urn:microsoft.com/office/officeart/2005/8/layout/cycle8"/>
    <dgm:cxn modelId="{28680FFE-9FEC-45EC-AA63-63F2B0AAED28}" type="presOf" srcId="{341C4F2B-2EB3-4A7D-9E86-1A5CBD0F09B4}" destId="{D679F089-5720-4A6E-AEBC-44A4169F00D3}" srcOrd="0" destOrd="0" presId="urn:microsoft.com/office/officeart/2005/8/layout/cycle8"/>
    <dgm:cxn modelId="{FAE0B07A-95E8-42C6-8EB6-FF8357635A0E}" type="presParOf" srcId="{56DBFBE4-9E02-4175-A1D3-9D939907C2B1}" destId="{D679F089-5720-4A6E-AEBC-44A4169F00D3}" srcOrd="0" destOrd="0" presId="urn:microsoft.com/office/officeart/2005/8/layout/cycle8"/>
    <dgm:cxn modelId="{D985C7CF-575B-4D53-8B94-994BDC54CB03}" type="presParOf" srcId="{56DBFBE4-9E02-4175-A1D3-9D939907C2B1}" destId="{747588C4-27FF-45E6-B6EF-647AFBBFCDF3}" srcOrd="1" destOrd="0" presId="urn:microsoft.com/office/officeart/2005/8/layout/cycle8"/>
    <dgm:cxn modelId="{FAE79A7B-3E11-464A-8707-DA3028582DC8}" type="presParOf" srcId="{56DBFBE4-9E02-4175-A1D3-9D939907C2B1}" destId="{244B63A8-CEA7-42F1-8502-82DEADAD012C}" srcOrd="2" destOrd="0" presId="urn:microsoft.com/office/officeart/2005/8/layout/cycle8"/>
    <dgm:cxn modelId="{6DCDDDC6-D3CA-4407-84E5-E468F1B21DF9}" type="presParOf" srcId="{56DBFBE4-9E02-4175-A1D3-9D939907C2B1}" destId="{DFC34B6E-F1AB-419D-BDAA-413165439110}" srcOrd="3" destOrd="0" presId="urn:microsoft.com/office/officeart/2005/8/layout/cycle8"/>
    <dgm:cxn modelId="{2D89565E-760D-43F1-B446-1937D26BF584}" type="presParOf" srcId="{56DBFBE4-9E02-4175-A1D3-9D939907C2B1}" destId="{F2B35ADD-9991-4C32-8C42-D4BF872F1705}" srcOrd="4" destOrd="0" presId="urn:microsoft.com/office/officeart/2005/8/layout/cycle8"/>
    <dgm:cxn modelId="{297AD114-B89C-41E4-84C2-A7B4E5327A2C}" type="presParOf" srcId="{56DBFBE4-9E02-4175-A1D3-9D939907C2B1}" destId="{F4006F61-C488-47B7-BBCC-F6A49E1636A0}" srcOrd="5" destOrd="0" presId="urn:microsoft.com/office/officeart/2005/8/layout/cycle8"/>
    <dgm:cxn modelId="{91840B3F-58E8-4F9D-B2BE-44CD5AF1796D}" type="presParOf" srcId="{56DBFBE4-9E02-4175-A1D3-9D939907C2B1}" destId="{D16F3294-92A2-437E-A156-A7725E1F933C}" srcOrd="6" destOrd="0" presId="urn:microsoft.com/office/officeart/2005/8/layout/cycle8"/>
    <dgm:cxn modelId="{B44B8C9E-F018-48F6-A0CD-29C3F9A9A819}" type="presParOf" srcId="{56DBFBE4-9E02-4175-A1D3-9D939907C2B1}" destId="{2AB3AD30-B581-4CE2-8F96-1FA81D6E4A6E}" srcOrd="7" destOrd="0" presId="urn:microsoft.com/office/officeart/2005/8/layout/cycle8"/>
    <dgm:cxn modelId="{6557A7F7-48D2-43D0-92F5-09F4919D556C}" type="presParOf" srcId="{56DBFBE4-9E02-4175-A1D3-9D939907C2B1}" destId="{9670BD19-B844-4F81-B016-B0A8B8803DE0}" srcOrd="8" destOrd="0" presId="urn:microsoft.com/office/officeart/2005/8/layout/cycle8"/>
    <dgm:cxn modelId="{51A0A73B-3EDC-4AB8-85B9-8C6B54CC9E1B}" type="presParOf" srcId="{56DBFBE4-9E02-4175-A1D3-9D939907C2B1}" destId="{846C4FFF-FA9C-47D5-83A3-6EB637FA303E}" srcOrd="9" destOrd="0" presId="urn:microsoft.com/office/officeart/2005/8/layout/cycle8"/>
    <dgm:cxn modelId="{BB430937-4467-4541-9538-E3A577FE962A}" type="presParOf" srcId="{56DBFBE4-9E02-4175-A1D3-9D939907C2B1}" destId="{ADEA7923-E50B-4AE2-91BA-2F6720ACE6DA}" srcOrd="10" destOrd="0" presId="urn:microsoft.com/office/officeart/2005/8/layout/cycle8"/>
    <dgm:cxn modelId="{CE9C9B1A-8507-4997-99F0-D73E5893E1DC}" type="presParOf" srcId="{56DBFBE4-9E02-4175-A1D3-9D939907C2B1}" destId="{3C059180-66C4-4A03-AA19-3FF1A3E7CC58}" srcOrd="11" destOrd="0" presId="urn:microsoft.com/office/officeart/2005/8/layout/cycle8"/>
    <dgm:cxn modelId="{E8B42B6C-FFBB-4468-858C-E70B1CF513E7}" type="presParOf" srcId="{56DBFBE4-9E02-4175-A1D3-9D939907C2B1}" destId="{BE35702D-5DD2-44CA-B2FC-687A906A9E7E}" srcOrd="12" destOrd="0" presId="urn:microsoft.com/office/officeart/2005/8/layout/cycle8"/>
    <dgm:cxn modelId="{A3946C64-175B-434D-BE03-149709A948E5}" type="presParOf" srcId="{56DBFBE4-9E02-4175-A1D3-9D939907C2B1}" destId="{1396F73B-3CAA-4E7E-97B6-6253081B144A}" srcOrd="13" destOrd="0" presId="urn:microsoft.com/office/officeart/2005/8/layout/cycle8"/>
    <dgm:cxn modelId="{9B7451EB-56E7-4D4D-AF7D-BC93EEC5FB1B}" type="presParOf" srcId="{56DBFBE4-9E02-4175-A1D3-9D939907C2B1}" destId="{661E5292-C085-4FCC-9DDB-00FD409E3133}" srcOrd="14" destOrd="0" presId="urn:microsoft.com/office/officeart/2005/8/layout/cycle8"/>
    <dgm:cxn modelId="{29928A1F-45E3-4045-9912-49CBF19C81AB}" type="presParOf" srcId="{56DBFBE4-9E02-4175-A1D3-9D939907C2B1}" destId="{1D7CD8DB-6DC7-4259-A715-E5CBCE53455B}" srcOrd="15" destOrd="0" presId="urn:microsoft.com/office/officeart/2005/8/layout/cycle8"/>
    <dgm:cxn modelId="{F2F2D9A8-5EE5-477A-9946-7B2A62C32731}" type="presParOf" srcId="{56DBFBE4-9E02-4175-A1D3-9D939907C2B1}" destId="{12082A85-18AA-42F7-B914-A3DFAE7B9024}" srcOrd="16" destOrd="0" presId="urn:microsoft.com/office/officeart/2005/8/layout/cycle8"/>
    <dgm:cxn modelId="{5BA516EA-EE29-407C-8F59-0A4CC4307BEC}" type="presParOf" srcId="{56DBFBE4-9E02-4175-A1D3-9D939907C2B1}" destId="{913C26C4-D86B-4150-BEDC-7FC26CF4155B}" srcOrd="17" destOrd="0" presId="urn:microsoft.com/office/officeart/2005/8/layout/cycle8"/>
    <dgm:cxn modelId="{22547973-ACFB-471D-B442-F28A4443E20D}" type="presParOf" srcId="{56DBFBE4-9E02-4175-A1D3-9D939907C2B1}" destId="{7FB10363-6243-47CC-8283-BB78F62F3C12}" srcOrd="18" destOrd="0" presId="urn:microsoft.com/office/officeart/2005/8/layout/cycle8"/>
    <dgm:cxn modelId="{52436F47-8F21-48D7-9FDE-60C5DB20127E}" type="presParOf" srcId="{56DBFBE4-9E02-4175-A1D3-9D939907C2B1}" destId="{114B533A-ABEC-408F-93A4-5A255B0CBB46}"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A1B892-9C96-4890-9276-84C7AD21A0CE}" type="doc">
      <dgm:prSet loTypeId="urn:microsoft.com/office/officeart/2005/8/layout/cycle8" loCatId="cycle" qsTypeId="urn:microsoft.com/office/officeart/2005/8/quickstyle/simple1" qsCatId="simple" csTypeId="urn:microsoft.com/office/officeart/2005/8/colors/accent1_2" csCatId="accent1" phldr="1"/>
      <dgm:spPr/>
    </dgm:pt>
    <dgm:pt modelId="{341C4F2B-2EB3-4A7D-9E86-1A5CBD0F09B4}">
      <dgm:prSet phldrT="[Text]" custT="1"/>
      <dgm:spPr>
        <a:solidFill>
          <a:schemeClr val="accent1">
            <a:lumMod val="75000"/>
          </a:schemeClr>
        </a:solidFill>
      </dgm:spPr>
      <dgm:t>
        <a:bodyPr lIns="0" rIns="0"/>
        <a:lstStyle/>
        <a:p>
          <a:r>
            <a:rPr lang="en-US" sz="2000" b="1" dirty="0">
              <a:solidFill>
                <a:schemeClr val="bg1"/>
              </a:solidFill>
            </a:rPr>
            <a:t>Planlegge</a:t>
          </a:r>
          <a:endParaRPr lang="en-US" sz="1400" b="1" dirty="0">
            <a:solidFill>
              <a:schemeClr val="bg1"/>
            </a:solidFill>
          </a:endParaRPr>
        </a:p>
      </dgm:t>
    </dgm:pt>
    <dgm:pt modelId="{76A5ACEB-131D-4D69-A80A-A5EE4AB7886F}" type="parTrans" cxnId="{B646BB36-CA08-4B10-9EF3-D788C89242AB}">
      <dgm:prSet/>
      <dgm:spPr/>
      <dgm:t>
        <a:bodyPr/>
        <a:lstStyle/>
        <a:p>
          <a:endParaRPr lang="en-US" sz="2000"/>
        </a:p>
      </dgm:t>
    </dgm:pt>
    <dgm:pt modelId="{B322AAEC-D138-4AF2-AB17-3FD42BFB7512}" type="sibTrans" cxnId="{B646BB36-CA08-4B10-9EF3-D788C89242AB}">
      <dgm:prSet/>
      <dgm:spPr/>
      <dgm:t>
        <a:bodyPr/>
        <a:lstStyle/>
        <a:p>
          <a:endParaRPr lang="en-US" sz="2000"/>
        </a:p>
      </dgm:t>
    </dgm:pt>
    <dgm:pt modelId="{E00821C6-72D7-4FA5-837A-83784102F69D}">
      <dgm:prSet phldrT="[Text]" custT="1"/>
      <dgm:spPr>
        <a:solidFill>
          <a:schemeClr val="accent1">
            <a:lumMod val="75000"/>
          </a:schemeClr>
        </a:solidFill>
      </dgm:spPr>
      <dgm:t>
        <a:bodyPr lIns="0" rIns="0"/>
        <a:lstStyle/>
        <a:p>
          <a:r>
            <a:rPr lang="en-US" sz="2000" b="1" dirty="0"/>
            <a:t>Evaluere</a:t>
          </a:r>
          <a:endParaRPr lang="en-US" sz="1400" b="1" dirty="0"/>
        </a:p>
      </dgm:t>
    </dgm:pt>
    <dgm:pt modelId="{68300167-B597-4BB9-AEB2-638B4AFD7803}" type="parTrans" cxnId="{4C862077-134D-4665-ADF8-71DEFCA2ED64}">
      <dgm:prSet/>
      <dgm:spPr/>
      <dgm:t>
        <a:bodyPr/>
        <a:lstStyle/>
        <a:p>
          <a:endParaRPr lang="en-US" sz="2000"/>
        </a:p>
      </dgm:t>
    </dgm:pt>
    <dgm:pt modelId="{5EDB0BCC-AD61-4788-A9CC-560D689D45DA}" type="sibTrans" cxnId="{4C862077-134D-4665-ADF8-71DEFCA2ED64}">
      <dgm:prSet/>
      <dgm:spPr/>
      <dgm:t>
        <a:bodyPr/>
        <a:lstStyle/>
        <a:p>
          <a:endParaRPr lang="en-US" sz="2000"/>
        </a:p>
      </dgm:t>
    </dgm:pt>
    <dgm:pt modelId="{62D7BAD3-7AEE-41FC-A842-79EADAF7BDFA}">
      <dgm:prSet phldrT="[Text]" custT="1"/>
      <dgm:spPr>
        <a:solidFill>
          <a:schemeClr val="accent1">
            <a:lumMod val="75000"/>
          </a:schemeClr>
        </a:solidFill>
      </dgm:spPr>
      <dgm:t>
        <a:bodyPr lIns="0" rIns="0"/>
        <a:lstStyle/>
        <a:p>
          <a:r>
            <a:rPr lang="en-US" sz="2000" b="1" dirty="0"/>
            <a:t>Korrigere</a:t>
          </a:r>
          <a:endParaRPr lang="en-US" sz="1400" b="1" dirty="0"/>
        </a:p>
      </dgm:t>
    </dgm:pt>
    <dgm:pt modelId="{6F92742E-5C55-41E9-86FB-FA46C9B4B3FE}" type="parTrans" cxnId="{EAB0942F-4B96-40C3-87AE-387889EA30B2}">
      <dgm:prSet/>
      <dgm:spPr/>
      <dgm:t>
        <a:bodyPr/>
        <a:lstStyle/>
        <a:p>
          <a:endParaRPr lang="en-US" sz="2000"/>
        </a:p>
      </dgm:t>
    </dgm:pt>
    <dgm:pt modelId="{476E3B1C-5DA7-4AEE-9381-B9AB3A597B4E}" type="sibTrans" cxnId="{EAB0942F-4B96-40C3-87AE-387889EA30B2}">
      <dgm:prSet/>
      <dgm:spPr/>
      <dgm:t>
        <a:bodyPr/>
        <a:lstStyle/>
        <a:p>
          <a:endParaRPr lang="en-US" sz="2000"/>
        </a:p>
      </dgm:t>
    </dgm:pt>
    <dgm:pt modelId="{CD1F313C-3B83-4263-A85B-6C54909D2A8F}">
      <dgm:prSet custT="1"/>
      <dgm:spPr>
        <a:solidFill>
          <a:schemeClr val="accent1">
            <a:lumMod val="60000"/>
            <a:lumOff val="40000"/>
          </a:schemeClr>
        </a:solidFill>
      </dgm:spPr>
      <dgm:t>
        <a:bodyPr lIns="0" rIns="0"/>
        <a:lstStyle/>
        <a:p>
          <a:r>
            <a:rPr lang="en-US" sz="2400" b="1" dirty="0">
              <a:solidFill>
                <a:schemeClr val="accent1">
                  <a:lumMod val="50000"/>
                </a:schemeClr>
              </a:solidFill>
            </a:rPr>
            <a:t>Gjennomføre</a:t>
          </a:r>
          <a:endParaRPr lang="en-US" sz="1400" b="1" dirty="0">
            <a:solidFill>
              <a:schemeClr val="accent1">
                <a:lumMod val="50000"/>
              </a:schemeClr>
            </a:solidFill>
          </a:endParaRPr>
        </a:p>
      </dgm:t>
    </dgm:pt>
    <dgm:pt modelId="{FADCC7B5-3611-43B4-9628-887AE59DF42D}" type="parTrans" cxnId="{047B0046-FB89-4E1D-8AEC-CE1ED4D60C25}">
      <dgm:prSet/>
      <dgm:spPr/>
      <dgm:t>
        <a:bodyPr/>
        <a:lstStyle/>
        <a:p>
          <a:endParaRPr lang="en-US" sz="2000"/>
        </a:p>
      </dgm:t>
    </dgm:pt>
    <dgm:pt modelId="{144E0339-15A2-46BB-B6EA-27DACE0AD250}" type="sibTrans" cxnId="{047B0046-FB89-4E1D-8AEC-CE1ED4D60C25}">
      <dgm:prSet/>
      <dgm:spPr/>
      <dgm:t>
        <a:bodyPr/>
        <a:lstStyle/>
        <a:p>
          <a:endParaRPr lang="en-US" sz="2000"/>
        </a:p>
      </dgm:t>
    </dgm:pt>
    <dgm:pt modelId="{56DBFBE4-9E02-4175-A1D3-9D939907C2B1}" type="pres">
      <dgm:prSet presAssocID="{2AA1B892-9C96-4890-9276-84C7AD21A0CE}" presName="compositeShape" presStyleCnt="0">
        <dgm:presLayoutVars>
          <dgm:chMax val="7"/>
          <dgm:dir/>
          <dgm:resizeHandles val="exact"/>
        </dgm:presLayoutVars>
      </dgm:prSet>
      <dgm:spPr/>
    </dgm:pt>
    <dgm:pt modelId="{D679F089-5720-4A6E-AEBC-44A4169F00D3}" type="pres">
      <dgm:prSet presAssocID="{2AA1B892-9C96-4890-9276-84C7AD21A0CE}" presName="wedge1" presStyleLbl="node1" presStyleIdx="0" presStyleCnt="4"/>
      <dgm:spPr/>
    </dgm:pt>
    <dgm:pt modelId="{747588C4-27FF-45E6-B6EF-647AFBBFCDF3}" type="pres">
      <dgm:prSet presAssocID="{2AA1B892-9C96-4890-9276-84C7AD21A0CE}" presName="dummy1a" presStyleCnt="0"/>
      <dgm:spPr/>
    </dgm:pt>
    <dgm:pt modelId="{244B63A8-CEA7-42F1-8502-82DEADAD012C}" type="pres">
      <dgm:prSet presAssocID="{2AA1B892-9C96-4890-9276-84C7AD21A0CE}" presName="dummy1b" presStyleCnt="0"/>
      <dgm:spPr/>
    </dgm:pt>
    <dgm:pt modelId="{DFC34B6E-F1AB-419D-BDAA-413165439110}" type="pres">
      <dgm:prSet presAssocID="{2AA1B892-9C96-4890-9276-84C7AD21A0CE}" presName="wedge1Tx" presStyleLbl="node1" presStyleIdx="0" presStyleCnt="4">
        <dgm:presLayoutVars>
          <dgm:chMax val="0"/>
          <dgm:chPref val="0"/>
          <dgm:bulletEnabled val="1"/>
        </dgm:presLayoutVars>
      </dgm:prSet>
      <dgm:spPr/>
    </dgm:pt>
    <dgm:pt modelId="{F2B35ADD-9991-4C32-8C42-D4BF872F1705}" type="pres">
      <dgm:prSet presAssocID="{2AA1B892-9C96-4890-9276-84C7AD21A0CE}" presName="wedge2" presStyleLbl="node1" presStyleIdx="1" presStyleCnt="4"/>
      <dgm:spPr/>
    </dgm:pt>
    <dgm:pt modelId="{F4006F61-C488-47B7-BBCC-F6A49E1636A0}" type="pres">
      <dgm:prSet presAssocID="{2AA1B892-9C96-4890-9276-84C7AD21A0CE}" presName="dummy2a" presStyleCnt="0"/>
      <dgm:spPr/>
    </dgm:pt>
    <dgm:pt modelId="{D16F3294-92A2-437E-A156-A7725E1F933C}" type="pres">
      <dgm:prSet presAssocID="{2AA1B892-9C96-4890-9276-84C7AD21A0CE}" presName="dummy2b" presStyleCnt="0"/>
      <dgm:spPr/>
    </dgm:pt>
    <dgm:pt modelId="{2AB3AD30-B581-4CE2-8F96-1FA81D6E4A6E}" type="pres">
      <dgm:prSet presAssocID="{2AA1B892-9C96-4890-9276-84C7AD21A0CE}" presName="wedge2Tx" presStyleLbl="node1" presStyleIdx="1" presStyleCnt="4">
        <dgm:presLayoutVars>
          <dgm:chMax val="0"/>
          <dgm:chPref val="0"/>
          <dgm:bulletEnabled val="1"/>
        </dgm:presLayoutVars>
      </dgm:prSet>
      <dgm:spPr/>
    </dgm:pt>
    <dgm:pt modelId="{9670BD19-B844-4F81-B016-B0A8B8803DE0}" type="pres">
      <dgm:prSet presAssocID="{2AA1B892-9C96-4890-9276-84C7AD21A0CE}" presName="wedge3" presStyleLbl="node1" presStyleIdx="2" presStyleCnt="4"/>
      <dgm:spPr/>
    </dgm:pt>
    <dgm:pt modelId="{846C4FFF-FA9C-47D5-83A3-6EB637FA303E}" type="pres">
      <dgm:prSet presAssocID="{2AA1B892-9C96-4890-9276-84C7AD21A0CE}" presName="dummy3a" presStyleCnt="0"/>
      <dgm:spPr/>
    </dgm:pt>
    <dgm:pt modelId="{ADEA7923-E50B-4AE2-91BA-2F6720ACE6DA}" type="pres">
      <dgm:prSet presAssocID="{2AA1B892-9C96-4890-9276-84C7AD21A0CE}" presName="dummy3b" presStyleCnt="0"/>
      <dgm:spPr/>
    </dgm:pt>
    <dgm:pt modelId="{3C059180-66C4-4A03-AA19-3FF1A3E7CC58}" type="pres">
      <dgm:prSet presAssocID="{2AA1B892-9C96-4890-9276-84C7AD21A0CE}" presName="wedge3Tx" presStyleLbl="node1" presStyleIdx="2" presStyleCnt="4">
        <dgm:presLayoutVars>
          <dgm:chMax val="0"/>
          <dgm:chPref val="0"/>
          <dgm:bulletEnabled val="1"/>
        </dgm:presLayoutVars>
      </dgm:prSet>
      <dgm:spPr/>
    </dgm:pt>
    <dgm:pt modelId="{BE35702D-5DD2-44CA-B2FC-687A906A9E7E}" type="pres">
      <dgm:prSet presAssocID="{2AA1B892-9C96-4890-9276-84C7AD21A0CE}" presName="wedge4" presStyleLbl="node1" presStyleIdx="3" presStyleCnt="4"/>
      <dgm:spPr/>
    </dgm:pt>
    <dgm:pt modelId="{1396F73B-3CAA-4E7E-97B6-6253081B144A}" type="pres">
      <dgm:prSet presAssocID="{2AA1B892-9C96-4890-9276-84C7AD21A0CE}" presName="dummy4a" presStyleCnt="0"/>
      <dgm:spPr/>
    </dgm:pt>
    <dgm:pt modelId="{661E5292-C085-4FCC-9DDB-00FD409E3133}" type="pres">
      <dgm:prSet presAssocID="{2AA1B892-9C96-4890-9276-84C7AD21A0CE}" presName="dummy4b" presStyleCnt="0"/>
      <dgm:spPr/>
    </dgm:pt>
    <dgm:pt modelId="{1D7CD8DB-6DC7-4259-A715-E5CBCE53455B}" type="pres">
      <dgm:prSet presAssocID="{2AA1B892-9C96-4890-9276-84C7AD21A0CE}" presName="wedge4Tx" presStyleLbl="node1" presStyleIdx="3" presStyleCnt="4">
        <dgm:presLayoutVars>
          <dgm:chMax val="0"/>
          <dgm:chPref val="0"/>
          <dgm:bulletEnabled val="1"/>
        </dgm:presLayoutVars>
      </dgm:prSet>
      <dgm:spPr/>
    </dgm:pt>
    <dgm:pt modelId="{12082A85-18AA-42F7-B914-A3DFAE7B9024}" type="pres">
      <dgm:prSet presAssocID="{B322AAEC-D138-4AF2-AB17-3FD42BFB7512}" presName="arrowWedge1" presStyleLbl="fgSibTrans2D1" presStyleIdx="0" presStyleCnt="4"/>
      <dgm:spPr>
        <a:solidFill>
          <a:schemeClr val="accent1">
            <a:lumMod val="75000"/>
          </a:schemeClr>
        </a:solidFill>
        <a:ln w="28575">
          <a:solidFill>
            <a:schemeClr val="tx2"/>
          </a:solidFill>
        </a:ln>
      </dgm:spPr>
    </dgm:pt>
    <dgm:pt modelId="{913C26C4-D86B-4150-BEDC-7FC26CF4155B}" type="pres">
      <dgm:prSet presAssocID="{144E0339-15A2-46BB-B6EA-27DACE0AD250}" presName="arrowWedge2" presStyleLbl="fgSibTrans2D1" presStyleIdx="1" presStyleCnt="4"/>
      <dgm:spPr>
        <a:solidFill>
          <a:schemeClr val="accent1">
            <a:lumMod val="75000"/>
          </a:schemeClr>
        </a:solidFill>
        <a:ln w="28575">
          <a:solidFill>
            <a:schemeClr val="tx2"/>
          </a:solidFill>
        </a:ln>
      </dgm:spPr>
    </dgm:pt>
    <dgm:pt modelId="{7FB10363-6243-47CC-8283-BB78F62F3C12}" type="pres">
      <dgm:prSet presAssocID="{5EDB0BCC-AD61-4788-A9CC-560D689D45DA}" presName="arrowWedge3" presStyleLbl="fgSibTrans2D1" presStyleIdx="2" presStyleCnt="4"/>
      <dgm:spPr>
        <a:solidFill>
          <a:schemeClr val="accent1">
            <a:lumMod val="75000"/>
          </a:schemeClr>
        </a:solidFill>
        <a:ln w="28575">
          <a:solidFill>
            <a:schemeClr val="tx2"/>
          </a:solidFill>
        </a:ln>
      </dgm:spPr>
    </dgm:pt>
    <dgm:pt modelId="{114B533A-ABEC-408F-93A4-5A255B0CBB46}" type="pres">
      <dgm:prSet presAssocID="{476E3B1C-5DA7-4AEE-9381-B9AB3A597B4E}" presName="arrowWedge4" presStyleLbl="fgSibTrans2D1" presStyleIdx="3" presStyleCnt="4"/>
      <dgm:spPr>
        <a:solidFill>
          <a:schemeClr val="accent1">
            <a:lumMod val="75000"/>
          </a:schemeClr>
        </a:solidFill>
        <a:ln w="28575">
          <a:solidFill>
            <a:schemeClr val="tx2"/>
          </a:solidFill>
        </a:ln>
      </dgm:spPr>
    </dgm:pt>
  </dgm:ptLst>
  <dgm:cxnLst>
    <dgm:cxn modelId="{44C27A2C-171D-4FE8-840F-60FDA6BF9E57}" type="presOf" srcId="{CD1F313C-3B83-4263-A85B-6C54909D2A8F}" destId="{F2B35ADD-9991-4C32-8C42-D4BF872F1705}" srcOrd="0" destOrd="0" presId="urn:microsoft.com/office/officeart/2005/8/layout/cycle8"/>
    <dgm:cxn modelId="{EAB0942F-4B96-40C3-87AE-387889EA30B2}" srcId="{2AA1B892-9C96-4890-9276-84C7AD21A0CE}" destId="{62D7BAD3-7AEE-41FC-A842-79EADAF7BDFA}" srcOrd="3" destOrd="0" parTransId="{6F92742E-5C55-41E9-86FB-FA46C9B4B3FE}" sibTransId="{476E3B1C-5DA7-4AEE-9381-B9AB3A597B4E}"/>
    <dgm:cxn modelId="{B646BB36-CA08-4B10-9EF3-D788C89242AB}" srcId="{2AA1B892-9C96-4890-9276-84C7AD21A0CE}" destId="{341C4F2B-2EB3-4A7D-9E86-1A5CBD0F09B4}" srcOrd="0" destOrd="0" parTransId="{76A5ACEB-131D-4D69-A80A-A5EE4AB7886F}" sibTransId="{B322AAEC-D138-4AF2-AB17-3FD42BFB7512}"/>
    <dgm:cxn modelId="{9FAA1C42-8649-4552-8CD7-E297949FBD33}" type="presOf" srcId="{62D7BAD3-7AEE-41FC-A842-79EADAF7BDFA}" destId="{1D7CD8DB-6DC7-4259-A715-E5CBCE53455B}" srcOrd="1" destOrd="0" presId="urn:microsoft.com/office/officeart/2005/8/layout/cycle8"/>
    <dgm:cxn modelId="{047B0046-FB89-4E1D-8AEC-CE1ED4D60C25}" srcId="{2AA1B892-9C96-4890-9276-84C7AD21A0CE}" destId="{CD1F313C-3B83-4263-A85B-6C54909D2A8F}" srcOrd="1" destOrd="0" parTransId="{FADCC7B5-3611-43B4-9628-887AE59DF42D}" sibTransId="{144E0339-15A2-46BB-B6EA-27DACE0AD250}"/>
    <dgm:cxn modelId="{19680870-6F38-4527-B0F6-C9CB7A5061B7}" type="presOf" srcId="{341C4F2B-2EB3-4A7D-9E86-1A5CBD0F09B4}" destId="{D679F089-5720-4A6E-AEBC-44A4169F00D3}" srcOrd="0" destOrd="0" presId="urn:microsoft.com/office/officeart/2005/8/layout/cycle8"/>
    <dgm:cxn modelId="{CB3D0351-7419-4B99-B1DA-DACF755CE3AE}" type="presOf" srcId="{E00821C6-72D7-4FA5-837A-83784102F69D}" destId="{3C059180-66C4-4A03-AA19-3FF1A3E7CC58}" srcOrd="1" destOrd="0" presId="urn:microsoft.com/office/officeart/2005/8/layout/cycle8"/>
    <dgm:cxn modelId="{4C862077-134D-4665-ADF8-71DEFCA2ED64}" srcId="{2AA1B892-9C96-4890-9276-84C7AD21A0CE}" destId="{E00821C6-72D7-4FA5-837A-83784102F69D}" srcOrd="2" destOrd="0" parTransId="{68300167-B597-4BB9-AEB2-638B4AFD7803}" sibTransId="{5EDB0BCC-AD61-4788-A9CC-560D689D45DA}"/>
    <dgm:cxn modelId="{EE934C8D-1EB9-4BBC-B0EE-7D1697958EEC}" type="presOf" srcId="{E00821C6-72D7-4FA5-837A-83784102F69D}" destId="{9670BD19-B844-4F81-B016-B0A8B8803DE0}" srcOrd="0" destOrd="0" presId="urn:microsoft.com/office/officeart/2005/8/layout/cycle8"/>
    <dgm:cxn modelId="{16F5EA90-0470-4EB7-A9C6-1E8310D2DF54}" type="presOf" srcId="{2AA1B892-9C96-4890-9276-84C7AD21A0CE}" destId="{56DBFBE4-9E02-4175-A1D3-9D939907C2B1}" srcOrd="0" destOrd="0" presId="urn:microsoft.com/office/officeart/2005/8/layout/cycle8"/>
    <dgm:cxn modelId="{CE59A1B1-1A07-434C-8E31-E632D6325121}" type="presOf" srcId="{62D7BAD3-7AEE-41FC-A842-79EADAF7BDFA}" destId="{BE35702D-5DD2-44CA-B2FC-687A906A9E7E}" srcOrd="0" destOrd="0" presId="urn:microsoft.com/office/officeart/2005/8/layout/cycle8"/>
    <dgm:cxn modelId="{D428FEB7-967F-4CD0-9C2B-68CF63684C6C}" type="presOf" srcId="{341C4F2B-2EB3-4A7D-9E86-1A5CBD0F09B4}" destId="{DFC34B6E-F1AB-419D-BDAA-413165439110}" srcOrd="1" destOrd="0" presId="urn:microsoft.com/office/officeart/2005/8/layout/cycle8"/>
    <dgm:cxn modelId="{94AE32BA-73FD-48B4-8D3F-4FF70C7D6A62}" type="presOf" srcId="{CD1F313C-3B83-4263-A85B-6C54909D2A8F}" destId="{2AB3AD30-B581-4CE2-8F96-1FA81D6E4A6E}" srcOrd="1" destOrd="0" presId="urn:microsoft.com/office/officeart/2005/8/layout/cycle8"/>
    <dgm:cxn modelId="{36927F70-F191-4E04-9886-D0D6A4C7C65E}" type="presParOf" srcId="{56DBFBE4-9E02-4175-A1D3-9D939907C2B1}" destId="{D679F089-5720-4A6E-AEBC-44A4169F00D3}" srcOrd="0" destOrd="0" presId="urn:microsoft.com/office/officeart/2005/8/layout/cycle8"/>
    <dgm:cxn modelId="{20198F4A-A67B-47FE-A13E-A9BE14AF9539}" type="presParOf" srcId="{56DBFBE4-9E02-4175-A1D3-9D939907C2B1}" destId="{747588C4-27FF-45E6-B6EF-647AFBBFCDF3}" srcOrd="1" destOrd="0" presId="urn:microsoft.com/office/officeart/2005/8/layout/cycle8"/>
    <dgm:cxn modelId="{B2DE7A29-97D1-4E93-B6FA-CE5486876002}" type="presParOf" srcId="{56DBFBE4-9E02-4175-A1D3-9D939907C2B1}" destId="{244B63A8-CEA7-42F1-8502-82DEADAD012C}" srcOrd="2" destOrd="0" presId="urn:microsoft.com/office/officeart/2005/8/layout/cycle8"/>
    <dgm:cxn modelId="{852F44E5-29FF-49E6-BCE8-E2F253180F67}" type="presParOf" srcId="{56DBFBE4-9E02-4175-A1D3-9D939907C2B1}" destId="{DFC34B6E-F1AB-419D-BDAA-413165439110}" srcOrd="3" destOrd="0" presId="urn:microsoft.com/office/officeart/2005/8/layout/cycle8"/>
    <dgm:cxn modelId="{5B56C14A-1F68-446A-8190-5123D6E488D6}" type="presParOf" srcId="{56DBFBE4-9E02-4175-A1D3-9D939907C2B1}" destId="{F2B35ADD-9991-4C32-8C42-D4BF872F1705}" srcOrd="4" destOrd="0" presId="urn:microsoft.com/office/officeart/2005/8/layout/cycle8"/>
    <dgm:cxn modelId="{8C4BC16B-E045-4940-8EB5-FD11A735C25F}" type="presParOf" srcId="{56DBFBE4-9E02-4175-A1D3-9D939907C2B1}" destId="{F4006F61-C488-47B7-BBCC-F6A49E1636A0}" srcOrd="5" destOrd="0" presId="urn:microsoft.com/office/officeart/2005/8/layout/cycle8"/>
    <dgm:cxn modelId="{930225CC-9F35-4E34-B7C9-8795E34A44C5}" type="presParOf" srcId="{56DBFBE4-9E02-4175-A1D3-9D939907C2B1}" destId="{D16F3294-92A2-437E-A156-A7725E1F933C}" srcOrd="6" destOrd="0" presId="urn:microsoft.com/office/officeart/2005/8/layout/cycle8"/>
    <dgm:cxn modelId="{C92B4773-666C-4B76-95AD-768DE1A95865}" type="presParOf" srcId="{56DBFBE4-9E02-4175-A1D3-9D939907C2B1}" destId="{2AB3AD30-B581-4CE2-8F96-1FA81D6E4A6E}" srcOrd="7" destOrd="0" presId="urn:microsoft.com/office/officeart/2005/8/layout/cycle8"/>
    <dgm:cxn modelId="{2DC56580-A2E5-4024-8131-B2C214503C36}" type="presParOf" srcId="{56DBFBE4-9E02-4175-A1D3-9D939907C2B1}" destId="{9670BD19-B844-4F81-B016-B0A8B8803DE0}" srcOrd="8" destOrd="0" presId="urn:microsoft.com/office/officeart/2005/8/layout/cycle8"/>
    <dgm:cxn modelId="{B2CC261D-65ED-4D3B-B68F-C5ADB8C03B76}" type="presParOf" srcId="{56DBFBE4-9E02-4175-A1D3-9D939907C2B1}" destId="{846C4FFF-FA9C-47D5-83A3-6EB637FA303E}" srcOrd="9" destOrd="0" presId="urn:microsoft.com/office/officeart/2005/8/layout/cycle8"/>
    <dgm:cxn modelId="{A2B958A8-755B-40BA-AAB0-FBBAE4BB2B6E}" type="presParOf" srcId="{56DBFBE4-9E02-4175-A1D3-9D939907C2B1}" destId="{ADEA7923-E50B-4AE2-91BA-2F6720ACE6DA}" srcOrd="10" destOrd="0" presId="urn:microsoft.com/office/officeart/2005/8/layout/cycle8"/>
    <dgm:cxn modelId="{5A59B57E-4DFE-42F7-BEEC-9DCB4FBDF7B4}" type="presParOf" srcId="{56DBFBE4-9E02-4175-A1D3-9D939907C2B1}" destId="{3C059180-66C4-4A03-AA19-3FF1A3E7CC58}" srcOrd="11" destOrd="0" presId="urn:microsoft.com/office/officeart/2005/8/layout/cycle8"/>
    <dgm:cxn modelId="{AE576140-2872-428F-AA2A-5A325EDA6E8E}" type="presParOf" srcId="{56DBFBE4-9E02-4175-A1D3-9D939907C2B1}" destId="{BE35702D-5DD2-44CA-B2FC-687A906A9E7E}" srcOrd="12" destOrd="0" presId="urn:microsoft.com/office/officeart/2005/8/layout/cycle8"/>
    <dgm:cxn modelId="{234D70D2-D89F-4099-A825-716F03B59349}" type="presParOf" srcId="{56DBFBE4-9E02-4175-A1D3-9D939907C2B1}" destId="{1396F73B-3CAA-4E7E-97B6-6253081B144A}" srcOrd="13" destOrd="0" presId="urn:microsoft.com/office/officeart/2005/8/layout/cycle8"/>
    <dgm:cxn modelId="{C54E996A-3D44-430B-A23D-97FFB1C8EB3C}" type="presParOf" srcId="{56DBFBE4-9E02-4175-A1D3-9D939907C2B1}" destId="{661E5292-C085-4FCC-9DDB-00FD409E3133}" srcOrd="14" destOrd="0" presId="urn:microsoft.com/office/officeart/2005/8/layout/cycle8"/>
    <dgm:cxn modelId="{B4B37934-4A8E-453D-8BD4-C9694A8F6D5D}" type="presParOf" srcId="{56DBFBE4-9E02-4175-A1D3-9D939907C2B1}" destId="{1D7CD8DB-6DC7-4259-A715-E5CBCE53455B}" srcOrd="15" destOrd="0" presId="urn:microsoft.com/office/officeart/2005/8/layout/cycle8"/>
    <dgm:cxn modelId="{33658875-EF25-4174-A496-F4927F30EE43}" type="presParOf" srcId="{56DBFBE4-9E02-4175-A1D3-9D939907C2B1}" destId="{12082A85-18AA-42F7-B914-A3DFAE7B9024}" srcOrd="16" destOrd="0" presId="urn:microsoft.com/office/officeart/2005/8/layout/cycle8"/>
    <dgm:cxn modelId="{F6CBAE69-F76A-4AD6-8899-CDB227063EC3}" type="presParOf" srcId="{56DBFBE4-9E02-4175-A1D3-9D939907C2B1}" destId="{913C26C4-D86B-4150-BEDC-7FC26CF4155B}" srcOrd="17" destOrd="0" presId="urn:microsoft.com/office/officeart/2005/8/layout/cycle8"/>
    <dgm:cxn modelId="{0EFE5FD2-D788-45EF-9070-5E97836343BD}" type="presParOf" srcId="{56DBFBE4-9E02-4175-A1D3-9D939907C2B1}" destId="{7FB10363-6243-47CC-8283-BB78F62F3C12}" srcOrd="18" destOrd="0" presId="urn:microsoft.com/office/officeart/2005/8/layout/cycle8"/>
    <dgm:cxn modelId="{123412B1-034E-48C7-8320-2CBA90EC9FD0}" type="presParOf" srcId="{56DBFBE4-9E02-4175-A1D3-9D939907C2B1}" destId="{114B533A-ABEC-408F-93A4-5A255B0CBB46}"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A1B892-9C96-4890-9276-84C7AD21A0CE}" type="doc">
      <dgm:prSet loTypeId="urn:microsoft.com/office/officeart/2005/8/layout/cycle8" loCatId="cycle" qsTypeId="urn:microsoft.com/office/officeart/2005/8/quickstyle/simple1" qsCatId="simple" csTypeId="urn:microsoft.com/office/officeart/2005/8/colors/accent1_2" csCatId="accent1" phldr="1"/>
      <dgm:spPr/>
    </dgm:pt>
    <dgm:pt modelId="{341C4F2B-2EB3-4A7D-9E86-1A5CBD0F09B4}">
      <dgm:prSet phldrT="[Text]" custT="1"/>
      <dgm:spPr>
        <a:solidFill>
          <a:schemeClr val="accent1">
            <a:lumMod val="75000"/>
          </a:schemeClr>
        </a:solidFill>
      </dgm:spPr>
      <dgm:t>
        <a:bodyPr lIns="0" rIns="0"/>
        <a:lstStyle/>
        <a:p>
          <a:r>
            <a:rPr lang="en-US" sz="2800" b="1" dirty="0">
              <a:solidFill>
                <a:schemeClr val="bg1"/>
              </a:solidFill>
            </a:rPr>
            <a:t>Planlegge</a:t>
          </a:r>
          <a:endParaRPr lang="en-US" sz="2000" b="1" dirty="0">
            <a:solidFill>
              <a:schemeClr val="bg1"/>
            </a:solidFill>
          </a:endParaRPr>
        </a:p>
      </dgm:t>
    </dgm:pt>
    <dgm:pt modelId="{76A5ACEB-131D-4D69-A80A-A5EE4AB7886F}" type="parTrans" cxnId="{B646BB36-CA08-4B10-9EF3-D788C89242AB}">
      <dgm:prSet/>
      <dgm:spPr/>
      <dgm:t>
        <a:bodyPr/>
        <a:lstStyle/>
        <a:p>
          <a:endParaRPr lang="en-US" sz="2000"/>
        </a:p>
      </dgm:t>
    </dgm:pt>
    <dgm:pt modelId="{B322AAEC-D138-4AF2-AB17-3FD42BFB7512}" type="sibTrans" cxnId="{B646BB36-CA08-4B10-9EF3-D788C89242AB}">
      <dgm:prSet/>
      <dgm:spPr/>
      <dgm:t>
        <a:bodyPr/>
        <a:lstStyle/>
        <a:p>
          <a:endParaRPr lang="en-US" sz="2000"/>
        </a:p>
      </dgm:t>
    </dgm:pt>
    <dgm:pt modelId="{E00821C6-72D7-4FA5-837A-83784102F69D}">
      <dgm:prSet phldrT="[Text]" custT="1"/>
      <dgm:spPr>
        <a:solidFill>
          <a:schemeClr val="accent1">
            <a:lumMod val="60000"/>
            <a:lumOff val="40000"/>
          </a:schemeClr>
        </a:solidFill>
      </dgm:spPr>
      <dgm:t>
        <a:bodyPr lIns="0" rIns="0"/>
        <a:lstStyle/>
        <a:p>
          <a:r>
            <a:rPr lang="en-US" sz="2800" b="1" dirty="0">
              <a:solidFill>
                <a:schemeClr val="accent1">
                  <a:lumMod val="50000"/>
                </a:schemeClr>
              </a:solidFill>
            </a:rPr>
            <a:t>Evaluere</a:t>
          </a:r>
          <a:endParaRPr lang="en-US" sz="2000" b="1" dirty="0">
            <a:solidFill>
              <a:schemeClr val="accent1">
                <a:lumMod val="50000"/>
              </a:schemeClr>
            </a:solidFill>
          </a:endParaRPr>
        </a:p>
      </dgm:t>
    </dgm:pt>
    <dgm:pt modelId="{68300167-B597-4BB9-AEB2-638B4AFD7803}" type="parTrans" cxnId="{4C862077-134D-4665-ADF8-71DEFCA2ED64}">
      <dgm:prSet/>
      <dgm:spPr/>
      <dgm:t>
        <a:bodyPr/>
        <a:lstStyle/>
        <a:p>
          <a:endParaRPr lang="en-US" sz="2000"/>
        </a:p>
      </dgm:t>
    </dgm:pt>
    <dgm:pt modelId="{5EDB0BCC-AD61-4788-A9CC-560D689D45DA}" type="sibTrans" cxnId="{4C862077-134D-4665-ADF8-71DEFCA2ED64}">
      <dgm:prSet/>
      <dgm:spPr/>
      <dgm:t>
        <a:bodyPr/>
        <a:lstStyle/>
        <a:p>
          <a:endParaRPr lang="en-US" sz="2000"/>
        </a:p>
      </dgm:t>
    </dgm:pt>
    <dgm:pt modelId="{CD1F313C-3B83-4263-A85B-6C54909D2A8F}">
      <dgm:prSet custT="1"/>
      <dgm:spPr>
        <a:solidFill>
          <a:schemeClr val="accent1">
            <a:lumMod val="75000"/>
          </a:schemeClr>
        </a:solidFill>
      </dgm:spPr>
      <dgm:t>
        <a:bodyPr lIns="0" rIns="0"/>
        <a:lstStyle/>
        <a:p>
          <a:r>
            <a:rPr lang="en-US" sz="2800" b="1" dirty="0">
              <a:solidFill>
                <a:schemeClr val="bg1"/>
              </a:solidFill>
            </a:rPr>
            <a:t>Gjennomføre</a:t>
          </a:r>
          <a:endParaRPr lang="en-US" sz="2000" b="1" dirty="0">
            <a:solidFill>
              <a:schemeClr val="bg1"/>
            </a:solidFill>
          </a:endParaRPr>
        </a:p>
      </dgm:t>
    </dgm:pt>
    <dgm:pt modelId="{FADCC7B5-3611-43B4-9628-887AE59DF42D}" type="parTrans" cxnId="{047B0046-FB89-4E1D-8AEC-CE1ED4D60C25}">
      <dgm:prSet/>
      <dgm:spPr/>
      <dgm:t>
        <a:bodyPr/>
        <a:lstStyle/>
        <a:p>
          <a:endParaRPr lang="en-US" sz="2000"/>
        </a:p>
      </dgm:t>
    </dgm:pt>
    <dgm:pt modelId="{144E0339-15A2-46BB-B6EA-27DACE0AD250}" type="sibTrans" cxnId="{047B0046-FB89-4E1D-8AEC-CE1ED4D60C25}">
      <dgm:prSet/>
      <dgm:spPr/>
      <dgm:t>
        <a:bodyPr/>
        <a:lstStyle/>
        <a:p>
          <a:endParaRPr lang="en-US" sz="2000"/>
        </a:p>
      </dgm:t>
    </dgm:pt>
    <dgm:pt modelId="{62D7BAD3-7AEE-41FC-A842-79EADAF7BDFA}">
      <dgm:prSet phldrT="[Text]" custT="1"/>
      <dgm:spPr>
        <a:solidFill>
          <a:schemeClr val="accent1">
            <a:lumMod val="75000"/>
          </a:schemeClr>
        </a:solidFill>
      </dgm:spPr>
      <dgm:t>
        <a:bodyPr lIns="0" rIns="0"/>
        <a:lstStyle/>
        <a:p>
          <a:r>
            <a:rPr lang="en-US" sz="2800" b="1" dirty="0"/>
            <a:t>Korrigere</a:t>
          </a:r>
          <a:endParaRPr lang="en-US" sz="2000" b="1" dirty="0"/>
        </a:p>
      </dgm:t>
    </dgm:pt>
    <dgm:pt modelId="{476E3B1C-5DA7-4AEE-9381-B9AB3A597B4E}" type="sibTrans" cxnId="{EAB0942F-4B96-40C3-87AE-387889EA30B2}">
      <dgm:prSet/>
      <dgm:spPr/>
      <dgm:t>
        <a:bodyPr/>
        <a:lstStyle/>
        <a:p>
          <a:endParaRPr lang="en-US" sz="2000"/>
        </a:p>
      </dgm:t>
    </dgm:pt>
    <dgm:pt modelId="{6F92742E-5C55-41E9-86FB-FA46C9B4B3FE}" type="parTrans" cxnId="{EAB0942F-4B96-40C3-87AE-387889EA30B2}">
      <dgm:prSet/>
      <dgm:spPr/>
      <dgm:t>
        <a:bodyPr/>
        <a:lstStyle/>
        <a:p>
          <a:endParaRPr lang="en-US" sz="2000"/>
        </a:p>
      </dgm:t>
    </dgm:pt>
    <dgm:pt modelId="{56DBFBE4-9E02-4175-A1D3-9D939907C2B1}" type="pres">
      <dgm:prSet presAssocID="{2AA1B892-9C96-4890-9276-84C7AD21A0CE}" presName="compositeShape" presStyleCnt="0">
        <dgm:presLayoutVars>
          <dgm:chMax val="7"/>
          <dgm:dir/>
          <dgm:resizeHandles val="exact"/>
        </dgm:presLayoutVars>
      </dgm:prSet>
      <dgm:spPr/>
    </dgm:pt>
    <dgm:pt modelId="{D679F089-5720-4A6E-AEBC-44A4169F00D3}" type="pres">
      <dgm:prSet presAssocID="{2AA1B892-9C96-4890-9276-84C7AD21A0CE}" presName="wedge1" presStyleLbl="node1" presStyleIdx="0" presStyleCnt="4"/>
      <dgm:spPr/>
    </dgm:pt>
    <dgm:pt modelId="{747588C4-27FF-45E6-B6EF-647AFBBFCDF3}" type="pres">
      <dgm:prSet presAssocID="{2AA1B892-9C96-4890-9276-84C7AD21A0CE}" presName="dummy1a" presStyleCnt="0"/>
      <dgm:spPr/>
    </dgm:pt>
    <dgm:pt modelId="{244B63A8-CEA7-42F1-8502-82DEADAD012C}" type="pres">
      <dgm:prSet presAssocID="{2AA1B892-9C96-4890-9276-84C7AD21A0CE}" presName="dummy1b" presStyleCnt="0"/>
      <dgm:spPr/>
    </dgm:pt>
    <dgm:pt modelId="{DFC34B6E-F1AB-419D-BDAA-413165439110}" type="pres">
      <dgm:prSet presAssocID="{2AA1B892-9C96-4890-9276-84C7AD21A0CE}" presName="wedge1Tx" presStyleLbl="node1" presStyleIdx="0" presStyleCnt="4">
        <dgm:presLayoutVars>
          <dgm:chMax val="0"/>
          <dgm:chPref val="0"/>
          <dgm:bulletEnabled val="1"/>
        </dgm:presLayoutVars>
      </dgm:prSet>
      <dgm:spPr/>
    </dgm:pt>
    <dgm:pt modelId="{F2B35ADD-9991-4C32-8C42-D4BF872F1705}" type="pres">
      <dgm:prSet presAssocID="{2AA1B892-9C96-4890-9276-84C7AD21A0CE}" presName="wedge2" presStyleLbl="node1" presStyleIdx="1" presStyleCnt="4"/>
      <dgm:spPr/>
    </dgm:pt>
    <dgm:pt modelId="{F4006F61-C488-47B7-BBCC-F6A49E1636A0}" type="pres">
      <dgm:prSet presAssocID="{2AA1B892-9C96-4890-9276-84C7AD21A0CE}" presName="dummy2a" presStyleCnt="0"/>
      <dgm:spPr/>
    </dgm:pt>
    <dgm:pt modelId="{D16F3294-92A2-437E-A156-A7725E1F933C}" type="pres">
      <dgm:prSet presAssocID="{2AA1B892-9C96-4890-9276-84C7AD21A0CE}" presName="dummy2b" presStyleCnt="0"/>
      <dgm:spPr/>
    </dgm:pt>
    <dgm:pt modelId="{2AB3AD30-B581-4CE2-8F96-1FA81D6E4A6E}" type="pres">
      <dgm:prSet presAssocID="{2AA1B892-9C96-4890-9276-84C7AD21A0CE}" presName="wedge2Tx" presStyleLbl="node1" presStyleIdx="1" presStyleCnt="4">
        <dgm:presLayoutVars>
          <dgm:chMax val="0"/>
          <dgm:chPref val="0"/>
          <dgm:bulletEnabled val="1"/>
        </dgm:presLayoutVars>
      </dgm:prSet>
      <dgm:spPr/>
    </dgm:pt>
    <dgm:pt modelId="{9670BD19-B844-4F81-B016-B0A8B8803DE0}" type="pres">
      <dgm:prSet presAssocID="{2AA1B892-9C96-4890-9276-84C7AD21A0CE}" presName="wedge3" presStyleLbl="node1" presStyleIdx="2" presStyleCnt="4" custLinFactNeighborX="-521" custLinFactNeighborY="-40"/>
      <dgm:spPr/>
    </dgm:pt>
    <dgm:pt modelId="{846C4FFF-FA9C-47D5-83A3-6EB637FA303E}" type="pres">
      <dgm:prSet presAssocID="{2AA1B892-9C96-4890-9276-84C7AD21A0CE}" presName="dummy3a" presStyleCnt="0"/>
      <dgm:spPr/>
    </dgm:pt>
    <dgm:pt modelId="{ADEA7923-E50B-4AE2-91BA-2F6720ACE6DA}" type="pres">
      <dgm:prSet presAssocID="{2AA1B892-9C96-4890-9276-84C7AD21A0CE}" presName="dummy3b" presStyleCnt="0"/>
      <dgm:spPr/>
    </dgm:pt>
    <dgm:pt modelId="{3C059180-66C4-4A03-AA19-3FF1A3E7CC58}" type="pres">
      <dgm:prSet presAssocID="{2AA1B892-9C96-4890-9276-84C7AD21A0CE}" presName="wedge3Tx" presStyleLbl="node1" presStyleIdx="2" presStyleCnt="4">
        <dgm:presLayoutVars>
          <dgm:chMax val="0"/>
          <dgm:chPref val="0"/>
          <dgm:bulletEnabled val="1"/>
        </dgm:presLayoutVars>
      </dgm:prSet>
      <dgm:spPr/>
    </dgm:pt>
    <dgm:pt modelId="{BE35702D-5DD2-44CA-B2FC-687A906A9E7E}" type="pres">
      <dgm:prSet presAssocID="{2AA1B892-9C96-4890-9276-84C7AD21A0CE}" presName="wedge4" presStyleLbl="node1" presStyleIdx="3" presStyleCnt="4"/>
      <dgm:spPr/>
    </dgm:pt>
    <dgm:pt modelId="{1396F73B-3CAA-4E7E-97B6-6253081B144A}" type="pres">
      <dgm:prSet presAssocID="{2AA1B892-9C96-4890-9276-84C7AD21A0CE}" presName="dummy4a" presStyleCnt="0"/>
      <dgm:spPr/>
    </dgm:pt>
    <dgm:pt modelId="{661E5292-C085-4FCC-9DDB-00FD409E3133}" type="pres">
      <dgm:prSet presAssocID="{2AA1B892-9C96-4890-9276-84C7AD21A0CE}" presName="dummy4b" presStyleCnt="0"/>
      <dgm:spPr/>
    </dgm:pt>
    <dgm:pt modelId="{1D7CD8DB-6DC7-4259-A715-E5CBCE53455B}" type="pres">
      <dgm:prSet presAssocID="{2AA1B892-9C96-4890-9276-84C7AD21A0CE}" presName="wedge4Tx" presStyleLbl="node1" presStyleIdx="3" presStyleCnt="4">
        <dgm:presLayoutVars>
          <dgm:chMax val="0"/>
          <dgm:chPref val="0"/>
          <dgm:bulletEnabled val="1"/>
        </dgm:presLayoutVars>
      </dgm:prSet>
      <dgm:spPr/>
    </dgm:pt>
    <dgm:pt modelId="{12082A85-18AA-42F7-B914-A3DFAE7B9024}" type="pres">
      <dgm:prSet presAssocID="{B322AAEC-D138-4AF2-AB17-3FD42BFB7512}" presName="arrowWedge1" presStyleLbl="fgSibTrans2D1" presStyleIdx="0" presStyleCnt="4" custLinFactNeighborX="-100" custLinFactNeighborY="61"/>
      <dgm:spPr>
        <a:solidFill>
          <a:schemeClr val="accent1">
            <a:lumMod val="75000"/>
          </a:schemeClr>
        </a:solidFill>
        <a:ln w="28575">
          <a:solidFill>
            <a:schemeClr val="tx2"/>
          </a:solidFill>
        </a:ln>
      </dgm:spPr>
    </dgm:pt>
    <dgm:pt modelId="{913C26C4-D86B-4150-BEDC-7FC26CF4155B}" type="pres">
      <dgm:prSet presAssocID="{144E0339-15A2-46BB-B6EA-27DACE0AD250}" presName="arrowWedge2" presStyleLbl="fgSibTrans2D1" presStyleIdx="1" presStyleCnt="4"/>
      <dgm:spPr>
        <a:solidFill>
          <a:schemeClr val="accent1">
            <a:lumMod val="75000"/>
          </a:schemeClr>
        </a:solidFill>
        <a:ln w="28575">
          <a:solidFill>
            <a:schemeClr val="tx2"/>
          </a:solidFill>
        </a:ln>
      </dgm:spPr>
    </dgm:pt>
    <dgm:pt modelId="{7FB10363-6243-47CC-8283-BB78F62F3C12}" type="pres">
      <dgm:prSet presAssocID="{5EDB0BCC-AD61-4788-A9CC-560D689D45DA}" presName="arrowWedge3" presStyleLbl="fgSibTrans2D1" presStyleIdx="2" presStyleCnt="4"/>
      <dgm:spPr>
        <a:solidFill>
          <a:schemeClr val="accent1">
            <a:lumMod val="75000"/>
          </a:schemeClr>
        </a:solidFill>
        <a:ln w="28575">
          <a:solidFill>
            <a:schemeClr val="tx2"/>
          </a:solidFill>
        </a:ln>
      </dgm:spPr>
    </dgm:pt>
    <dgm:pt modelId="{114B533A-ABEC-408F-93A4-5A255B0CBB46}" type="pres">
      <dgm:prSet presAssocID="{476E3B1C-5DA7-4AEE-9381-B9AB3A597B4E}" presName="arrowWedge4" presStyleLbl="fgSibTrans2D1" presStyleIdx="3" presStyleCnt="4"/>
      <dgm:spPr>
        <a:solidFill>
          <a:schemeClr val="accent1">
            <a:lumMod val="75000"/>
          </a:schemeClr>
        </a:solidFill>
        <a:ln w="28575">
          <a:solidFill>
            <a:schemeClr val="tx2"/>
          </a:solidFill>
        </a:ln>
      </dgm:spPr>
    </dgm:pt>
  </dgm:ptLst>
  <dgm:cxnLst>
    <dgm:cxn modelId="{D1B1CA10-0715-4BE2-BBDB-447F2C822445}" type="presOf" srcId="{341C4F2B-2EB3-4A7D-9E86-1A5CBD0F09B4}" destId="{D679F089-5720-4A6E-AEBC-44A4169F00D3}" srcOrd="0" destOrd="0" presId="urn:microsoft.com/office/officeart/2005/8/layout/cycle8"/>
    <dgm:cxn modelId="{EAB0942F-4B96-40C3-87AE-387889EA30B2}" srcId="{2AA1B892-9C96-4890-9276-84C7AD21A0CE}" destId="{62D7BAD3-7AEE-41FC-A842-79EADAF7BDFA}" srcOrd="3" destOrd="0" parTransId="{6F92742E-5C55-41E9-86FB-FA46C9B4B3FE}" sibTransId="{476E3B1C-5DA7-4AEE-9381-B9AB3A597B4E}"/>
    <dgm:cxn modelId="{B646BB36-CA08-4B10-9EF3-D788C89242AB}" srcId="{2AA1B892-9C96-4890-9276-84C7AD21A0CE}" destId="{341C4F2B-2EB3-4A7D-9E86-1A5CBD0F09B4}" srcOrd="0" destOrd="0" parTransId="{76A5ACEB-131D-4D69-A80A-A5EE4AB7886F}" sibTransId="{B322AAEC-D138-4AF2-AB17-3FD42BFB7512}"/>
    <dgm:cxn modelId="{1A2FDB39-975B-402F-9523-6A42CD83ECC2}" type="presOf" srcId="{341C4F2B-2EB3-4A7D-9E86-1A5CBD0F09B4}" destId="{DFC34B6E-F1AB-419D-BDAA-413165439110}" srcOrd="1" destOrd="0" presId="urn:microsoft.com/office/officeart/2005/8/layout/cycle8"/>
    <dgm:cxn modelId="{9C5E6242-474F-4D47-A03F-FC950B4AD166}" type="presOf" srcId="{62D7BAD3-7AEE-41FC-A842-79EADAF7BDFA}" destId="{BE35702D-5DD2-44CA-B2FC-687A906A9E7E}" srcOrd="0" destOrd="0" presId="urn:microsoft.com/office/officeart/2005/8/layout/cycle8"/>
    <dgm:cxn modelId="{047B0046-FB89-4E1D-8AEC-CE1ED4D60C25}" srcId="{2AA1B892-9C96-4890-9276-84C7AD21A0CE}" destId="{CD1F313C-3B83-4263-A85B-6C54909D2A8F}" srcOrd="1" destOrd="0" parTransId="{FADCC7B5-3611-43B4-9628-887AE59DF42D}" sibTransId="{144E0339-15A2-46BB-B6EA-27DACE0AD250}"/>
    <dgm:cxn modelId="{4C862077-134D-4665-ADF8-71DEFCA2ED64}" srcId="{2AA1B892-9C96-4890-9276-84C7AD21A0CE}" destId="{E00821C6-72D7-4FA5-837A-83784102F69D}" srcOrd="2" destOrd="0" parTransId="{68300167-B597-4BB9-AEB2-638B4AFD7803}" sibTransId="{5EDB0BCC-AD61-4788-A9CC-560D689D45DA}"/>
    <dgm:cxn modelId="{92C1A3A1-9F1F-4A2A-B7CD-A4CCE8C4F444}" type="presOf" srcId="{E00821C6-72D7-4FA5-837A-83784102F69D}" destId="{9670BD19-B844-4F81-B016-B0A8B8803DE0}" srcOrd="0" destOrd="0" presId="urn:microsoft.com/office/officeart/2005/8/layout/cycle8"/>
    <dgm:cxn modelId="{180E85A8-EDD4-49F5-B108-2A2F913E5BD3}" type="presOf" srcId="{CD1F313C-3B83-4263-A85B-6C54909D2A8F}" destId="{F2B35ADD-9991-4C32-8C42-D4BF872F1705}" srcOrd="0" destOrd="0" presId="urn:microsoft.com/office/officeart/2005/8/layout/cycle8"/>
    <dgm:cxn modelId="{030749AE-66E7-4E3C-BDA2-2BA6F122474A}" type="presOf" srcId="{62D7BAD3-7AEE-41FC-A842-79EADAF7BDFA}" destId="{1D7CD8DB-6DC7-4259-A715-E5CBCE53455B}" srcOrd="1" destOrd="0" presId="urn:microsoft.com/office/officeart/2005/8/layout/cycle8"/>
    <dgm:cxn modelId="{8E9A4ABE-62F1-4A89-9E41-A5CCC7F44D98}" type="presOf" srcId="{CD1F313C-3B83-4263-A85B-6C54909D2A8F}" destId="{2AB3AD30-B581-4CE2-8F96-1FA81D6E4A6E}" srcOrd="1" destOrd="0" presId="urn:microsoft.com/office/officeart/2005/8/layout/cycle8"/>
    <dgm:cxn modelId="{AEA18CBE-14ED-4C14-960C-8348A15CCEFC}" type="presOf" srcId="{E00821C6-72D7-4FA5-837A-83784102F69D}" destId="{3C059180-66C4-4A03-AA19-3FF1A3E7CC58}" srcOrd="1" destOrd="0" presId="urn:microsoft.com/office/officeart/2005/8/layout/cycle8"/>
    <dgm:cxn modelId="{6F675CF6-14FF-4157-810F-19136E3D7184}" type="presOf" srcId="{2AA1B892-9C96-4890-9276-84C7AD21A0CE}" destId="{56DBFBE4-9E02-4175-A1D3-9D939907C2B1}" srcOrd="0" destOrd="0" presId="urn:microsoft.com/office/officeart/2005/8/layout/cycle8"/>
    <dgm:cxn modelId="{E8D79AFC-E986-49BF-8F1E-2D6B885EBEA8}" type="presParOf" srcId="{56DBFBE4-9E02-4175-A1D3-9D939907C2B1}" destId="{D679F089-5720-4A6E-AEBC-44A4169F00D3}" srcOrd="0" destOrd="0" presId="urn:microsoft.com/office/officeart/2005/8/layout/cycle8"/>
    <dgm:cxn modelId="{6B065998-056B-4A96-9E05-21DA80442E79}" type="presParOf" srcId="{56DBFBE4-9E02-4175-A1D3-9D939907C2B1}" destId="{747588C4-27FF-45E6-B6EF-647AFBBFCDF3}" srcOrd="1" destOrd="0" presId="urn:microsoft.com/office/officeart/2005/8/layout/cycle8"/>
    <dgm:cxn modelId="{A7B066A3-1F16-42A8-92A1-E8CAFAEE0436}" type="presParOf" srcId="{56DBFBE4-9E02-4175-A1D3-9D939907C2B1}" destId="{244B63A8-CEA7-42F1-8502-82DEADAD012C}" srcOrd="2" destOrd="0" presId="urn:microsoft.com/office/officeart/2005/8/layout/cycle8"/>
    <dgm:cxn modelId="{B8F326EE-C0EB-4258-B94A-2A9BEFF3E906}" type="presParOf" srcId="{56DBFBE4-9E02-4175-A1D3-9D939907C2B1}" destId="{DFC34B6E-F1AB-419D-BDAA-413165439110}" srcOrd="3" destOrd="0" presId="urn:microsoft.com/office/officeart/2005/8/layout/cycle8"/>
    <dgm:cxn modelId="{BF7CC690-61D2-41EA-A79D-3CF99017EAC5}" type="presParOf" srcId="{56DBFBE4-9E02-4175-A1D3-9D939907C2B1}" destId="{F2B35ADD-9991-4C32-8C42-D4BF872F1705}" srcOrd="4" destOrd="0" presId="urn:microsoft.com/office/officeart/2005/8/layout/cycle8"/>
    <dgm:cxn modelId="{AE350E26-62C2-452A-99E9-810770B42771}" type="presParOf" srcId="{56DBFBE4-9E02-4175-A1D3-9D939907C2B1}" destId="{F4006F61-C488-47B7-BBCC-F6A49E1636A0}" srcOrd="5" destOrd="0" presId="urn:microsoft.com/office/officeart/2005/8/layout/cycle8"/>
    <dgm:cxn modelId="{53453B41-69D4-40A2-8634-4E58D7DA2D09}" type="presParOf" srcId="{56DBFBE4-9E02-4175-A1D3-9D939907C2B1}" destId="{D16F3294-92A2-437E-A156-A7725E1F933C}" srcOrd="6" destOrd="0" presId="urn:microsoft.com/office/officeart/2005/8/layout/cycle8"/>
    <dgm:cxn modelId="{F5927074-D61D-41CD-BAB4-4BE8E3F2C867}" type="presParOf" srcId="{56DBFBE4-9E02-4175-A1D3-9D939907C2B1}" destId="{2AB3AD30-B581-4CE2-8F96-1FA81D6E4A6E}" srcOrd="7" destOrd="0" presId="urn:microsoft.com/office/officeart/2005/8/layout/cycle8"/>
    <dgm:cxn modelId="{8EC076A0-00CE-4371-A19C-393F7ABA36A7}" type="presParOf" srcId="{56DBFBE4-9E02-4175-A1D3-9D939907C2B1}" destId="{9670BD19-B844-4F81-B016-B0A8B8803DE0}" srcOrd="8" destOrd="0" presId="urn:microsoft.com/office/officeart/2005/8/layout/cycle8"/>
    <dgm:cxn modelId="{F56C320E-CB86-46FB-A157-A9DC279D19B5}" type="presParOf" srcId="{56DBFBE4-9E02-4175-A1D3-9D939907C2B1}" destId="{846C4FFF-FA9C-47D5-83A3-6EB637FA303E}" srcOrd="9" destOrd="0" presId="urn:microsoft.com/office/officeart/2005/8/layout/cycle8"/>
    <dgm:cxn modelId="{0EC64A0F-DC51-4BC4-90DD-57CFEC4BE46C}" type="presParOf" srcId="{56DBFBE4-9E02-4175-A1D3-9D939907C2B1}" destId="{ADEA7923-E50B-4AE2-91BA-2F6720ACE6DA}" srcOrd="10" destOrd="0" presId="urn:microsoft.com/office/officeart/2005/8/layout/cycle8"/>
    <dgm:cxn modelId="{126BF4F0-7586-44E2-BF9D-A18D6C56D122}" type="presParOf" srcId="{56DBFBE4-9E02-4175-A1D3-9D939907C2B1}" destId="{3C059180-66C4-4A03-AA19-3FF1A3E7CC58}" srcOrd="11" destOrd="0" presId="urn:microsoft.com/office/officeart/2005/8/layout/cycle8"/>
    <dgm:cxn modelId="{05810CB1-C218-46D8-BE20-111FDFA2237A}" type="presParOf" srcId="{56DBFBE4-9E02-4175-A1D3-9D939907C2B1}" destId="{BE35702D-5DD2-44CA-B2FC-687A906A9E7E}" srcOrd="12" destOrd="0" presId="urn:microsoft.com/office/officeart/2005/8/layout/cycle8"/>
    <dgm:cxn modelId="{BEE619BB-3A47-416C-9D74-452B1EBD56E8}" type="presParOf" srcId="{56DBFBE4-9E02-4175-A1D3-9D939907C2B1}" destId="{1396F73B-3CAA-4E7E-97B6-6253081B144A}" srcOrd="13" destOrd="0" presId="urn:microsoft.com/office/officeart/2005/8/layout/cycle8"/>
    <dgm:cxn modelId="{B61A346D-B51E-4D5E-83F0-F10F6671D268}" type="presParOf" srcId="{56DBFBE4-9E02-4175-A1D3-9D939907C2B1}" destId="{661E5292-C085-4FCC-9DDB-00FD409E3133}" srcOrd="14" destOrd="0" presId="urn:microsoft.com/office/officeart/2005/8/layout/cycle8"/>
    <dgm:cxn modelId="{6CEE1622-F1E4-4D56-8688-A4D5C41F2E34}" type="presParOf" srcId="{56DBFBE4-9E02-4175-A1D3-9D939907C2B1}" destId="{1D7CD8DB-6DC7-4259-A715-E5CBCE53455B}" srcOrd="15" destOrd="0" presId="urn:microsoft.com/office/officeart/2005/8/layout/cycle8"/>
    <dgm:cxn modelId="{A6717FC1-A404-4258-80BA-A08A509D1810}" type="presParOf" srcId="{56DBFBE4-9E02-4175-A1D3-9D939907C2B1}" destId="{12082A85-18AA-42F7-B914-A3DFAE7B9024}" srcOrd="16" destOrd="0" presId="urn:microsoft.com/office/officeart/2005/8/layout/cycle8"/>
    <dgm:cxn modelId="{1EAD6A5E-8B9C-496B-9491-657E9050D579}" type="presParOf" srcId="{56DBFBE4-9E02-4175-A1D3-9D939907C2B1}" destId="{913C26C4-D86B-4150-BEDC-7FC26CF4155B}" srcOrd="17" destOrd="0" presId="urn:microsoft.com/office/officeart/2005/8/layout/cycle8"/>
    <dgm:cxn modelId="{C64B23DA-0D37-406D-88AA-7DE8CE9F392A}" type="presParOf" srcId="{56DBFBE4-9E02-4175-A1D3-9D939907C2B1}" destId="{7FB10363-6243-47CC-8283-BB78F62F3C12}" srcOrd="18" destOrd="0" presId="urn:microsoft.com/office/officeart/2005/8/layout/cycle8"/>
    <dgm:cxn modelId="{A21CE6B3-792E-4A82-AA41-43085FC9DEFD}" type="presParOf" srcId="{56DBFBE4-9E02-4175-A1D3-9D939907C2B1}" destId="{114B533A-ABEC-408F-93A4-5A255B0CBB46}"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A1B892-9C96-4890-9276-84C7AD21A0CE}" type="doc">
      <dgm:prSet loTypeId="urn:microsoft.com/office/officeart/2005/8/layout/cycle8" loCatId="cycle" qsTypeId="urn:microsoft.com/office/officeart/2005/8/quickstyle/simple1" qsCatId="simple" csTypeId="urn:microsoft.com/office/officeart/2005/8/colors/accent1_2" csCatId="accent1" phldr="1"/>
      <dgm:spPr/>
    </dgm:pt>
    <dgm:pt modelId="{341C4F2B-2EB3-4A7D-9E86-1A5CBD0F09B4}">
      <dgm:prSet phldrT="[Text]" custT="1"/>
      <dgm:spPr>
        <a:solidFill>
          <a:schemeClr val="accent1">
            <a:lumMod val="75000"/>
          </a:schemeClr>
        </a:solidFill>
      </dgm:spPr>
      <dgm:t>
        <a:bodyPr lIns="0" rIns="0"/>
        <a:lstStyle/>
        <a:p>
          <a:r>
            <a:rPr lang="en-US" sz="3600" b="1" dirty="0">
              <a:solidFill>
                <a:schemeClr val="bg1"/>
              </a:solidFill>
            </a:rPr>
            <a:t>Planlegge</a:t>
          </a:r>
          <a:endParaRPr lang="en-US" sz="1400" b="1" dirty="0">
            <a:solidFill>
              <a:schemeClr val="bg1"/>
            </a:solidFill>
          </a:endParaRPr>
        </a:p>
      </dgm:t>
    </dgm:pt>
    <dgm:pt modelId="{76A5ACEB-131D-4D69-A80A-A5EE4AB7886F}" type="parTrans" cxnId="{B646BB36-CA08-4B10-9EF3-D788C89242AB}">
      <dgm:prSet/>
      <dgm:spPr/>
      <dgm:t>
        <a:bodyPr/>
        <a:lstStyle/>
        <a:p>
          <a:endParaRPr lang="en-US" sz="2000"/>
        </a:p>
      </dgm:t>
    </dgm:pt>
    <dgm:pt modelId="{B322AAEC-D138-4AF2-AB17-3FD42BFB7512}" type="sibTrans" cxnId="{B646BB36-CA08-4B10-9EF3-D788C89242AB}">
      <dgm:prSet/>
      <dgm:spPr/>
      <dgm:t>
        <a:bodyPr/>
        <a:lstStyle/>
        <a:p>
          <a:endParaRPr lang="en-US" sz="2000"/>
        </a:p>
      </dgm:t>
    </dgm:pt>
    <dgm:pt modelId="{E00821C6-72D7-4FA5-837A-83784102F69D}">
      <dgm:prSet phldrT="[Text]" custT="1"/>
      <dgm:spPr>
        <a:solidFill>
          <a:schemeClr val="accent1">
            <a:lumMod val="75000"/>
          </a:schemeClr>
        </a:solidFill>
      </dgm:spPr>
      <dgm:t>
        <a:bodyPr lIns="0" rIns="0"/>
        <a:lstStyle/>
        <a:p>
          <a:r>
            <a:rPr lang="en-US" sz="3600" b="1" dirty="0">
              <a:solidFill>
                <a:schemeClr val="bg1"/>
              </a:solidFill>
            </a:rPr>
            <a:t>Evaluere</a:t>
          </a:r>
          <a:endParaRPr lang="en-US" sz="1400" b="1" dirty="0">
            <a:solidFill>
              <a:schemeClr val="bg1"/>
            </a:solidFill>
          </a:endParaRPr>
        </a:p>
      </dgm:t>
    </dgm:pt>
    <dgm:pt modelId="{68300167-B597-4BB9-AEB2-638B4AFD7803}" type="parTrans" cxnId="{4C862077-134D-4665-ADF8-71DEFCA2ED64}">
      <dgm:prSet/>
      <dgm:spPr/>
      <dgm:t>
        <a:bodyPr/>
        <a:lstStyle/>
        <a:p>
          <a:endParaRPr lang="en-US" sz="2000"/>
        </a:p>
      </dgm:t>
    </dgm:pt>
    <dgm:pt modelId="{5EDB0BCC-AD61-4788-A9CC-560D689D45DA}" type="sibTrans" cxnId="{4C862077-134D-4665-ADF8-71DEFCA2ED64}">
      <dgm:prSet/>
      <dgm:spPr/>
      <dgm:t>
        <a:bodyPr/>
        <a:lstStyle/>
        <a:p>
          <a:endParaRPr lang="en-US" sz="2000"/>
        </a:p>
      </dgm:t>
    </dgm:pt>
    <dgm:pt modelId="{62D7BAD3-7AEE-41FC-A842-79EADAF7BDFA}">
      <dgm:prSet phldrT="[Text]" custT="1"/>
      <dgm:spPr>
        <a:solidFill>
          <a:schemeClr val="accent1">
            <a:lumMod val="60000"/>
            <a:lumOff val="40000"/>
          </a:schemeClr>
        </a:solidFill>
      </dgm:spPr>
      <dgm:t>
        <a:bodyPr lIns="0" rIns="0"/>
        <a:lstStyle/>
        <a:p>
          <a:r>
            <a:rPr lang="en-US" sz="3600" b="1" dirty="0">
              <a:solidFill>
                <a:schemeClr val="accent1">
                  <a:lumMod val="50000"/>
                </a:schemeClr>
              </a:solidFill>
            </a:rPr>
            <a:t>Korrigere</a:t>
          </a:r>
        </a:p>
      </dgm:t>
    </dgm:pt>
    <dgm:pt modelId="{6F92742E-5C55-41E9-86FB-FA46C9B4B3FE}" type="parTrans" cxnId="{EAB0942F-4B96-40C3-87AE-387889EA30B2}">
      <dgm:prSet/>
      <dgm:spPr/>
      <dgm:t>
        <a:bodyPr/>
        <a:lstStyle/>
        <a:p>
          <a:endParaRPr lang="en-US" sz="2000"/>
        </a:p>
      </dgm:t>
    </dgm:pt>
    <dgm:pt modelId="{476E3B1C-5DA7-4AEE-9381-B9AB3A597B4E}" type="sibTrans" cxnId="{EAB0942F-4B96-40C3-87AE-387889EA30B2}">
      <dgm:prSet/>
      <dgm:spPr/>
      <dgm:t>
        <a:bodyPr/>
        <a:lstStyle/>
        <a:p>
          <a:endParaRPr lang="en-US" sz="2000"/>
        </a:p>
      </dgm:t>
    </dgm:pt>
    <dgm:pt modelId="{CD1F313C-3B83-4263-A85B-6C54909D2A8F}">
      <dgm:prSet custT="1"/>
      <dgm:spPr>
        <a:solidFill>
          <a:schemeClr val="accent1">
            <a:lumMod val="75000"/>
          </a:schemeClr>
        </a:solidFill>
      </dgm:spPr>
      <dgm:t>
        <a:bodyPr lIns="0" rIns="0"/>
        <a:lstStyle/>
        <a:p>
          <a:r>
            <a:rPr lang="en-US" sz="2800" b="1" dirty="0">
              <a:solidFill>
                <a:schemeClr val="bg1"/>
              </a:solidFill>
            </a:rPr>
            <a:t>Gjennomføre</a:t>
          </a:r>
          <a:endParaRPr lang="en-US" sz="1400" b="1" dirty="0">
            <a:solidFill>
              <a:schemeClr val="bg1"/>
            </a:solidFill>
          </a:endParaRPr>
        </a:p>
      </dgm:t>
    </dgm:pt>
    <dgm:pt modelId="{FADCC7B5-3611-43B4-9628-887AE59DF42D}" type="parTrans" cxnId="{047B0046-FB89-4E1D-8AEC-CE1ED4D60C25}">
      <dgm:prSet/>
      <dgm:spPr/>
      <dgm:t>
        <a:bodyPr/>
        <a:lstStyle/>
        <a:p>
          <a:endParaRPr lang="en-US" sz="2000"/>
        </a:p>
      </dgm:t>
    </dgm:pt>
    <dgm:pt modelId="{144E0339-15A2-46BB-B6EA-27DACE0AD250}" type="sibTrans" cxnId="{047B0046-FB89-4E1D-8AEC-CE1ED4D60C25}">
      <dgm:prSet/>
      <dgm:spPr/>
      <dgm:t>
        <a:bodyPr/>
        <a:lstStyle/>
        <a:p>
          <a:endParaRPr lang="en-US" sz="2000"/>
        </a:p>
      </dgm:t>
    </dgm:pt>
    <dgm:pt modelId="{56DBFBE4-9E02-4175-A1D3-9D939907C2B1}" type="pres">
      <dgm:prSet presAssocID="{2AA1B892-9C96-4890-9276-84C7AD21A0CE}" presName="compositeShape" presStyleCnt="0">
        <dgm:presLayoutVars>
          <dgm:chMax val="7"/>
          <dgm:dir/>
          <dgm:resizeHandles val="exact"/>
        </dgm:presLayoutVars>
      </dgm:prSet>
      <dgm:spPr/>
    </dgm:pt>
    <dgm:pt modelId="{D679F089-5720-4A6E-AEBC-44A4169F00D3}" type="pres">
      <dgm:prSet presAssocID="{2AA1B892-9C96-4890-9276-84C7AD21A0CE}" presName="wedge1" presStyleLbl="node1" presStyleIdx="0" presStyleCnt="4"/>
      <dgm:spPr/>
    </dgm:pt>
    <dgm:pt modelId="{747588C4-27FF-45E6-B6EF-647AFBBFCDF3}" type="pres">
      <dgm:prSet presAssocID="{2AA1B892-9C96-4890-9276-84C7AD21A0CE}" presName="dummy1a" presStyleCnt="0"/>
      <dgm:spPr/>
    </dgm:pt>
    <dgm:pt modelId="{244B63A8-CEA7-42F1-8502-82DEADAD012C}" type="pres">
      <dgm:prSet presAssocID="{2AA1B892-9C96-4890-9276-84C7AD21A0CE}" presName="dummy1b" presStyleCnt="0"/>
      <dgm:spPr/>
    </dgm:pt>
    <dgm:pt modelId="{DFC34B6E-F1AB-419D-BDAA-413165439110}" type="pres">
      <dgm:prSet presAssocID="{2AA1B892-9C96-4890-9276-84C7AD21A0CE}" presName="wedge1Tx" presStyleLbl="node1" presStyleIdx="0" presStyleCnt="4">
        <dgm:presLayoutVars>
          <dgm:chMax val="0"/>
          <dgm:chPref val="0"/>
          <dgm:bulletEnabled val="1"/>
        </dgm:presLayoutVars>
      </dgm:prSet>
      <dgm:spPr/>
    </dgm:pt>
    <dgm:pt modelId="{F2B35ADD-9991-4C32-8C42-D4BF872F1705}" type="pres">
      <dgm:prSet presAssocID="{2AA1B892-9C96-4890-9276-84C7AD21A0CE}" presName="wedge2" presStyleLbl="node1" presStyleIdx="1" presStyleCnt="4"/>
      <dgm:spPr/>
    </dgm:pt>
    <dgm:pt modelId="{F4006F61-C488-47B7-BBCC-F6A49E1636A0}" type="pres">
      <dgm:prSet presAssocID="{2AA1B892-9C96-4890-9276-84C7AD21A0CE}" presName="dummy2a" presStyleCnt="0"/>
      <dgm:spPr/>
    </dgm:pt>
    <dgm:pt modelId="{D16F3294-92A2-437E-A156-A7725E1F933C}" type="pres">
      <dgm:prSet presAssocID="{2AA1B892-9C96-4890-9276-84C7AD21A0CE}" presName="dummy2b" presStyleCnt="0"/>
      <dgm:spPr/>
    </dgm:pt>
    <dgm:pt modelId="{2AB3AD30-B581-4CE2-8F96-1FA81D6E4A6E}" type="pres">
      <dgm:prSet presAssocID="{2AA1B892-9C96-4890-9276-84C7AD21A0CE}" presName="wedge2Tx" presStyleLbl="node1" presStyleIdx="1" presStyleCnt="4">
        <dgm:presLayoutVars>
          <dgm:chMax val="0"/>
          <dgm:chPref val="0"/>
          <dgm:bulletEnabled val="1"/>
        </dgm:presLayoutVars>
      </dgm:prSet>
      <dgm:spPr/>
    </dgm:pt>
    <dgm:pt modelId="{9670BD19-B844-4F81-B016-B0A8B8803DE0}" type="pres">
      <dgm:prSet presAssocID="{2AA1B892-9C96-4890-9276-84C7AD21A0CE}" presName="wedge3" presStyleLbl="node1" presStyleIdx="2" presStyleCnt="4"/>
      <dgm:spPr/>
    </dgm:pt>
    <dgm:pt modelId="{846C4FFF-FA9C-47D5-83A3-6EB637FA303E}" type="pres">
      <dgm:prSet presAssocID="{2AA1B892-9C96-4890-9276-84C7AD21A0CE}" presName="dummy3a" presStyleCnt="0"/>
      <dgm:spPr/>
    </dgm:pt>
    <dgm:pt modelId="{ADEA7923-E50B-4AE2-91BA-2F6720ACE6DA}" type="pres">
      <dgm:prSet presAssocID="{2AA1B892-9C96-4890-9276-84C7AD21A0CE}" presName="dummy3b" presStyleCnt="0"/>
      <dgm:spPr/>
    </dgm:pt>
    <dgm:pt modelId="{3C059180-66C4-4A03-AA19-3FF1A3E7CC58}" type="pres">
      <dgm:prSet presAssocID="{2AA1B892-9C96-4890-9276-84C7AD21A0CE}" presName="wedge3Tx" presStyleLbl="node1" presStyleIdx="2" presStyleCnt="4">
        <dgm:presLayoutVars>
          <dgm:chMax val="0"/>
          <dgm:chPref val="0"/>
          <dgm:bulletEnabled val="1"/>
        </dgm:presLayoutVars>
      </dgm:prSet>
      <dgm:spPr/>
    </dgm:pt>
    <dgm:pt modelId="{BE35702D-5DD2-44CA-B2FC-687A906A9E7E}" type="pres">
      <dgm:prSet presAssocID="{2AA1B892-9C96-4890-9276-84C7AD21A0CE}" presName="wedge4" presStyleLbl="node1" presStyleIdx="3" presStyleCnt="4"/>
      <dgm:spPr/>
    </dgm:pt>
    <dgm:pt modelId="{1396F73B-3CAA-4E7E-97B6-6253081B144A}" type="pres">
      <dgm:prSet presAssocID="{2AA1B892-9C96-4890-9276-84C7AD21A0CE}" presName="dummy4a" presStyleCnt="0"/>
      <dgm:spPr/>
    </dgm:pt>
    <dgm:pt modelId="{661E5292-C085-4FCC-9DDB-00FD409E3133}" type="pres">
      <dgm:prSet presAssocID="{2AA1B892-9C96-4890-9276-84C7AD21A0CE}" presName="dummy4b" presStyleCnt="0"/>
      <dgm:spPr/>
    </dgm:pt>
    <dgm:pt modelId="{1D7CD8DB-6DC7-4259-A715-E5CBCE53455B}" type="pres">
      <dgm:prSet presAssocID="{2AA1B892-9C96-4890-9276-84C7AD21A0CE}" presName="wedge4Tx" presStyleLbl="node1" presStyleIdx="3" presStyleCnt="4">
        <dgm:presLayoutVars>
          <dgm:chMax val="0"/>
          <dgm:chPref val="0"/>
          <dgm:bulletEnabled val="1"/>
        </dgm:presLayoutVars>
      </dgm:prSet>
      <dgm:spPr/>
    </dgm:pt>
    <dgm:pt modelId="{12082A85-18AA-42F7-B914-A3DFAE7B9024}" type="pres">
      <dgm:prSet presAssocID="{B322AAEC-D138-4AF2-AB17-3FD42BFB7512}" presName="arrowWedge1" presStyleLbl="fgSibTrans2D1" presStyleIdx="0" presStyleCnt="4"/>
      <dgm:spPr>
        <a:solidFill>
          <a:schemeClr val="accent1">
            <a:lumMod val="75000"/>
          </a:schemeClr>
        </a:solidFill>
        <a:ln w="28575">
          <a:solidFill>
            <a:schemeClr val="tx2"/>
          </a:solidFill>
        </a:ln>
      </dgm:spPr>
    </dgm:pt>
    <dgm:pt modelId="{913C26C4-D86B-4150-BEDC-7FC26CF4155B}" type="pres">
      <dgm:prSet presAssocID="{144E0339-15A2-46BB-B6EA-27DACE0AD250}" presName="arrowWedge2" presStyleLbl="fgSibTrans2D1" presStyleIdx="1" presStyleCnt="4"/>
      <dgm:spPr>
        <a:solidFill>
          <a:schemeClr val="accent1">
            <a:lumMod val="75000"/>
          </a:schemeClr>
        </a:solidFill>
        <a:ln w="28575">
          <a:solidFill>
            <a:schemeClr val="tx2"/>
          </a:solidFill>
        </a:ln>
      </dgm:spPr>
    </dgm:pt>
    <dgm:pt modelId="{7FB10363-6243-47CC-8283-BB78F62F3C12}" type="pres">
      <dgm:prSet presAssocID="{5EDB0BCC-AD61-4788-A9CC-560D689D45DA}" presName="arrowWedge3" presStyleLbl="fgSibTrans2D1" presStyleIdx="2" presStyleCnt="4"/>
      <dgm:spPr>
        <a:solidFill>
          <a:schemeClr val="accent1">
            <a:lumMod val="75000"/>
          </a:schemeClr>
        </a:solidFill>
        <a:ln w="28575">
          <a:solidFill>
            <a:schemeClr val="tx2"/>
          </a:solidFill>
        </a:ln>
      </dgm:spPr>
    </dgm:pt>
    <dgm:pt modelId="{114B533A-ABEC-408F-93A4-5A255B0CBB46}" type="pres">
      <dgm:prSet presAssocID="{476E3B1C-5DA7-4AEE-9381-B9AB3A597B4E}" presName="arrowWedge4" presStyleLbl="fgSibTrans2D1" presStyleIdx="3" presStyleCnt="4"/>
      <dgm:spPr>
        <a:solidFill>
          <a:schemeClr val="accent1">
            <a:lumMod val="75000"/>
          </a:schemeClr>
        </a:solidFill>
        <a:ln w="28575">
          <a:solidFill>
            <a:schemeClr val="tx2"/>
          </a:solidFill>
        </a:ln>
      </dgm:spPr>
    </dgm:pt>
  </dgm:ptLst>
  <dgm:cxnLst>
    <dgm:cxn modelId="{5892E618-EB34-454E-939E-01FD2F215F5C}" type="presOf" srcId="{E00821C6-72D7-4FA5-837A-83784102F69D}" destId="{9670BD19-B844-4F81-B016-B0A8B8803DE0}" srcOrd="0" destOrd="0" presId="urn:microsoft.com/office/officeart/2005/8/layout/cycle8"/>
    <dgm:cxn modelId="{46CEA22D-CC65-4A62-821D-4C1F501F6A8F}" type="presOf" srcId="{62D7BAD3-7AEE-41FC-A842-79EADAF7BDFA}" destId="{1D7CD8DB-6DC7-4259-A715-E5CBCE53455B}" srcOrd="1" destOrd="0" presId="urn:microsoft.com/office/officeart/2005/8/layout/cycle8"/>
    <dgm:cxn modelId="{EAB0942F-4B96-40C3-87AE-387889EA30B2}" srcId="{2AA1B892-9C96-4890-9276-84C7AD21A0CE}" destId="{62D7BAD3-7AEE-41FC-A842-79EADAF7BDFA}" srcOrd="3" destOrd="0" parTransId="{6F92742E-5C55-41E9-86FB-FA46C9B4B3FE}" sibTransId="{476E3B1C-5DA7-4AEE-9381-B9AB3A597B4E}"/>
    <dgm:cxn modelId="{B646BB36-CA08-4B10-9EF3-D788C89242AB}" srcId="{2AA1B892-9C96-4890-9276-84C7AD21A0CE}" destId="{341C4F2B-2EB3-4A7D-9E86-1A5CBD0F09B4}" srcOrd="0" destOrd="0" parTransId="{76A5ACEB-131D-4D69-A80A-A5EE4AB7886F}" sibTransId="{B322AAEC-D138-4AF2-AB17-3FD42BFB7512}"/>
    <dgm:cxn modelId="{047B0046-FB89-4E1D-8AEC-CE1ED4D60C25}" srcId="{2AA1B892-9C96-4890-9276-84C7AD21A0CE}" destId="{CD1F313C-3B83-4263-A85B-6C54909D2A8F}" srcOrd="1" destOrd="0" parTransId="{FADCC7B5-3611-43B4-9628-887AE59DF42D}" sibTransId="{144E0339-15A2-46BB-B6EA-27DACE0AD250}"/>
    <dgm:cxn modelId="{3E161B4A-7F21-4B0E-BA1E-483651BCB895}" type="presOf" srcId="{341C4F2B-2EB3-4A7D-9E86-1A5CBD0F09B4}" destId="{DFC34B6E-F1AB-419D-BDAA-413165439110}" srcOrd="1" destOrd="0" presId="urn:microsoft.com/office/officeart/2005/8/layout/cycle8"/>
    <dgm:cxn modelId="{C509AB4F-D0FC-4FC9-9E5A-7C48D059E4C2}" type="presOf" srcId="{CD1F313C-3B83-4263-A85B-6C54909D2A8F}" destId="{2AB3AD30-B581-4CE2-8F96-1FA81D6E4A6E}" srcOrd="1" destOrd="0" presId="urn:microsoft.com/office/officeart/2005/8/layout/cycle8"/>
    <dgm:cxn modelId="{4C862077-134D-4665-ADF8-71DEFCA2ED64}" srcId="{2AA1B892-9C96-4890-9276-84C7AD21A0CE}" destId="{E00821C6-72D7-4FA5-837A-83784102F69D}" srcOrd="2" destOrd="0" parTransId="{68300167-B597-4BB9-AEB2-638B4AFD7803}" sibTransId="{5EDB0BCC-AD61-4788-A9CC-560D689D45DA}"/>
    <dgm:cxn modelId="{8794D2A9-3D42-4840-9D61-A01EAB1E9166}" type="presOf" srcId="{341C4F2B-2EB3-4A7D-9E86-1A5CBD0F09B4}" destId="{D679F089-5720-4A6E-AEBC-44A4169F00D3}" srcOrd="0" destOrd="0" presId="urn:microsoft.com/office/officeart/2005/8/layout/cycle8"/>
    <dgm:cxn modelId="{C22F60B2-6415-471E-8689-9F12269ADBE4}" type="presOf" srcId="{E00821C6-72D7-4FA5-837A-83784102F69D}" destId="{3C059180-66C4-4A03-AA19-3FF1A3E7CC58}" srcOrd="1" destOrd="0" presId="urn:microsoft.com/office/officeart/2005/8/layout/cycle8"/>
    <dgm:cxn modelId="{DA7900B7-A6B9-4C4B-AC0A-F41E5D86AEA7}" type="presOf" srcId="{2AA1B892-9C96-4890-9276-84C7AD21A0CE}" destId="{56DBFBE4-9E02-4175-A1D3-9D939907C2B1}" srcOrd="0" destOrd="0" presId="urn:microsoft.com/office/officeart/2005/8/layout/cycle8"/>
    <dgm:cxn modelId="{133466BB-04AF-4A67-9056-AC72B97C7E70}" type="presOf" srcId="{CD1F313C-3B83-4263-A85B-6C54909D2A8F}" destId="{F2B35ADD-9991-4C32-8C42-D4BF872F1705}" srcOrd="0" destOrd="0" presId="urn:microsoft.com/office/officeart/2005/8/layout/cycle8"/>
    <dgm:cxn modelId="{AA6F6FD2-03E0-4D0D-BBE0-295B03BE8D4E}" type="presOf" srcId="{62D7BAD3-7AEE-41FC-A842-79EADAF7BDFA}" destId="{BE35702D-5DD2-44CA-B2FC-687A906A9E7E}" srcOrd="0" destOrd="0" presId="urn:microsoft.com/office/officeart/2005/8/layout/cycle8"/>
    <dgm:cxn modelId="{C2F42492-E448-4A8C-A4E4-F767ECEA803F}" type="presParOf" srcId="{56DBFBE4-9E02-4175-A1D3-9D939907C2B1}" destId="{D679F089-5720-4A6E-AEBC-44A4169F00D3}" srcOrd="0" destOrd="0" presId="urn:microsoft.com/office/officeart/2005/8/layout/cycle8"/>
    <dgm:cxn modelId="{EB4A10AC-C083-4AE3-B1DA-D8BB24A87BEE}" type="presParOf" srcId="{56DBFBE4-9E02-4175-A1D3-9D939907C2B1}" destId="{747588C4-27FF-45E6-B6EF-647AFBBFCDF3}" srcOrd="1" destOrd="0" presId="urn:microsoft.com/office/officeart/2005/8/layout/cycle8"/>
    <dgm:cxn modelId="{3AD28E21-94E1-42A4-84C7-F34C29907A6D}" type="presParOf" srcId="{56DBFBE4-9E02-4175-A1D3-9D939907C2B1}" destId="{244B63A8-CEA7-42F1-8502-82DEADAD012C}" srcOrd="2" destOrd="0" presId="urn:microsoft.com/office/officeart/2005/8/layout/cycle8"/>
    <dgm:cxn modelId="{E58E685B-77CA-4CBA-B4E0-94477628D7EC}" type="presParOf" srcId="{56DBFBE4-9E02-4175-A1D3-9D939907C2B1}" destId="{DFC34B6E-F1AB-419D-BDAA-413165439110}" srcOrd="3" destOrd="0" presId="urn:microsoft.com/office/officeart/2005/8/layout/cycle8"/>
    <dgm:cxn modelId="{00223732-B22C-4935-A198-B36227BE5B4E}" type="presParOf" srcId="{56DBFBE4-9E02-4175-A1D3-9D939907C2B1}" destId="{F2B35ADD-9991-4C32-8C42-D4BF872F1705}" srcOrd="4" destOrd="0" presId="urn:microsoft.com/office/officeart/2005/8/layout/cycle8"/>
    <dgm:cxn modelId="{A6499B68-F902-4CF6-ACE4-1DAF3959F645}" type="presParOf" srcId="{56DBFBE4-9E02-4175-A1D3-9D939907C2B1}" destId="{F4006F61-C488-47B7-BBCC-F6A49E1636A0}" srcOrd="5" destOrd="0" presId="urn:microsoft.com/office/officeart/2005/8/layout/cycle8"/>
    <dgm:cxn modelId="{7E68A594-4117-4B7E-86A8-8972C3661C92}" type="presParOf" srcId="{56DBFBE4-9E02-4175-A1D3-9D939907C2B1}" destId="{D16F3294-92A2-437E-A156-A7725E1F933C}" srcOrd="6" destOrd="0" presId="urn:microsoft.com/office/officeart/2005/8/layout/cycle8"/>
    <dgm:cxn modelId="{83829607-F55E-4DA6-A503-23D917E5382E}" type="presParOf" srcId="{56DBFBE4-9E02-4175-A1D3-9D939907C2B1}" destId="{2AB3AD30-B581-4CE2-8F96-1FA81D6E4A6E}" srcOrd="7" destOrd="0" presId="urn:microsoft.com/office/officeart/2005/8/layout/cycle8"/>
    <dgm:cxn modelId="{4642D5AA-5575-46C2-A195-5E628E251D77}" type="presParOf" srcId="{56DBFBE4-9E02-4175-A1D3-9D939907C2B1}" destId="{9670BD19-B844-4F81-B016-B0A8B8803DE0}" srcOrd="8" destOrd="0" presId="urn:microsoft.com/office/officeart/2005/8/layout/cycle8"/>
    <dgm:cxn modelId="{6EE5359C-CA5D-4893-B8B5-F6D741EF44D3}" type="presParOf" srcId="{56DBFBE4-9E02-4175-A1D3-9D939907C2B1}" destId="{846C4FFF-FA9C-47D5-83A3-6EB637FA303E}" srcOrd="9" destOrd="0" presId="urn:microsoft.com/office/officeart/2005/8/layout/cycle8"/>
    <dgm:cxn modelId="{45DA591A-AE98-4CD4-A4DD-D394AAFDC746}" type="presParOf" srcId="{56DBFBE4-9E02-4175-A1D3-9D939907C2B1}" destId="{ADEA7923-E50B-4AE2-91BA-2F6720ACE6DA}" srcOrd="10" destOrd="0" presId="urn:microsoft.com/office/officeart/2005/8/layout/cycle8"/>
    <dgm:cxn modelId="{5161A8F7-455B-4D60-B437-EA3AFC51F246}" type="presParOf" srcId="{56DBFBE4-9E02-4175-A1D3-9D939907C2B1}" destId="{3C059180-66C4-4A03-AA19-3FF1A3E7CC58}" srcOrd="11" destOrd="0" presId="urn:microsoft.com/office/officeart/2005/8/layout/cycle8"/>
    <dgm:cxn modelId="{ED19A9CD-97C5-4309-B263-E2B20B7C7CE2}" type="presParOf" srcId="{56DBFBE4-9E02-4175-A1D3-9D939907C2B1}" destId="{BE35702D-5DD2-44CA-B2FC-687A906A9E7E}" srcOrd="12" destOrd="0" presId="urn:microsoft.com/office/officeart/2005/8/layout/cycle8"/>
    <dgm:cxn modelId="{97558232-E6AE-4B05-BA30-422531876C9C}" type="presParOf" srcId="{56DBFBE4-9E02-4175-A1D3-9D939907C2B1}" destId="{1396F73B-3CAA-4E7E-97B6-6253081B144A}" srcOrd="13" destOrd="0" presId="urn:microsoft.com/office/officeart/2005/8/layout/cycle8"/>
    <dgm:cxn modelId="{6C8D6D8B-592B-4B2C-A029-A6AF7253FE8E}" type="presParOf" srcId="{56DBFBE4-9E02-4175-A1D3-9D939907C2B1}" destId="{661E5292-C085-4FCC-9DDB-00FD409E3133}" srcOrd="14" destOrd="0" presId="urn:microsoft.com/office/officeart/2005/8/layout/cycle8"/>
    <dgm:cxn modelId="{7BD1A12B-DBC7-4E90-AE47-C2D02A021704}" type="presParOf" srcId="{56DBFBE4-9E02-4175-A1D3-9D939907C2B1}" destId="{1D7CD8DB-6DC7-4259-A715-E5CBCE53455B}" srcOrd="15" destOrd="0" presId="urn:microsoft.com/office/officeart/2005/8/layout/cycle8"/>
    <dgm:cxn modelId="{82066778-511D-45FC-A768-F8D13AA3EE27}" type="presParOf" srcId="{56DBFBE4-9E02-4175-A1D3-9D939907C2B1}" destId="{12082A85-18AA-42F7-B914-A3DFAE7B9024}" srcOrd="16" destOrd="0" presId="urn:microsoft.com/office/officeart/2005/8/layout/cycle8"/>
    <dgm:cxn modelId="{A2139B5F-3AF4-4CB7-B882-59CD1A8FD623}" type="presParOf" srcId="{56DBFBE4-9E02-4175-A1D3-9D939907C2B1}" destId="{913C26C4-D86B-4150-BEDC-7FC26CF4155B}" srcOrd="17" destOrd="0" presId="urn:microsoft.com/office/officeart/2005/8/layout/cycle8"/>
    <dgm:cxn modelId="{3AD2A246-D029-4044-9D3D-562BFFC25E0B}" type="presParOf" srcId="{56DBFBE4-9E02-4175-A1D3-9D939907C2B1}" destId="{7FB10363-6243-47CC-8283-BB78F62F3C12}" srcOrd="18" destOrd="0" presId="urn:microsoft.com/office/officeart/2005/8/layout/cycle8"/>
    <dgm:cxn modelId="{54A329CA-E58E-4DC1-99B9-6C575C6E0D74}" type="presParOf" srcId="{56DBFBE4-9E02-4175-A1D3-9D939907C2B1}" destId="{114B533A-ABEC-408F-93A4-5A255B0CBB46}"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79F089-5720-4A6E-AEBC-44A4169F00D3}">
      <dsp:nvSpPr>
        <dsp:cNvPr id="0" name=""/>
        <dsp:cNvSpPr/>
      </dsp:nvSpPr>
      <dsp:spPr>
        <a:xfrm>
          <a:off x="2600566" y="210526"/>
          <a:ext cx="2912936" cy="2912936"/>
        </a:xfrm>
        <a:prstGeom prst="pie">
          <a:avLst>
            <a:gd name="adj1" fmla="val 16200000"/>
            <a:gd name="adj2" fmla="val 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accent1">
                  <a:lumMod val="50000"/>
                </a:schemeClr>
              </a:solidFill>
            </a:rPr>
            <a:t>Planlegge</a:t>
          </a:r>
          <a:endParaRPr lang="en-US" sz="1400" b="1" kern="1200" dirty="0">
            <a:solidFill>
              <a:schemeClr val="accent1">
                <a:lumMod val="50000"/>
              </a:schemeClr>
            </a:solidFill>
          </a:endParaRPr>
        </a:p>
      </dsp:txBody>
      <dsp:txXfrm>
        <a:off x="4146850" y="814267"/>
        <a:ext cx="1075012" cy="797589"/>
      </dsp:txXfrm>
    </dsp:sp>
    <dsp:sp modelId="{F2B35ADD-9991-4C32-8C42-D4BF872F1705}">
      <dsp:nvSpPr>
        <dsp:cNvPr id="0" name=""/>
        <dsp:cNvSpPr/>
      </dsp:nvSpPr>
      <dsp:spPr>
        <a:xfrm>
          <a:off x="2600566" y="308318"/>
          <a:ext cx="2912936" cy="2912936"/>
        </a:xfrm>
        <a:prstGeom prst="pie">
          <a:avLst>
            <a:gd name="adj1" fmla="val 0"/>
            <a:gd name="adj2" fmla="val 540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endParaRPr lang="en-US" sz="1400" b="1" kern="1200" dirty="0">
            <a:solidFill>
              <a:schemeClr val="bg1"/>
            </a:solidFill>
          </a:endParaRPr>
        </a:p>
      </dsp:txBody>
      <dsp:txXfrm>
        <a:off x="4146850" y="1819924"/>
        <a:ext cx="1075012" cy="797589"/>
      </dsp:txXfrm>
    </dsp:sp>
    <dsp:sp modelId="{9670BD19-B844-4F81-B016-B0A8B8803DE0}">
      <dsp:nvSpPr>
        <dsp:cNvPr id="0" name=""/>
        <dsp:cNvSpPr/>
      </dsp:nvSpPr>
      <dsp:spPr>
        <a:xfrm>
          <a:off x="2502774" y="308318"/>
          <a:ext cx="2912936" cy="2912936"/>
        </a:xfrm>
        <a:prstGeom prst="pie">
          <a:avLst>
            <a:gd name="adj1" fmla="val 5400000"/>
            <a:gd name="adj2" fmla="val 1080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Evaluere</a:t>
          </a:r>
        </a:p>
      </dsp:txBody>
      <dsp:txXfrm>
        <a:off x="2794415" y="1819924"/>
        <a:ext cx="1075012" cy="797589"/>
      </dsp:txXfrm>
    </dsp:sp>
    <dsp:sp modelId="{BE35702D-5DD2-44CA-B2FC-687A906A9E7E}">
      <dsp:nvSpPr>
        <dsp:cNvPr id="0" name=""/>
        <dsp:cNvSpPr/>
      </dsp:nvSpPr>
      <dsp:spPr>
        <a:xfrm>
          <a:off x="2502774" y="210526"/>
          <a:ext cx="2912936" cy="2912936"/>
        </a:xfrm>
        <a:prstGeom prst="pie">
          <a:avLst>
            <a:gd name="adj1" fmla="val 10800000"/>
            <a:gd name="adj2" fmla="val 1620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Korrigere</a:t>
          </a:r>
        </a:p>
      </dsp:txBody>
      <dsp:txXfrm>
        <a:off x="2794415" y="814267"/>
        <a:ext cx="1075012" cy="797589"/>
      </dsp:txXfrm>
    </dsp:sp>
    <dsp:sp modelId="{12082A85-18AA-42F7-B914-A3DFAE7B9024}">
      <dsp:nvSpPr>
        <dsp:cNvPr id="0" name=""/>
        <dsp:cNvSpPr/>
      </dsp:nvSpPr>
      <dsp:spPr>
        <a:xfrm>
          <a:off x="2420241" y="30202"/>
          <a:ext cx="3273586" cy="3273586"/>
        </a:xfrm>
        <a:prstGeom prst="circularArrow">
          <a:avLst>
            <a:gd name="adj1" fmla="val 5085"/>
            <a:gd name="adj2" fmla="val 327528"/>
            <a:gd name="adj3" fmla="val 21272472"/>
            <a:gd name="adj4" fmla="val 16200000"/>
            <a:gd name="adj5" fmla="val 5932"/>
          </a:avLst>
        </a:prstGeom>
        <a:solidFill>
          <a:schemeClr val="accent1">
            <a:lumMod val="75000"/>
          </a:schemeClr>
        </a:solidFill>
        <a:ln w="28575">
          <a:solidFill>
            <a:schemeClr val="tx2"/>
          </a:solidFill>
        </a:ln>
        <a:effectLst/>
      </dsp:spPr>
      <dsp:style>
        <a:lnRef idx="0">
          <a:scrgbClr r="0" g="0" b="0"/>
        </a:lnRef>
        <a:fillRef idx="1">
          <a:scrgbClr r="0" g="0" b="0"/>
        </a:fillRef>
        <a:effectRef idx="0">
          <a:scrgbClr r="0" g="0" b="0"/>
        </a:effectRef>
        <a:fontRef idx="minor">
          <a:schemeClr val="lt1"/>
        </a:fontRef>
      </dsp:style>
    </dsp:sp>
    <dsp:sp modelId="{913C26C4-D86B-4150-BEDC-7FC26CF4155B}">
      <dsp:nvSpPr>
        <dsp:cNvPr id="0" name=""/>
        <dsp:cNvSpPr/>
      </dsp:nvSpPr>
      <dsp:spPr>
        <a:xfrm>
          <a:off x="2420241" y="127993"/>
          <a:ext cx="3273586" cy="3273586"/>
        </a:xfrm>
        <a:prstGeom prst="circularArrow">
          <a:avLst>
            <a:gd name="adj1" fmla="val 5085"/>
            <a:gd name="adj2" fmla="val 327528"/>
            <a:gd name="adj3" fmla="val 5072472"/>
            <a:gd name="adj4" fmla="val 0"/>
            <a:gd name="adj5" fmla="val 5932"/>
          </a:avLst>
        </a:prstGeom>
        <a:solidFill>
          <a:schemeClr val="accent1">
            <a:lumMod val="75000"/>
          </a:schemeClr>
        </a:solidFill>
        <a:ln w="28575">
          <a:solidFill>
            <a:schemeClr val="tx2"/>
          </a:solidFill>
        </a:ln>
        <a:effectLst/>
      </dsp:spPr>
      <dsp:style>
        <a:lnRef idx="0">
          <a:scrgbClr r="0" g="0" b="0"/>
        </a:lnRef>
        <a:fillRef idx="1">
          <a:scrgbClr r="0" g="0" b="0"/>
        </a:fillRef>
        <a:effectRef idx="0">
          <a:scrgbClr r="0" g="0" b="0"/>
        </a:effectRef>
        <a:fontRef idx="minor">
          <a:schemeClr val="lt1"/>
        </a:fontRef>
      </dsp:style>
    </dsp:sp>
    <dsp:sp modelId="{7FB10363-6243-47CC-8283-BB78F62F3C12}">
      <dsp:nvSpPr>
        <dsp:cNvPr id="0" name=""/>
        <dsp:cNvSpPr/>
      </dsp:nvSpPr>
      <dsp:spPr>
        <a:xfrm>
          <a:off x="2322450" y="127993"/>
          <a:ext cx="3273586" cy="3273586"/>
        </a:xfrm>
        <a:prstGeom prst="circularArrow">
          <a:avLst>
            <a:gd name="adj1" fmla="val 5085"/>
            <a:gd name="adj2" fmla="val 327528"/>
            <a:gd name="adj3" fmla="val 10472472"/>
            <a:gd name="adj4" fmla="val 5400000"/>
            <a:gd name="adj5" fmla="val 5932"/>
          </a:avLst>
        </a:prstGeom>
        <a:solidFill>
          <a:schemeClr val="accent1">
            <a:lumMod val="75000"/>
          </a:schemeClr>
        </a:solidFill>
        <a:ln w="28575">
          <a:solidFill>
            <a:schemeClr val="tx2"/>
          </a:solidFill>
        </a:ln>
        <a:effectLst/>
      </dsp:spPr>
      <dsp:style>
        <a:lnRef idx="0">
          <a:scrgbClr r="0" g="0" b="0"/>
        </a:lnRef>
        <a:fillRef idx="1">
          <a:scrgbClr r="0" g="0" b="0"/>
        </a:fillRef>
        <a:effectRef idx="0">
          <a:scrgbClr r="0" g="0" b="0"/>
        </a:effectRef>
        <a:fontRef idx="minor">
          <a:schemeClr val="lt1"/>
        </a:fontRef>
      </dsp:style>
    </dsp:sp>
    <dsp:sp modelId="{114B533A-ABEC-408F-93A4-5A255B0CBB46}">
      <dsp:nvSpPr>
        <dsp:cNvPr id="0" name=""/>
        <dsp:cNvSpPr/>
      </dsp:nvSpPr>
      <dsp:spPr>
        <a:xfrm>
          <a:off x="2322450" y="30202"/>
          <a:ext cx="3273586" cy="3273586"/>
        </a:xfrm>
        <a:prstGeom prst="circularArrow">
          <a:avLst>
            <a:gd name="adj1" fmla="val 5085"/>
            <a:gd name="adj2" fmla="val 327528"/>
            <a:gd name="adj3" fmla="val 15872472"/>
            <a:gd name="adj4" fmla="val 10800000"/>
            <a:gd name="adj5" fmla="val 5932"/>
          </a:avLst>
        </a:prstGeom>
        <a:solidFill>
          <a:schemeClr val="accent1">
            <a:lumMod val="75000"/>
          </a:schemeClr>
        </a:solidFill>
        <a:ln w="28575">
          <a:solidFill>
            <a:schemeClr val="tx2"/>
          </a:solid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79F089-5720-4A6E-AEBC-44A4169F00D3}">
      <dsp:nvSpPr>
        <dsp:cNvPr id="0" name=""/>
        <dsp:cNvSpPr/>
      </dsp:nvSpPr>
      <dsp:spPr>
        <a:xfrm>
          <a:off x="4459285" y="515922"/>
          <a:ext cx="6805686" cy="6805686"/>
        </a:xfrm>
        <a:prstGeom prst="pie">
          <a:avLst>
            <a:gd name="adj1" fmla="val 16200000"/>
            <a:gd name="adj2" fmla="val 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Planlegge</a:t>
          </a:r>
          <a:endParaRPr lang="en-US" sz="1400" b="1" kern="1200" dirty="0">
            <a:solidFill>
              <a:schemeClr val="bg1"/>
            </a:solidFill>
          </a:endParaRPr>
        </a:p>
      </dsp:txBody>
      <dsp:txXfrm>
        <a:off x="8071970" y="1926481"/>
        <a:ext cx="2511622" cy="1863461"/>
      </dsp:txXfrm>
    </dsp:sp>
    <dsp:sp modelId="{F2B35ADD-9991-4C32-8C42-D4BF872F1705}">
      <dsp:nvSpPr>
        <dsp:cNvPr id="0" name=""/>
        <dsp:cNvSpPr/>
      </dsp:nvSpPr>
      <dsp:spPr>
        <a:xfrm>
          <a:off x="4459285" y="744398"/>
          <a:ext cx="6805686" cy="6805686"/>
        </a:xfrm>
        <a:prstGeom prst="pie">
          <a:avLst>
            <a:gd name="adj1" fmla="val 0"/>
            <a:gd name="adj2" fmla="val 540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1">
                  <a:lumMod val="50000"/>
                </a:schemeClr>
              </a:solidFill>
            </a:rPr>
            <a:t>Gjennomføre</a:t>
          </a:r>
          <a:endParaRPr lang="en-US" sz="1400" b="1" kern="1200" dirty="0">
            <a:solidFill>
              <a:schemeClr val="accent1">
                <a:lumMod val="50000"/>
              </a:schemeClr>
            </a:solidFill>
          </a:endParaRPr>
        </a:p>
      </dsp:txBody>
      <dsp:txXfrm>
        <a:off x="8071970" y="4276064"/>
        <a:ext cx="2511622" cy="1863461"/>
      </dsp:txXfrm>
    </dsp:sp>
    <dsp:sp modelId="{9670BD19-B844-4F81-B016-B0A8B8803DE0}">
      <dsp:nvSpPr>
        <dsp:cNvPr id="0" name=""/>
        <dsp:cNvSpPr/>
      </dsp:nvSpPr>
      <dsp:spPr>
        <a:xfrm>
          <a:off x="4230808" y="744398"/>
          <a:ext cx="6805686" cy="6805686"/>
        </a:xfrm>
        <a:prstGeom prst="pie">
          <a:avLst>
            <a:gd name="adj1" fmla="val 5400000"/>
            <a:gd name="adj2" fmla="val 1080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Evaluere</a:t>
          </a:r>
          <a:endParaRPr lang="en-US" sz="1400" b="1" kern="1200" dirty="0"/>
        </a:p>
      </dsp:txBody>
      <dsp:txXfrm>
        <a:off x="4912187" y="4276064"/>
        <a:ext cx="2511622" cy="1863461"/>
      </dsp:txXfrm>
    </dsp:sp>
    <dsp:sp modelId="{BE35702D-5DD2-44CA-B2FC-687A906A9E7E}">
      <dsp:nvSpPr>
        <dsp:cNvPr id="0" name=""/>
        <dsp:cNvSpPr/>
      </dsp:nvSpPr>
      <dsp:spPr>
        <a:xfrm>
          <a:off x="4230808" y="515922"/>
          <a:ext cx="6805686" cy="6805686"/>
        </a:xfrm>
        <a:prstGeom prst="pie">
          <a:avLst>
            <a:gd name="adj1" fmla="val 10800000"/>
            <a:gd name="adj2" fmla="val 1620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Korrigere</a:t>
          </a:r>
          <a:endParaRPr lang="en-US" sz="1400" b="1" kern="1200" dirty="0"/>
        </a:p>
      </dsp:txBody>
      <dsp:txXfrm>
        <a:off x="4912187" y="1926481"/>
        <a:ext cx="2511622" cy="1863461"/>
      </dsp:txXfrm>
    </dsp:sp>
    <dsp:sp modelId="{12082A85-18AA-42F7-B914-A3DFAE7B9024}">
      <dsp:nvSpPr>
        <dsp:cNvPr id="0" name=""/>
        <dsp:cNvSpPr/>
      </dsp:nvSpPr>
      <dsp:spPr>
        <a:xfrm>
          <a:off x="4037981" y="94617"/>
          <a:ext cx="7648295" cy="7648295"/>
        </a:xfrm>
        <a:prstGeom prst="circularArrow">
          <a:avLst>
            <a:gd name="adj1" fmla="val 5085"/>
            <a:gd name="adj2" fmla="val 327528"/>
            <a:gd name="adj3" fmla="val 21272472"/>
            <a:gd name="adj4" fmla="val 16200000"/>
            <a:gd name="adj5" fmla="val 5932"/>
          </a:avLst>
        </a:prstGeom>
        <a:solidFill>
          <a:schemeClr val="accent1">
            <a:lumMod val="75000"/>
          </a:schemeClr>
        </a:solidFill>
        <a:ln w="28575">
          <a:solidFill>
            <a:schemeClr val="tx2"/>
          </a:solidFill>
        </a:ln>
        <a:effectLst/>
      </dsp:spPr>
      <dsp:style>
        <a:lnRef idx="0">
          <a:scrgbClr r="0" g="0" b="0"/>
        </a:lnRef>
        <a:fillRef idx="1">
          <a:scrgbClr r="0" g="0" b="0"/>
        </a:fillRef>
        <a:effectRef idx="0">
          <a:scrgbClr r="0" g="0" b="0"/>
        </a:effectRef>
        <a:fontRef idx="minor">
          <a:schemeClr val="lt1"/>
        </a:fontRef>
      </dsp:style>
    </dsp:sp>
    <dsp:sp modelId="{913C26C4-D86B-4150-BEDC-7FC26CF4155B}">
      <dsp:nvSpPr>
        <dsp:cNvPr id="0" name=""/>
        <dsp:cNvSpPr/>
      </dsp:nvSpPr>
      <dsp:spPr>
        <a:xfrm>
          <a:off x="4037981" y="323094"/>
          <a:ext cx="7648295" cy="7648295"/>
        </a:xfrm>
        <a:prstGeom prst="circularArrow">
          <a:avLst>
            <a:gd name="adj1" fmla="val 5085"/>
            <a:gd name="adj2" fmla="val 327528"/>
            <a:gd name="adj3" fmla="val 5072472"/>
            <a:gd name="adj4" fmla="val 0"/>
            <a:gd name="adj5" fmla="val 5932"/>
          </a:avLst>
        </a:prstGeom>
        <a:solidFill>
          <a:schemeClr val="accent1">
            <a:lumMod val="75000"/>
          </a:schemeClr>
        </a:solidFill>
        <a:ln w="28575">
          <a:solidFill>
            <a:schemeClr val="tx2"/>
          </a:solidFill>
        </a:ln>
        <a:effectLst/>
      </dsp:spPr>
      <dsp:style>
        <a:lnRef idx="0">
          <a:scrgbClr r="0" g="0" b="0"/>
        </a:lnRef>
        <a:fillRef idx="1">
          <a:scrgbClr r="0" g="0" b="0"/>
        </a:fillRef>
        <a:effectRef idx="0">
          <a:scrgbClr r="0" g="0" b="0"/>
        </a:effectRef>
        <a:fontRef idx="minor">
          <a:schemeClr val="lt1"/>
        </a:fontRef>
      </dsp:style>
    </dsp:sp>
    <dsp:sp modelId="{7FB10363-6243-47CC-8283-BB78F62F3C12}">
      <dsp:nvSpPr>
        <dsp:cNvPr id="0" name=""/>
        <dsp:cNvSpPr/>
      </dsp:nvSpPr>
      <dsp:spPr>
        <a:xfrm>
          <a:off x="3809504" y="323094"/>
          <a:ext cx="7648295" cy="7648295"/>
        </a:xfrm>
        <a:prstGeom prst="circularArrow">
          <a:avLst>
            <a:gd name="adj1" fmla="val 5085"/>
            <a:gd name="adj2" fmla="val 327528"/>
            <a:gd name="adj3" fmla="val 10472472"/>
            <a:gd name="adj4" fmla="val 5400000"/>
            <a:gd name="adj5" fmla="val 5932"/>
          </a:avLst>
        </a:prstGeom>
        <a:solidFill>
          <a:schemeClr val="accent1">
            <a:lumMod val="75000"/>
          </a:schemeClr>
        </a:solidFill>
        <a:ln w="28575">
          <a:solidFill>
            <a:schemeClr val="tx2"/>
          </a:solidFill>
        </a:ln>
        <a:effectLst/>
      </dsp:spPr>
      <dsp:style>
        <a:lnRef idx="0">
          <a:scrgbClr r="0" g="0" b="0"/>
        </a:lnRef>
        <a:fillRef idx="1">
          <a:scrgbClr r="0" g="0" b="0"/>
        </a:fillRef>
        <a:effectRef idx="0">
          <a:scrgbClr r="0" g="0" b="0"/>
        </a:effectRef>
        <a:fontRef idx="minor">
          <a:schemeClr val="lt1"/>
        </a:fontRef>
      </dsp:style>
    </dsp:sp>
    <dsp:sp modelId="{114B533A-ABEC-408F-93A4-5A255B0CBB46}">
      <dsp:nvSpPr>
        <dsp:cNvPr id="0" name=""/>
        <dsp:cNvSpPr/>
      </dsp:nvSpPr>
      <dsp:spPr>
        <a:xfrm>
          <a:off x="3809504" y="94617"/>
          <a:ext cx="7648295" cy="7648295"/>
        </a:xfrm>
        <a:prstGeom prst="circularArrow">
          <a:avLst>
            <a:gd name="adj1" fmla="val 5085"/>
            <a:gd name="adj2" fmla="val 327528"/>
            <a:gd name="adj3" fmla="val 15872472"/>
            <a:gd name="adj4" fmla="val 10800000"/>
            <a:gd name="adj5" fmla="val 5932"/>
          </a:avLst>
        </a:prstGeom>
        <a:solidFill>
          <a:schemeClr val="accent1">
            <a:lumMod val="75000"/>
          </a:schemeClr>
        </a:solidFill>
        <a:ln w="28575">
          <a:solidFill>
            <a:schemeClr val="tx2"/>
          </a:solid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79F089-5720-4A6E-AEBC-44A4169F00D3}">
      <dsp:nvSpPr>
        <dsp:cNvPr id="0" name=""/>
        <dsp:cNvSpPr/>
      </dsp:nvSpPr>
      <dsp:spPr>
        <a:xfrm>
          <a:off x="4168096" y="552831"/>
          <a:ext cx="7276153" cy="7276153"/>
        </a:xfrm>
        <a:prstGeom prst="pie">
          <a:avLst>
            <a:gd name="adj1" fmla="val 16200000"/>
            <a:gd name="adj2" fmla="val 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5560" rIns="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Planlegge</a:t>
          </a:r>
          <a:endParaRPr lang="en-US" sz="2000" b="1" kern="1200" dirty="0">
            <a:solidFill>
              <a:schemeClr val="bg1"/>
            </a:solidFill>
          </a:endParaRPr>
        </a:p>
      </dsp:txBody>
      <dsp:txXfrm>
        <a:off x="8030521" y="2060901"/>
        <a:ext cx="2685247" cy="1992280"/>
      </dsp:txXfrm>
    </dsp:sp>
    <dsp:sp modelId="{F2B35ADD-9991-4C32-8C42-D4BF872F1705}">
      <dsp:nvSpPr>
        <dsp:cNvPr id="0" name=""/>
        <dsp:cNvSpPr/>
      </dsp:nvSpPr>
      <dsp:spPr>
        <a:xfrm>
          <a:off x="4168096" y="797102"/>
          <a:ext cx="7276153" cy="7276153"/>
        </a:xfrm>
        <a:prstGeom prst="pie">
          <a:avLst>
            <a:gd name="adj1" fmla="val 0"/>
            <a:gd name="adj2" fmla="val 540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5560" rIns="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Gjennomføre</a:t>
          </a:r>
          <a:endParaRPr lang="en-US" sz="2000" b="1" kern="1200" dirty="0">
            <a:solidFill>
              <a:schemeClr val="bg1"/>
            </a:solidFill>
          </a:endParaRPr>
        </a:p>
      </dsp:txBody>
      <dsp:txXfrm>
        <a:off x="8030521" y="4572906"/>
        <a:ext cx="2685247" cy="1992280"/>
      </dsp:txXfrm>
    </dsp:sp>
    <dsp:sp modelId="{9670BD19-B844-4F81-B016-B0A8B8803DE0}">
      <dsp:nvSpPr>
        <dsp:cNvPr id="0" name=""/>
        <dsp:cNvSpPr/>
      </dsp:nvSpPr>
      <dsp:spPr>
        <a:xfrm>
          <a:off x="3885916" y="794192"/>
          <a:ext cx="7276153" cy="7276153"/>
        </a:xfrm>
        <a:prstGeom prst="pie">
          <a:avLst>
            <a:gd name="adj1" fmla="val 5400000"/>
            <a:gd name="adj2" fmla="val 1080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5560" rIns="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1">
                  <a:lumMod val="50000"/>
                </a:schemeClr>
              </a:solidFill>
            </a:rPr>
            <a:t>Evaluere</a:t>
          </a:r>
          <a:endParaRPr lang="en-US" sz="2000" b="1" kern="1200" dirty="0">
            <a:solidFill>
              <a:schemeClr val="accent1">
                <a:lumMod val="50000"/>
              </a:schemeClr>
            </a:solidFill>
          </a:endParaRPr>
        </a:p>
      </dsp:txBody>
      <dsp:txXfrm>
        <a:off x="4614398" y="4569996"/>
        <a:ext cx="2685247" cy="1992280"/>
      </dsp:txXfrm>
    </dsp:sp>
    <dsp:sp modelId="{BE35702D-5DD2-44CA-B2FC-687A906A9E7E}">
      <dsp:nvSpPr>
        <dsp:cNvPr id="0" name=""/>
        <dsp:cNvSpPr/>
      </dsp:nvSpPr>
      <dsp:spPr>
        <a:xfrm>
          <a:off x="3923825" y="552831"/>
          <a:ext cx="7276153" cy="7276153"/>
        </a:xfrm>
        <a:prstGeom prst="pie">
          <a:avLst>
            <a:gd name="adj1" fmla="val 10800000"/>
            <a:gd name="adj2" fmla="val 1620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5560" rIns="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Korrigere</a:t>
          </a:r>
          <a:endParaRPr lang="en-US" sz="2000" b="1" kern="1200" dirty="0"/>
        </a:p>
      </dsp:txBody>
      <dsp:txXfrm>
        <a:off x="4652307" y="2060901"/>
        <a:ext cx="2685247" cy="1992280"/>
      </dsp:txXfrm>
    </dsp:sp>
    <dsp:sp modelId="{12082A85-18AA-42F7-B914-A3DFAE7B9024}">
      <dsp:nvSpPr>
        <dsp:cNvPr id="0" name=""/>
        <dsp:cNvSpPr/>
      </dsp:nvSpPr>
      <dsp:spPr>
        <a:xfrm>
          <a:off x="3709490" y="107390"/>
          <a:ext cx="8177011" cy="8177011"/>
        </a:xfrm>
        <a:prstGeom prst="circularArrow">
          <a:avLst>
            <a:gd name="adj1" fmla="val 5085"/>
            <a:gd name="adj2" fmla="val 327528"/>
            <a:gd name="adj3" fmla="val 21272472"/>
            <a:gd name="adj4" fmla="val 16200000"/>
            <a:gd name="adj5" fmla="val 5932"/>
          </a:avLst>
        </a:prstGeom>
        <a:solidFill>
          <a:schemeClr val="accent1">
            <a:lumMod val="75000"/>
          </a:schemeClr>
        </a:solidFill>
        <a:ln w="28575">
          <a:solidFill>
            <a:schemeClr val="tx2"/>
          </a:solidFill>
        </a:ln>
        <a:effectLst/>
      </dsp:spPr>
      <dsp:style>
        <a:lnRef idx="0">
          <a:scrgbClr r="0" g="0" b="0"/>
        </a:lnRef>
        <a:fillRef idx="1">
          <a:scrgbClr r="0" g="0" b="0"/>
        </a:fillRef>
        <a:effectRef idx="0">
          <a:scrgbClr r="0" g="0" b="0"/>
        </a:effectRef>
        <a:fontRef idx="minor">
          <a:schemeClr val="lt1"/>
        </a:fontRef>
      </dsp:style>
    </dsp:sp>
    <dsp:sp modelId="{913C26C4-D86B-4150-BEDC-7FC26CF4155B}">
      <dsp:nvSpPr>
        <dsp:cNvPr id="0" name=""/>
        <dsp:cNvSpPr/>
      </dsp:nvSpPr>
      <dsp:spPr>
        <a:xfrm>
          <a:off x="3717667" y="346673"/>
          <a:ext cx="8177011" cy="8177011"/>
        </a:xfrm>
        <a:prstGeom prst="circularArrow">
          <a:avLst>
            <a:gd name="adj1" fmla="val 5085"/>
            <a:gd name="adj2" fmla="val 327528"/>
            <a:gd name="adj3" fmla="val 5072472"/>
            <a:gd name="adj4" fmla="val 0"/>
            <a:gd name="adj5" fmla="val 5932"/>
          </a:avLst>
        </a:prstGeom>
        <a:solidFill>
          <a:schemeClr val="accent1">
            <a:lumMod val="75000"/>
          </a:schemeClr>
        </a:solidFill>
        <a:ln w="28575">
          <a:solidFill>
            <a:schemeClr val="tx2"/>
          </a:solidFill>
        </a:ln>
        <a:effectLst/>
      </dsp:spPr>
      <dsp:style>
        <a:lnRef idx="0">
          <a:scrgbClr r="0" g="0" b="0"/>
        </a:lnRef>
        <a:fillRef idx="1">
          <a:scrgbClr r="0" g="0" b="0"/>
        </a:fillRef>
        <a:effectRef idx="0">
          <a:scrgbClr r="0" g="0" b="0"/>
        </a:effectRef>
        <a:fontRef idx="minor">
          <a:schemeClr val="lt1"/>
        </a:fontRef>
      </dsp:style>
    </dsp:sp>
    <dsp:sp modelId="{7FB10363-6243-47CC-8283-BB78F62F3C12}">
      <dsp:nvSpPr>
        <dsp:cNvPr id="0" name=""/>
        <dsp:cNvSpPr/>
      </dsp:nvSpPr>
      <dsp:spPr>
        <a:xfrm>
          <a:off x="3435488" y="343763"/>
          <a:ext cx="8177011" cy="8177011"/>
        </a:xfrm>
        <a:prstGeom prst="circularArrow">
          <a:avLst>
            <a:gd name="adj1" fmla="val 5085"/>
            <a:gd name="adj2" fmla="val 327528"/>
            <a:gd name="adj3" fmla="val 10472472"/>
            <a:gd name="adj4" fmla="val 5400000"/>
            <a:gd name="adj5" fmla="val 5932"/>
          </a:avLst>
        </a:prstGeom>
        <a:solidFill>
          <a:schemeClr val="accent1">
            <a:lumMod val="75000"/>
          </a:schemeClr>
        </a:solidFill>
        <a:ln w="28575">
          <a:solidFill>
            <a:schemeClr val="tx2"/>
          </a:solidFill>
        </a:ln>
        <a:effectLst/>
      </dsp:spPr>
      <dsp:style>
        <a:lnRef idx="0">
          <a:scrgbClr r="0" g="0" b="0"/>
        </a:lnRef>
        <a:fillRef idx="1">
          <a:scrgbClr r="0" g="0" b="0"/>
        </a:fillRef>
        <a:effectRef idx="0">
          <a:scrgbClr r="0" g="0" b="0"/>
        </a:effectRef>
        <a:fontRef idx="minor">
          <a:schemeClr val="lt1"/>
        </a:fontRef>
      </dsp:style>
    </dsp:sp>
    <dsp:sp modelId="{114B533A-ABEC-408F-93A4-5A255B0CBB46}">
      <dsp:nvSpPr>
        <dsp:cNvPr id="0" name=""/>
        <dsp:cNvSpPr/>
      </dsp:nvSpPr>
      <dsp:spPr>
        <a:xfrm>
          <a:off x="3473397" y="102403"/>
          <a:ext cx="8177011" cy="8177011"/>
        </a:xfrm>
        <a:prstGeom prst="circularArrow">
          <a:avLst>
            <a:gd name="adj1" fmla="val 5085"/>
            <a:gd name="adj2" fmla="val 327528"/>
            <a:gd name="adj3" fmla="val 15872472"/>
            <a:gd name="adj4" fmla="val 10800000"/>
            <a:gd name="adj5" fmla="val 5932"/>
          </a:avLst>
        </a:prstGeom>
        <a:solidFill>
          <a:schemeClr val="accent1">
            <a:lumMod val="75000"/>
          </a:schemeClr>
        </a:solidFill>
        <a:ln w="28575">
          <a:solidFill>
            <a:schemeClr val="tx2"/>
          </a:solid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79F089-5720-4A6E-AEBC-44A4169F00D3}">
      <dsp:nvSpPr>
        <dsp:cNvPr id="0" name=""/>
        <dsp:cNvSpPr/>
      </dsp:nvSpPr>
      <dsp:spPr>
        <a:xfrm>
          <a:off x="4868146" y="607570"/>
          <a:ext cx="7973893" cy="7973893"/>
        </a:xfrm>
        <a:prstGeom prst="pie">
          <a:avLst>
            <a:gd name="adj1" fmla="val 16200000"/>
            <a:gd name="adj2" fmla="val 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5720" rIns="0" bIns="4572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bg1"/>
              </a:solidFill>
            </a:rPr>
            <a:t>Planlegge</a:t>
          </a:r>
          <a:endParaRPr lang="en-US" sz="1400" b="1" kern="1200" dirty="0">
            <a:solidFill>
              <a:schemeClr val="bg1"/>
            </a:solidFill>
          </a:endParaRPr>
        </a:p>
      </dsp:txBody>
      <dsp:txXfrm>
        <a:off x="9100955" y="2260255"/>
        <a:ext cx="2942746" cy="2183327"/>
      </dsp:txXfrm>
    </dsp:sp>
    <dsp:sp modelId="{F2B35ADD-9991-4C32-8C42-D4BF872F1705}">
      <dsp:nvSpPr>
        <dsp:cNvPr id="0" name=""/>
        <dsp:cNvSpPr/>
      </dsp:nvSpPr>
      <dsp:spPr>
        <a:xfrm>
          <a:off x="4868146" y="875265"/>
          <a:ext cx="7973893" cy="7973893"/>
        </a:xfrm>
        <a:prstGeom prst="pie">
          <a:avLst>
            <a:gd name="adj1" fmla="val 0"/>
            <a:gd name="adj2" fmla="val 540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5560" rIns="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Gjennomføre</a:t>
          </a:r>
          <a:endParaRPr lang="en-US" sz="1400" b="1" kern="1200" dirty="0">
            <a:solidFill>
              <a:schemeClr val="bg1"/>
            </a:solidFill>
          </a:endParaRPr>
        </a:p>
      </dsp:txBody>
      <dsp:txXfrm>
        <a:off x="9100955" y="5013146"/>
        <a:ext cx="2942746" cy="2183327"/>
      </dsp:txXfrm>
    </dsp:sp>
    <dsp:sp modelId="{9670BD19-B844-4F81-B016-B0A8B8803DE0}">
      <dsp:nvSpPr>
        <dsp:cNvPr id="0" name=""/>
        <dsp:cNvSpPr/>
      </dsp:nvSpPr>
      <dsp:spPr>
        <a:xfrm>
          <a:off x="4600451" y="875265"/>
          <a:ext cx="7973893" cy="7973893"/>
        </a:xfrm>
        <a:prstGeom prst="pie">
          <a:avLst>
            <a:gd name="adj1" fmla="val 5400000"/>
            <a:gd name="adj2" fmla="val 1080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5720" rIns="0" bIns="4572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bg1"/>
              </a:solidFill>
            </a:rPr>
            <a:t>Evaluere</a:t>
          </a:r>
          <a:endParaRPr lang="en-US" sz="1400" b="1" kern="1200" dirty="0">
            <a:solidFill>
              <a:schemeClr val="bg1"/>
            </a:solidFill>
          </a:endParaRPr>
        </a:p>
      </dsp:txBody>
      <dsp:txXfrm>
        <a:off x="5398790" y="5013146"/>
        <a:ext cx="2942746" cy="2183327"/>
      </dsp:txXfrm>
    </dsp:sp>
    <dsp:sp modelId="{BE35702D-5DD2-44CA-B2FC-687A906A9E7E}">
      <dsp:nvSpPr>
        <dsp:cNvPr id="0" name=""/>
        <dsp:cNvSpPr/>
      </dsp:nvSpPr>
      <dsp:spPr>
        <a:xfrm>
          <a:off x="4600451" y="607570"/>
          <a:ext cx="7973893" cy="7973893"/>
        </a:xfrm>
        <a:prstGeom prst="pie">
          <a:avLst>
            <a:gd name="adj1" fmla="val 10800000"/>
            <a:gd name="adj2" fmla="val 1620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5720" rIns="0" bIns="4572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1">
                  <a:lumMod val="50000"/>
                </a:schemeClr>
              </a:solidFill>
            </a:rPr>
            <a:t>Korrigere</a:t>
          </a:r>
        </a:p>
      </dsp:txBody>
      <dsp:txXfrm>
        <a:off x="5398790" y="2260255"/>
        <a:ext cx="2942746" cy="2183327"/>
      </dsp:txXfrm>
    </dsp:sp>
    <dsp:sp modelId="{12082A85-18AA-42F7-B914-A3DFAE7B9024}">
      <dsp:nvSpPr>
        <dsp:cNvPr id="0" name=""/>
        <dsp:cNvSpPr/>
      </dsp:nvSpPr>
      <dsp:spPr>
        <a:xfrm>
          <a:off x="4374524" y="113948"/>
          <a:ext cx="8961137" cy="8961137"/>
        </a:xfrm>
        <a:prstGeom prst="circularArrow">
          <a:avLst>
            <a:gd name="adj1" fmla="val 5085"/>
            <a:gd name="adj2" fmla="val 327528"/>
            <a:gd name="adj3" fmla="val 21272472"/>
            <a:gd name="adj4" fmla="val 16200000"/>
            <a:gd name="adj5" fmla="val 5932"/>
          </a:avLst>
        </a:prstGeom>
        <a:solidFill>
          <a:schemeClr val="accent1">
            <a:lumMod val="75000"/>
          </a:schemeClr>
        </a:solidFill>
        <a:ln w="28575">
          <a:solidFill>
            <a:schemeClr val="tx2"/>
          </a:solidFill>
        </a:ln>
        <a:effectLst/>
      </dsp:spPr>
      <dsp:style>
        <a:lnRef idx="0">
          <a:scrgbClr r="0" g="0" b="0"/>
        </a:lnRef>
        <a:fillRef idx="1">
          <a:scrgbClr r="0" g="0" b="0"/>
        </a:fillRef>
        <a:effectRef idx="0">
          <a:scrgbClr r="0" g="0" b="0"/>
        </a:effectRef>
        <a:fontRef idx="minor">
          <a:schemeClr val="lt1"/>
        </a:fontRef>
      </dsp:style>
    </dsp:sp>
    <dsp:sp modelId="{913C26C4-D86B-4150-BEDC-7FC26CF4155B}">
      <dsp:nvSpPr>
        <dsp:cNvPr id="0" name=""/>
        <dsp:cNvSpPr/>
      </dsp:nvSpPr>
      <dsp:spPr>
        <a:xfrm>
          <a:off x="4374524" y="381643"/>
          <a:ext cx="8961137" cy="8961137"/>
        </a:xfrm>
        <a:prstGeom prst="circularArrow">
          <a:avLst>
            <a:gd name="adj1" fmla="val 5085"/>
            <a:gd name="adj2" fmla="val 327528"/>
            <a:gd name="adj3" fmla="val 5072472"/>
            <a:gd name="adj4" fmla="val 0"/>
            <a:gd name="adj5" fmla="val 5932"/>
          </a:avLst>
        </a:prstGeom>
        <a:solidFill>
          <a:schemeClr val="accent1">
            <a:lumMod val="75000"/>
          </a:schemeClr>
        </a:solidFill>
        <a:ln w="28575">
          <a:solidFill>
            <a:schemeClr val="tx2"/>
          </a:solidFill>
        </a:ln>
        <a:effectLst/>
      </dsp:spPr>
      <dsp:style>
        <a:lnRef idx="0">
          <a:scrgbClr r="0" g="0" b="0"/>
        </a:lnRef>
        <a:fillRef idx="1">
          <a:scrgbClr r="0" g="0" b="0"/>
        </a:fillRef>
        <a:effectRef idx="0">
          <a:scrgbClr r="0" g="0" b="0"/>
        </a:effectRef>
        <a:fontRef idx="minor">
          <a:schemeClr val="lt1"/>
        </a:fontRef>
      </dsp:style>
    </dsp:sp>
    <dsp:sp modelId="{7FB10363-6243-47CC-8283-BB78F62F3C12}">
      <dsp:nvSpPr>
        <dsp:cNvPr id="0" name=""/>
        <dsp:cNvSpPr/>
      </dsp:nvSpPr>
      <dsp:spPr>
        <a:xfrm>
          <a:off x="4106829" y="381643"/>
          <a:ext cx="8961137" cy="8961137"/>
        </a:xfrm>
        <a:prstGeom prst="circularArrow">
          <a:avLst>
            <a:gd name="adj1" fmla="val 5085"/>
            <a:gd name="adj2" fmla="val 327528"/>
            <a:gd name="adj3" fmla="val 10472472"/>
            <a:gd name="adj4" fmla="val 5400000"/>
            <a:gd name="adj5" fmla="val 5932"/>
          </a:avLst>
        </a:prstGeom>
        <a:solidFill>
          <a:schemeClr val="accent1">
            <a:lumMod val="75000"/>
          </a:schemeClr>
        </a:solidFill>
        <a:ln w="28575">
          <a:solidFill>
            <a:schemeClr val="tx2"/>
          </a:solidFill>
        </a:ln>
        <a:effectLst/>
      </dsp:spPr>
      <dsp:style>
        <a:lnRef idx="0">
          <a:scrgbClr r="0" g="0" b="0"/>
        </a:lnRef>
        <a:fillRef idx="1">
          <a:scrgbClr r="0" g="0" b="0"/>
        </a:fillRef>
        <a:effectRef idx="0">
          <a:scrgbClr r="0" g="0" b="0"/>
        </a:effectRef>
        <a:fontRef idx="minor">
          <a:schemeClr val="lt1"/>
        </a:fontRef>
      </dsp:style>
    </dsp:sp>
    <dsp:sp modelId="{114B533A-ABEC-408F-93A4-5A255B0CBB46}">
      <dsp:nvSpPr>
        <dsp:cNvPr id="0" name=""/>
        <dsp:cNvSpPr/>
      </dsp:nvSpPr>
      <dsp:spPr>
        <a:xfrm>
          <a:off x="4106829" y="113948"/>
          <a:ext cx="8961137" cy="8961137"/>
        </a:xfrm>
        <a:prstGeom prst="circularArrow">
          <a:avLst>
            <a:gd name="adj1" fmla="val 5085"/>
            <a:gd name="adj2" fmla="val 327528"/>
            <a:gd name="adj3" fmla="val 15872472"/>
            <a:gd name="adj4" fmla="val 10800000"/>
            <a:gd name="adj5" fmla="val 5932"/>
          </a:avLst>
        </a:prstGeom>
        <a:solidFill>
          <a:schemeClr val="accent1">
            <a:lumMod val="75000"/>
          </a:schemeClr>
        </a:solidFill>
        <a:ln w="28575">
          <a:solidFill>
            <a:schemeClr val="tx2"/>
          </a:solid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n-NO" dirty="0"/>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4BB7CC-EE15-4D18-AA3E-01232B12AA6A}" type="datetimeFigureOut">
              <a:rPr lang="nn-NO" smtClean="0"/>
              <a:t>27.08.2019</a:t>
            </a:fld>
            <a:endParaRPr lang="nn-NO" dirty="0"/>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n-NO" dirty="0"/>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n-NO" dirty="0"/>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6396B6-B520-4C76-AFF1-72DD4C01514F}" type="slidenum">
              <a:rPr lang="nn-NO" smtClean="0"/>
              <a:t>‹#›</a:t>
            </a:fld>
            <a:endParaRPr lang="nn-NO" dirty="0"/>
          </a:p>
        </p:txBody>
      </p:sp>
    </p:spTree>
    <p:extLst>
      <p:ext uri="{BB962C8B-B14F-4D97-AF65-F5344CB8AC3E}">
        <p14:creationId xmlns:p14="http://schemas.microsoft.com/office/powerpoint/2010/main" val="1668949708"/>
      </p:ext>
    </p:extLst>
  </p:cSld>
  <p:clrMap bg1="lt1" tx1="dk1" bg2="lt2" tx2="dk2" accent1="accent1" accent2="accent2" accent3="accent3" accent4="accent4" accent5="accent5" accent6="accent6" hlink="hlink" folHlink="folHlink"/>
  <p:notesStyle>
    <a:lvl1pPr marL="0" algn="l" defTabSz="914537" rtl="0" eaLnBrk="1" latinLnBrk="0" hangingPunct="1">
      <a:defRPr sz="1200" kern="1200">
        <a:solidFill>
          <a:schemeClr val="tx1"/>
        </a:solidFill>
        <a:latin typeface="+mn-lt"/>
        <a:ea typeface="+mn-ea"/>
        <a:cs typeface="+mn-cs"/>
      </a:defRPr>
    </a:lvl1pPr>
    <a:lvl2pPr marL="457268" algn="l" defTabSz="914537" rtl="0" eaLnBrk="1" latinLnBrk="0" hangingPunct="1">
      <a:defRPr sz="1200" kern="1200">
        <a:solidFill>
          <a:schemeClr val="tx1"/>
        </a:solidFill>
        <a:latin typeface="+mn-lt"/>
        <a:ea typeface="+mn-ea"/>
        <a:cs typeface="+mn-cs"/>
      </a:defRPr>
    </a:lvl2pPr>
    <a:lvl3pPr marL="914537" algn="l" defTabSz="914537" rtl="0" eaLnBrk="1" latinLnBrk="0" hangingPunct="1">
      <a:defRPr sz="1200" kern="1200">
        <a:solidFill>
          <a:schemeClr val="tx1"/>
        </a:solidFill>
        <a:latin typeface="+mn-lt"/>
        <a:ea typeface="+mn-ea"/>
        <a:cs typeface="+mn-cs"/>
      </a:defRPr>
    </a:lvl3pPr>
    <a:lvl4pPr marL="1371806" algn="l" defTabSz="914537" rtl="0" eaLnBrk="1" latinLnBrk="0" hangingPunct="1">
      <a:defRPr sz="1200" kern="1200">
        <a:solidFill>
          <a:schemeClr val="tx1"/>
        </a:solidFill>
        <a:latin typeface="+mn-lt"/>
        <a:ea typeface="+mn-ea"/>
        <a:cs typeface="+mn-cs"/>
      </a:defRPr>
    </a:lvl4pPr>
    <a:lvl5pPr marL="1829074" algn="l" defTabSz="914537" rtl="0" eaLnBrk="1" latinLnBrk="0" hangingPunct="1">
      <a:defRPr sz="1200" kern="1200">
        <a:solidFill>
          <a:schemeClr val="tx1"/>
        </a:solidFill>
        <a:latin typeface="+mn-lt"/>
        <a:ea typeface="+mn-ea"/>
        <a:cs typeface="+mn-cs"/>
      </a:defRPr>
    </a:lvl5pPr>
    <a:lvl6pPr marL="2286343" algn="l" defTabSz="914537" rtl="0" eaLnBrk="1" latinLnBrk="0" hangingPunct="1">
      <a:defRPr sz="1200" kern="1200">
        <a:solidFill>
          <a:schemeClr val="tx1"/>
        </a:solidFill>
        <a:latin typeface="+mn-lt"/>
        <a:ea typeface="+mn-ea"/>
        <a:cs typeface="+mn-cs"/>
      </a:defRPr>
    </a:lvl6pPr>
    <a:lvl7pPr marL="2743612" algn="l" defTabSz="914537" rtl="0" eaLnBrk="1" latinLnBrk="0" hangingPunct="1">
      <a:defRPr sz="1200" kern="1200">
        <a:solidFill>
          <a:schemeClr val="tx1"/>
        </a:solidFill>
        <a:latin typeface="+mn-lt"/>
        <a:ea typeface="+mn-ea"/>
        <a:cs typeface="+mn-cs"/>
      </a:defRPr>
    </a:lvl7pPr>
    <a:lvl8pPr marL="3200880" algn="l" defTabSz="914537" rtl="0" eaLnBrk="1" latinLnBrk="0" hangingPunct="1">
      <a:defRPr sz="1200" kern="1200">
        <a:solidFill>
          <a:schemeClr val="tx1"/>
        </a:solidFill>
        <a:latin typeface="+mn-lt"/>
        <a:ea typeface="+mn-ea"/>
        <a:cs typeface="+mn-cs"/>
      </a:defRPr>
    </a:lvl8pPr>
    <a:lvl9pPr marL="3658148" algn="l" defTabSz="91453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effectLst/>
            </a:endParaRPr>
          </a:p>
          <a:p>
            <a:endParaRPr lang="nb-NO" dirty="0"/>
          </a:p>
        </p:txBody>
      </p:sp>
      <p:sp>
        <p:nvSpPr>
          <p:cNvPr id="4" name="Plassholder for lysbildenummer 3"/>
          <p:cNvSpPr>
            <a:spLocks noGrp="1"/>
          </p:cNvSpPr>
          <p:nvPr>
            <p:ph type="sldNum" sz="quarter" idx="10"/>
          </p:nvPr>
        </p:nvSpPr>
        <p:spPr/>
        <p:txBody>
          <a:bodyPr/>
          <a:lstStyle/>
          <a:p>
            <a:fld id="{F16396B6-B520-4C76-AFF1-72DD4C01514F}" type="slidenum">
              <a:rPr lang="nn-NO" smtClean="0"/>
              <a:t>1</a:t>
            </a:fld>
            <a:endParaRPr lang="nn-NO" dirty="0"/>
          </a:p>
        </p:txBody>
      </p:sp>
    </p:spTree>
    <p:extLst>
      <p:ext uri="{BB962C8B-B14F-4D97-AF65-F5344CB8AC3E}">
        <p14:creationId xmlns:p14="http://schemas.microsoft.com/office/powerpoint/2010/main" val="1980267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BF106C09-2B7A-40C7-B480-A62D5F51D17D}" type="slidenum">
              <a:rPr lang="en-GB" smtClean="0"/>
              <a:t>10</a:t>
            </a:fld>
            <a:endParaRPr lang="en-GB" dirty="0"/>
          </a:p>
        </p:txBody>
      </p:sp>
    </p:spTree>
    <p:extLst>
      <p:ext uri="{BB962C8B-B14F-4D97-AF65-F5344CB8AC3E}">
        <p14:creationId xmlns:p14="http://schemas.microsoft.com/office/powerpoint/2010/main" val="798210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dirty="0"/>
              <a:t>Øverste leder har ansvar for å sørge for at målene operasjonaliseres på relevante nivå i virksomheten og for jevnlig å etterspørre og følge opp resultater knyttet til målene. Målene må følges opp kontinuerlig av samtlige ledere i den daglige driften. </a:t>
            </a:r>
          </a:p>
          <a:p>
            <a:r>
              <a:rPr lang="nb-NO" dirty="0"/>
              <a:t>En forutsetning for å nå målene og levere faglig forsvarlige tjenester av god kvalitet, er å ha en klar organisasjons- og lederstruktur og god oversikt over oppgavene. Det må være klart for hele organisasjonen hvordan ansvar, oppgaver og myndighet er fordelt. Medarbeiderne skal ikke bare kjenne sine egne oppgaver. Kvalitet og pasient- og brukersikkerhet er også avhengig av at medarbeidere har tilstrekkelig kunnskap om andres relevante ansvar og oppgaver. </a:t>
            </a:r>
          </a:p>
          <a:p>
            <a:endParaRPr lang="nb-NO" dirty="0"/>
          </a:p>
          <a:p>
            <a:r>
              <a:rPr lang="nb-NO" dirty="0"/>
              <a:t>Det skal foreligge en oversikt over hvordan tjenestene og eventuelt deltjenestene er organisert. Er virksomheten oppdelt i flere deltjenester, bør hovedoppgavene til hver av disse være spesifisert. </a:t>
            </a:r>
          </a:p>
          <a:p>
            <a:r>
              <a:rPr lang="nb-NO" dirty="0"/>
              <a:t>Beslutninger om etablering av enheter, størrelse på enheter/avdelinger og ressursfordeling mellom enheter er et lederansvar. Antall ansatte, sammensetning av kompetanse, størrelse på lokaler, fordeling av utstyr og annen logistikk er også en lederbeslutning. Organiseringen må legge til rette for at medarbeiderne kan levere forsvarlige og gode tjenester. </a:t>
            </a:r>
          </a:p>
          <a:p>
            <a:endParaRPr lang="nb-NO" dirty="0"/>
          </a:p>
          <a:p>
            <a:r>
              <a:rPr lang="nb-NO" dirty="0"/>
              <a:t>For å lykkes med forbedring, pasientsikkerhet og videreutvikling av virksomheten, er det en forutsetning av ledelsen etablerer en felles metodikk og tilnærming til dette arbeidet som er kjent i hele virksomheten. Dette innebærer beslutninger om hvilke forbedringer som skal prioriteres, hvordan og hvor de skal implementeres, hvordan måle om en endring er en forbedring og hvem som skal ha ansvar for at endringer innføres og vedlikeholdes. </a:t>
            </a:r>
          </a:p>
          <a:p>
            <a:endParaRPr lang="nb-NO" i="1" dirty="0"/>
          </a:p>
          <a:p>
            <a:r>
              <a:rPr lang="nb-NO" i="1" dirty="0"/>
              <a:t>Veilederen kapittel 4 side 13 </a:t>
            </a:r>
          </a:p>
        </p:txBody>
      </p:sp>
      <p:sp>
        <p:nvSpPr>
          <p:cNvPr id="4" name="Plassholder for lysbildenummer 3"/>
          <p:cNvSpPr>
            <a:spLocks noGrp="1"/>
          </p:cNvSpPr>
          <p:nvPr>
            <p:ph type="sldNum" sz="quarter" idx="10"/>
          </p:nvPr>
        </p:nvSpPr>
        <p:spPr/>
        <p:txBody>
          <a:bodyPr/>
          <a:lstStyle/>
          <a:p>
            <a:fld id="{BF106C09-2B7A-40C7-B480-A62D5F51D17D}" type="slidenum">
              <a:rPr lang="en-GB" smtClean="0"/>
              <a:t>11</a:t>
            </a:fld>
            <a:endParaRPr lang="en-GB" dirty="0"/>
          </a:p>
        </p:txBody>
      </p:sp>
    </p:spTree>
    <p:extLst>
      <p:ext uri="{BB962C8B-B14F-4D97-AF65-F5344CB8AC3E}">
        <p14:creationId xmlns:p14="http://schemas.microsoft.com/office/powerpoint/2010/main" val="129001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sz="1200" b="1" dirty="0">
                <a:latin typeface="AvenirNext LT Pro Regular"/>
              </a:rPr>
              <a:t>§6 Plikten til å planlegge</a:t>
            </a:r>
          </a:p>
          <a:p>
            <a:r>
              <a:rPr lang="nb-NO" dirty="0"/>
              <a:t>Plikten til å planlegge virksomhetens aktiviteter innebærer følgende oppgaver:</a:t>
            </a:r>
          </a:p>
          <a:p>
            <a:r>
              <a:rPr lang="nb-NO" dirty="0"/>
              <a:t>a)ha oversikt over og beskrive virksomhetens mål, oppgaver, aktiviteter og organisering. Det skal klart fremgå hvordan ansvar, oppgaver og myndighet er fordelt og hvordan det skal arbeides systematisk for kvalitetsforbedring og pasient- og brukersikkerhet i virksomheten</a:t>
            </a:r>
          </a:p>
          <a:p>
            <a:r>
              <a:rPr lang="nb-NO" dirty="0"/>
              <a:t>b)innhente tilstrekkelig informasjon og kunnskap til å kunne planlegge og gjennomføre oppgavene</a:t>
            </a:r>
          </a:p>
          <a:p>
            <a:r>
              <a:rPr lang="nb-NO" dirty="0"/>
              <a:t>c)ha oversikt over relevant regelverk, retningslinjer og veiledere, og planlegge hvordan dette skal gjøres kjent i virksomheten</a:t>
            </a:r>
          </a:p>
          <a:p>
            <a:r>
              <a:rPr lang="nb-NO" dirty="0"/>
              <a:t>d)ha oversikt over områder i virksomheten hvor det er risiko for svikt eller mangel på etterlevelse av myndighetskrav og områder hvor det er behov for vesentlig forbedring av kvaliteten på tjenesten og pasient- og brukersikkerheten</a:t>
            </a:r>
          </a:p>
          <a:p>
            <a:r>
              <a:rPr lang="nb-NO" dirty="0"/>
              <a:t>e)planlegge hvordan risiko som beskrevet i § 6 d kan minimaliseres og særlig legge vekt på risikofaktorer forbundet med samhandling internt og eksternt</a:t>
            </a:r>
          </a:p>
          <a:p>
            <a:r>
              <a:rPr lang="nb-NO" dirty="0"/>
              <a:t>f)ha oversikt over medarbeideres kompetanse og behov for opplæring</a:t>
            </a:r>
          </a:p>
          <a:p>
            <a:r>
              <a:rPr lang="nb-NO" dirty="0"/>
              <a:t>g)ha oversikt over avvik, herunder uønskede hendelser, evalueringer, klager, brukererfaringer, statistikk, informasjon og annet som sier noe om virksomheten overholder helse- og omsorgslovgivningen, inkludert om tjenestene er faglig forsvarlige og om virksomheten arbeider systematisk for kvalitetsforbedring og pasient- og brukersikkerhet.</a:t>
            </a:r>
          </a:p>
          <a:p>
            <a:endParaRPr lang="nb-NO" i="1" dirty="0"/>
          </a:p>
          <a:p>
            <a:r>
              <a:rPr lang="nb-NO" i="1" dirty="0"/>
              <a:t>Se eksempler i veileder side 13-24</a:t>
            </a:r>
          </a:p>
        </p:txBody>
      </p:sp>
      <p:sp>
        <p:nvSpPr>
          <p:cNvPr id="4" name="Plassholder for lysbildenummer 3"/>
          <p:cNvSpPr>
            <a:spLocks noGrp="1"/>
          </p:cNvSpPr>
          <p:nvPr>
            <p:ph type="sldNum" sz="quarter" idx="10"/>
          </p:nvPr>
        </p:nvSpPr>
        <p:spPr/>
        <p:txBody>
          <a:bodyPr/>
          <a:lstStyle/>
          <a:p>
            <a:fld id="{BF106C09-2B7A-40C7-B480-A62D5F51D17D}" type="slidenum">
              <a:rPr lang="en-GB" smtClean="0"/>
              <a:t>12</a:t>
            </a:fld>
            <a:endParaRPr lang="en-GB" dirty="0"/>
          </a:p>
        </p:txBody>
      </p:sp>
    </p:spTree>
    <p:extLst>
      <p:ext uri="{BB962C8B-B14F-4D97-AF65-F5344CB8AC3E}">
        <p14:creationId xmlns:p14="http://schemas.microsoft.com/office/powerpoint/2010/main" val="1169644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defTabSz="914300">
              <a:defRPr/>
            </a:pPr>
            <a:r>
              <a:rPr lang="nb-NO" sz="1200" b="1" dirty="0">
                <a:latin typeface="AvenirNext LT Pro Regular"/>
              </a:rPr>
              <a:t>§ 7 Plikten til å gjennomføre</a:t>
            </a:r>
          </a:p>
          <a:p>
            <a:r>
              <a:rPr lang="nb-NO" dirty="0"/>
              <a:t>Plikten til å gjennomføre virksomhetens aktiviteter innebærer følgende oppgaver:</a:t>
            </a:r>
          </a:p>
          <a:p>
            <a:r>
              <a:rPr lang="nb-NO" dirty="0"/>
              <a:t>a)sørge for at virksomhetens oppgaver, organisering og planer er kjent i virksomheten og gjennomføres</a:t>
            </a:r>
          </a:p>
          <a:p>
            <a:r>
              <a:rPr lang="nb-NO" dirty="0"/>
              <a:t>b)sørge for at medarbeidere i virksomheten har nødvendig kunnskap om og kompetanse i det aktuelle fagfeltet, relevant regelverk, retningslinjer, veiledere og styringssystemet</a:t>
            </a:r>
          </a:p>
          <a:p>
            <a:r>
              <a:rPr lang="nb-NO" dirty="0"/>
              <a:t>c)utvikle og iverksette nødvendige prosedyrer, instrukser, rutiner eller andre tiltak for å avdekke, rette opp og forebygge overtredelse av helse- og omsorgslovgivningen, inkludert brudd på krav til faglig forsvarlighet og systematisk arbeid for kvalitetsforbedring og pasient- og brukersikkerhet</a:t>
            </a:r>
          </a:p>
          <a:p>
            <a:r>
              <a:rPr lang="nb-NO" dirty="0"/>
              <a:t>d)sørge for at virksomhetens medarbeidere medvirker slik at samlet kunnskap og erfaring utnyttes</a:t>
            </a:r>
          </a:p>
          <a:p>
            <a:r>
              <a:rPr lang="nb-NO" dirty="0"/>
              <a:t>e)sørge for å gjøre bruk av erfaringer fra pasienter, brukere og pårørende.</a:t>
            </a:r>
          </a:p>
          <a:p>
            <a:endParaRPr lang="nb-NO" i="1" dirty="0"/>
          </a:p>
          <a:p>
            <a:r>
              <a:rPr lang="nb-NO" i="1" dirty="0"/>
              <a:t>Se eksempler i veileder side 12-24</a:t>
            </a:r>
          </a:p>
        </p:txBody>
      </p:sp>
      <p:sp>
        <p:nvSpPr>
          <p:cNvPr id="4" name="Plassholder for lysbildenummer 3"/>
          <p:cNvSpPr>
            <a:spLocks noGrp="1"/>
          </p:cNvSpPr>
          <p:nvPr>
            <p:ph type="sldNum" sz="quarter" idx="10"/>
          </p:nvPr>
        </p:nvSpPr>
        <p:spPr/>
        <p:txBody>
          <a:bodyPr/>
          <a:lstStyle/>
          <a:p>
            <a:fld id="{BF106C09-2B7A-40C7-B480-A62D5F51D17D}" type="slidenum">
              <a:rPr lang="en-GB" smtClean="0"/>
              <a:t>13</a:t>
            </a:fld>
            <a:endParaRPr lang="en-GB" dirty="0"/>
          </a:p>
        </p:txBody>
      </p:sp>
    </p:spTree>
    <p:extLst>
      <p:ext uri="{BB962C8B-B14F-4D97-AF65-F5344CB8AC3E}">
        <p14:creationId xmlns:p14="http://schemas.microsoft.com/office/powerpoint/2010/main" val="876045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defTabSz="914300">
              <a:defRPr/>
            </a:pPr>
            <a:r>
              <a:rPr lang="nb-NO" sz="1200" b="1" dirty="0">
                <a:latin typeface="AvenirNext LT Pro Regular"/>
              </a:rPr>
              <a:t>§ 8 Plikten til å evaluere</a:t>
            </a:r>
          </a:p>
          <a:p>
            <a:r>
              <a:rPr lang="nb-NO" dirty="0"/>
              <a:t>Plikten til å evaluere virksomhetens aktiviteter innebærer følgende oppgaver:</a:t>
            </a:r>
          </a:p>
          <a:p>
            <a:endParaRPr lang="nb-NO" dirty="0"/>
          </a:p>
          <a:p>
            <a:r>
              <a:rPr lang="nb-NO" dirty="0"/>
              <a:t>a)kontrollere at virksomhetens oppgaver, tiltak, planer og mål gjennomføres</a:t>
            </a:r>
          </a:p>
          <a:p>
            <a:r>
              <a:rPr lang="nb-NO" dirty="0"/>
              <a:t>b)vurdere om gjennomføringen av oppgavene, tiltakene og planene er egnet til å etterleve krav i helse- og omsorgslovgivningen, inkludert krav til faglig forsvarlighet og systematisk arbeid for kvalitetsforbedring og pasient- og brukersikkerhet</a:t>
            </a:r>
          </a:p>
          <a:p>
            <a:r>
              <a:rPr lang="nb-NO" dirty="0"/>
              <a:t>c)evaluere om iverksatte tiltak ivaretar kravene i helse- og omsorgslovgivningen</a:t>
            </a:r>
          </a:p>
          <a:p>
            <a:r>
              <a:rPr lang="nb-NO" dirty="0"/>
              <a:t>d)vurdere virksomheten på bakgrunn av pasienter, brukere og pårørendes erfaringer</a:t>
            </a:r>
          </a:p>
          <a:p>
            <a:r>
              <a:rPr lang="nb-NO" dirty="0"/>
              <a:t>e)gjennomgå avvik, herunder uønskede hendelser, slik at lignende forhold kan forebygges</a:t>
            </a:r>
          </a:p>
          <a:p>
            <a:r>
              <a:rPr lang="nb-NO" dirty="0"/>
              <a:t>f)minst en gang årlig systematisk gjennomgå og vurdere hele styringssystemet opp mot tilgjengelig statistikk og informasjon om virksomheten for å sikre at det fungerer som forutsatt og bidrar til kontinuerlig forbedring av virksomheten. (Tidligere kalt Ledelsens gjennomgang/ledelsen gjennomgåelse)</a:t>
            </a:r>
          </a:p>
          <a:p>
            <a:endParaRPr lang="nb-NO" i="1" dirty="0"/>
          </a:p>
          <a:p>
            <a:r>
              <a:rPr lang="nb-NO" i="1" dirty="0"/>
              <a:t>Se eksempler i</a:t>
            </a:r>
            <a:r>
              <a:rPr lang="nb-NO" i="1" baseline="0" dirty="0"/>
              <a:t> veileder side 24-37</a:t>
            </a:r>
            <a:endParaRPr lang="nb-NO" i="1" dirty="0"/>
          </a:p>
        </p:txBody>
      </p:sp>
      <p:sp>
        <p:nvSpPr>
          <p:cNvPr id="4" name="Plassholder for lysbildenummer 3"/>
          <p:cNvSpPr>
            <a:spLocks noGrp="1"/>
          </p:cNvSpPr>
          <p:nvPr>
            <p:ph type="sldNum" sz="quarter" idx="10"/>
          </p:nvPr>
        </p:nvSpPr>
        <p:spPr/>
        <p:txBody>
          <a:bodyPr/>
          <a:lstStyle/>
          <a:p>
            <a:fld id="{BF106C09-2B7A-40C7-B480-A62D5F51D17D}" type="slidenum">
              <a:rPr lang="en-GB" smtClean="0"/>
              <a:t>14</a:t>
            </a:fld>
            <a:endParaRPr lang="en-GB" dirty="0"/>
          </a:p>
        </p:txBody>
      </p:sp>
    </p:spTree>
    <p:extLst>
      <p:ext uri="{BB962C8B-B14F-4D97-AF65-F5344CB8AC3E}">
        <p14:creationId xmlns:p14="http://schemas.microsoft.com/office/powerpoint/2010/main" val="3538742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dirty="0"/>
              <a:t>Plikten til å korrigere virksomhetens aktiviteter innebærer følgende oppgaver:</a:t>
            </a:r>
          </a:p>
          <a:p>
            <a:endParaRPr lang="nb-NO" dirty="0"/>
          </a:p>
          <a:p>
            <a:r>
              <a:rPr lang="nb-NO" dirty="0"/>
              <a:t>a)rette opp uforsvarlige og lovstridige forhold</a:t>
            </a:r>
          </a:p>
          <a:p>
            <a:r>
              <a:rPr lang="nb-NO" dirty="0"/>
              <a:t>b)sørge for korrigerende tiltak som bidrar til at helse- og omsorgslovgivningen etterleves, inkludert faglig forsvarlige tjenester, og at systematisk arbeid for kvalitetsforbedring og pasient- og brukersikkerhet gjennomføres</a:t>
            </a:r>
          </a:p>
          <a:p>
            <a:r>
              <a:rPr lang="nb-NO" dirty="0"/>
              <a:t>c)forbedre nødvendige prosedyrer, instrukser, rutiner eller andre tiltak for å avdekke, rette opp og forebygge overtredelse av helse- og omsorgslovgivningen, inkludert krav til faglig forsvarlighet og systematisk arbeid for kvalitetsforbedring og pasient- og brukersikkerhet</a:t>
            </a:r>
          </a:p>
          <a:p>
            <a:endParaRPr lang="nb-NO" sz="1200" b="0" i="1" dirty="0">
              <a:latin typeface="AvenirNext LT Pro Regular"/>
            </a:endParaRPr>
          </a:p>
          <a:p>
            <a:r>
              <a:rPr lang="nb-NO" sz="1200" b="0" i="1" dirty="0">
                <a:latin typeface="AvenirNext LT Pro Regular"/>
              </a:rPr>
              <a:t>Se eksempler i veileder side 49-57</a:t>
            </a:r>
          </a:p>
        </p:txBody>
      </p:sp>
      <p:sp>
        <p:nvSpPr>
          <p:cNvPr id="4" name="Plassholder for lysbildenummer 3"/>
          <p:cNvSpPr>
            <a:spLocks noGrp="1"/>
          </p:cNvSpPr>
          <p:nvPr>
            <p:ph type="sldNum" sz="quarter" idx="10"/>
          </p:nvPr>
        </p:nvSpPr>
        <p:spPr/>
        <p:txBody>
          <a:bodyPr/>
          <a:lstStyle/>
          <a:p>
            <a:fld id="{BF106C09-2B7A-40C7-B480-A62D5F51D17D}" type="slidenum">
              <a:rPr lang="en-GB" smtClean="0"/>
              <a:t>15</a:t>
            </a:fld>
            <a:endParaRPr lang="en-GB" dirty="0"/>
          </a:p>
        </p:txBody>
      </p:sp>
    </p:spTree>
    <p:extLst>
      <p:ext uri="{BB962C8B-B14F-4D97-AF65-F5344CB8AC3E}">
        <p14:creationId xmlns:p14="http://schemas.microsoft.com/office/powerpoint/2010/main" val="3162755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dirty="0"/>
              <a:t>Det er mange krav til helsetjenesten og mange kilder til hva som fungerer godt og hva som ikke fungerer bra nok. </a:t>
            </a:r>
          </a:p>
          <a:p>
            <a:r>
              <a:rPr lang="nb-NO" dirty="0"/>
              <a:t>Det er forventninger fra pasienter, </a:t>
            </a:r>
            <a:r>
              <a:rPr lang="nb-NO" baseline="0" dirty="0"/>
              <a:t>myndigheter og mange andre, om at helse- og omsorgstjenesten skal forbedre seg. </a:t>
            </a:r>
          </a:p>
          <a:p>
            <a:endParaRPr lang="nb-NO" baseline="0" dirty="0"/>
          </a:p>
        </p:txBody>
      </p:sp>
      <p:sp>
        <p:nvSpPr>
          <p:cNvPr id="4" name="Plassholder for lysbildenummer 3"/>
          <p:cNvSpPr>
            <a:spLocks noGrp="1"/>
          </p:cNvSpPr>
          <p:nvPr>
            <p:ph type="sldNum" sz="quarter" idx="10"/>
          </p:nvPr>
        </p:nvSpPr>
        <p:spPr/>
        <p:txBody>
          <a:bodyPr/>
          <a:lstStyle/>
          <a:p>
            <a:fld id="{BF106C09-2B7A-40C7-B480-A62D5F51D17D}" type="slidenum">
              <a:rPr lang="en-GB" smtClean="0"/>
              <a:t>16</a:t>
            </a:fld>
            <a:endParaRPr lang="en-GB" dirty="0"/>
          </a:p>
        </p:txBody>
      </p:sp>
    </p:spTree>
    <p:extLst>
      <p:ext uri="{BB962C8B-B14F-4D97-AF65-F5344CB8AC3E}">
        <p14:creationId xmlns:p14="http://schemas.microsoft.com/office/powerpoint/2010/main" val="263667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BF106C09-2B7A-40C7-B480-A62D5F51D17D}" type="slidenum">
              <a:rPr lang="en-GB" smtClean="0"/>
              <a:t>18</a:t>
            </a:fld>
            <a:endParaRPr lang="en-GB" dirty="0"/>
          </a:p>
        </p:txBody>
      </p:sp>
    </p:spTree>
    <p:extLst>
      <p:ext uri="{BB962C8B-B14F-4D97-AF65-F5344CB8AC3E}">
        <p14:creationId xmlns:p14="http://schemas.microsoft.com/office/powerpoint/2010/main" val="2221906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dirty="0"/>
              <a:t>Modenhet i forståelse av styringssystem</a:t>
            </a:r>
            <a:r>
              <a:rPr lang="nb-NO" baseline="0" dirty="0"/>
              <a:t> kan beskrivelse på mange måter. </a:t>
            </a:r>
          </a:p>
          <a:p>
            <a:r>
              <a:rPr lang="nb-NO" baseline="0" dirty="0"/>
              <a:t>Dette er en forenklet måte å synliggjøre at arbeidet med styringssystem og systematisk forbedringsarbeid er en prosess, hvor forståelsen, effekten og hensikten med styringssystemet øker etter hvert.</a:t>
            </a:r>
          </a:p>
          <a:p>
            <a:r>
              <a:rPr lang="nb-NO" baseline="0" dirty="0"/>
              <a:t>Ideen og inspirasjonen til modellen er hentet fra ulike visualiseringer av modenhet i sikkerhetskulturer.</a:t>
            </a:r>
          </a:p>
          <a:p>
            <a:pPr marL="0" marR="0" indent="0" algn="l" defTabSz="914400" rtl="0" eaLnBrk="1" fontAlgn="auto" latinLnBrk="0" hangingPunct="1">
              <a:lnSpc>
                <a:spcPct val="100000"/>
              </a:lnSpc>
              <a:spcBef>
                <a:spcPts val="0"/>
              </a:spcBef>
              <a:spcAft>
                <a:spcPts val="0"/>
              </a:spcAft>
              <a:buClrTx/>
              <a:buSzTx/>
              <a:buFontTx/>
              <a:buNone/>
              <a:tabLst/>
              <a:defRPr/>
            </a:pPr>
            <a:endParaRPr lang="nb-NO" baseline="0" dirty="0"/>
          </a:p>
        </p:txBody>
      </p:sp>
      <p:sp>
        <p:nvSpPr>
          <p:cNvPr id="4" name="Plassholder for lysbildenummer 3"/>
          <p:cNvSpPr>
            <a:spLocks noGrp="1"/>
          </p:cNvSpPr>
          <p:nvPr>
            <p:ph type="sldNum" sz="quarter" idx="10"/>
          </p:nvPr>
        </p:nvSpPr>
        <p:spPr/>
        <p:txBody>
          <a:bodyPr/>
          <a:lstStyle/>
          <a:p>
            <a:fld id="{BF106C09-2B7A-40C7-B480-A62D5F51D17D}" type="slidenum">
              <a:rPr lang="en-GB" smtClean="0"/>
              <a:t>19</a:t>
            </a:fld>
            <a:endParaRPr lang="en-GB" dirty="0"/>
          </a:p>
        </p:txBody>
      </p:sp>
    </p:spTree>
    <p:extLst>
      <p:ext uri="{BB962C8B-B14F-4D97-AF65-F5344CB8AC3E}">
        <p14:creationId xmlns:p14="http://schemas.microsoft.com/office/powerpoint/2010/main" val="893456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BF106C09-2B7A-40C7-B480-A62D5F51D17D}" type="slidenum">
              <a:rPr lang="en-GB" smtClean="0"/>
              <a:t>20</a:t>
            </a:fld>
            <a:endParaRPr lang="en-GB" dirty="0"/>
          </a:p>
        </p:txBody>
      </p:sp>
    </p:spTree>
    <p:extLst>
      <p:ext uri="{BB962C8B-B14F-4D97-AF65-F5344CB8AC3E}">
        <p14:creationId xmlns:p14="http://schemas.microsoft.com/office/powerpoint/2010/main" val="1933612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sz="1200" b="0" i="0" u="none" strike="noStrike" kern="1200" baseline="0" dirty="0">
                <a:solidFill>
                  <a:schemeClr val="tx1"/>
                </a:solidFill>
                <a:latin typeface="+mn-lt"/>
                <a:ea typeface="+mn-ea"/>
                <a:cs typeface="+mn-cs"/>
              </a:rPr>
              <a:t>Tilsyn har påvist svikt i oppfyllelse av grunnleggende krav til styring og internkontroll, både i de kommunale helse- og omsorgstjenestene og i spesialisthelsetjenesten. </a:t>
            </a:r>
          </a:p>
          <a:p>
            <a:r>
              <a:rPr lang="nb-NO" sz="1200" b="0" i="0" u="none" strike="noStrike" kern="1200" baseline="0" dirty="0">
                <a:solidFill>
                  <a:schemeClr val="tx1"/>
                </a:solidFill>
                <a:latin typeface="+mn-lt"/>
                <a:ea typeface="+mn-ea"/>
                <a:cs typeface="+mn-cs"/>
              </a:rPr>
              <a:t>Virksomhetene har utfordringer knyttet til oppfyllelse av alle deler av dagens forskrift. </a:t>
            </a:r>
          </a:p>
          <a:p>
            <a:endParaRPr lang="nb-NO" sz="1200" b="0" i="0" u="none" strike="noStrike" kern="1200" baseline="0" dirty="0">
              <a:solidFill>
                <a:schemeClr val="tx1"/>
              </a:solidFill>
              <a:latin typeface="+mn-lt"/>
              <a:ea typeface="+mn-ea"/>
              <a:cs typeface="+mn-cs"/>
            </a:endParaRPr>
          </a:p>
          <a:p>
            <a:r>
              <a:rPr lang="nb-NO" sz="1200" b="0" i="0" u="none" strike="noStrike" kern="1200" baseline="0" dirty="0">
                <a:solidFill>
                  <a:schemeClr val="tx1"/>
                </a:solidFill>
                <a:latin typeface="+mn-lt"/>
                <a:ea typeface="+mn-ea"/>
                <a:cs typeface="+mn-cs"/>
              </a:rPr>
              <a:t>Funn som går igjen er: </a:t>
            </a:r>
          </a:p>
          <a:p>
            <a:r>
              <a:rPr lang="nb-NO" sz="1200" b="0" i="0" u="none" strike="noStrike" kern="1200" baseline="0" dirty="0">
                <a:solidFill>
                  <a:schemeClr val="tx1"/>
                </a:solidFill>
                <a:latin typeface="+mn-lt"/>
                <a:ea typeface="+mn-ea"/>
                <a:cs typeface="+mn-cs"/>
              </a:rPr>
              <a:t>− Mangler og uklarhet knyttet til ansvarsplassering, ledelsesforankring og organisering. Problemer oppstår i grenseflater og overganger som igjen fører til dårlig samhandling og informasjonsflyt.</a:t>
            </a:r>
          </a:p>
          <a:p>
            <a:r>
              <a:rPr lang="nb-NO" sz="1200" b="0" i="0" u="none" strike="noStrike" kern="1200" baseline="0" dirty="0">
                <a:solidFill>
                  <a:schemeClr val="tx1"/>
                </a:solidFill>
                <a:latin typeface="+mn-lt"/>
                <a:ea typeface="+mn-ea"/>
                <a:cs typeface="+mn-cs"/>
              </a:rPr>
              <a:t>− For lite systematisk arbeid med å sikre at medarbeidere har nødvendige fagkunnskaper og kunnskap om virksomhetens arbeidsmåter og rutiner. </a:t>
            </a:r>
          </a:p>
          <a:p>
            <a:r>
              <a:rPr lang="nb-NO" sz="1200" b="0" i="0" u="none" strike="noStrike" kern="1200" baseline="0" dirty="0">
                <a:solidFill>
                  <a:schemeClr val="tx1"/>
                </a:solidFill>
                <a:latin typeface="+mn-lt"/>
                <a:ea typeface="+mn-ea"/>
                <a:cs typeface="+mn-cs"/>
              </a:rPr>
              <a:t>− Lite systematisk og dårlig ledelsesforankret arbeid med kontinuerlig forbedring gjennom innhenting og vurdering av informasjon om risiko, sårbarhet, uønskede hendelser og andre mangler. </a:t>
            </a:r>
          </a:p>
          <a:p>
            <a:r>
              <a:rPr lang="nb-NO" sz="1200" b="0" i="0" u="none" strike="noStrike" kern="1200" baseline="0" dirty="0">
                <a:solidFill>
                  <a:schemeClr val="tx1"/>
                </a:solidFill>
                <a:latin typeface="+mn-lt"/>
                <a:ea typeface="+mn-ea"/>
                <a:cs typeface="+mn-cs"/>
              </a:rPr>
              <a:t>− Manglende iverksetting av korrigerende tiltak og manglende oppfølging av tiltakenes effekt. </a:t>
            </a:r>
          </a:p>
          <a:p>
            <a:r>
              <a:rPr lang="nb-NO" sz="1200" b="0" i="0" u="none" strike="noStrike" kern="1200" baseline="0" dirty="0">
                <a:solidFill>
                  <a:schemeClr val="tx1"/>
                </a:solidFill>
                <a:latin typeface="+mn-lt"/>
                <a:ea typeface="+mn-ea"/>
                <a:cs typeface="+mn-cs"/>
              </a:rPr>
              <a:t>− Svak evne til å gjennomføre planlagte tiltak. Mye blir planlagt, mens utfordringene med iverksettelse ofte undervurderes. </a:t>
            </a:r>
          </a:p>
          <a:p>
            <a:pPr marL="0" marR="0" indent="0" algn="l" defTabSz="914400" rtl="0" eaLnBrk="1" fontAlgn="auto" latinLnBrk="0" hangingPunct="1">
              <a:lnSpc>
                <a:spcPct val="100000"/>
              </a:lnSpc>
              <a:spcBef>
                <a:spcPts val="0"/>
              </a:spcBef>
              <a:spcAft>
                <a:spcPts val="0"/>
              </a:spcAft>
              <a:buClrTx/>
              <a:buSzTx/>
              <a:buFontTx/>
              <a:buNone/>
              <a:tabLst/>
              <a:defRPr/>
            </a:pPr>
            <a:r>
              <a:rPr lang="nb-NO" sz="1200" dirty="0"/>
              <a:t>Tilsyn har dokumentert at helsetjenesten har utfordringer knyttet til oppfyllelse av alle deler av tidligere forskrift.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1"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1" u="none" strike="noStrike" kern="1200" baseline="0" dirty="0">
                <a:solidFill>
                  <a:schemeClr val="tx1"/>
                </a:solidFill>
                <a:latin typeface="+mn-lt"/>
                <a:ea typeface="+mn-ea"/>
                <a:cs typeface="+mn-cs"/>
              </a:rPr>
              <a:t>Høringsnotat Forskrift om styringssystem i helse- og omsorgstjenesten Helse og omsorgsdepartementet 2016</a:t>
            </a:r>
            <a:endParaRPr lang="nb-NO" dirty="0"/>
          </a:p>
          <a:p>
            <a:r>
              <a:rPr lang="nb-NO" dirty="0"/>
              <a:t>https://www.regjeringen.no/no/dokumenter/horing--forskrift-om-styringssystem-i-helse--og-omsorgstjenesten/id2459663/</a:t>
            </a:r>
          </a:p>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AEAC16-C189-4FC8-8157-66D81E8D408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8426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i="1" dirty="0"/>
              <a:t>Veilederen kapittel 1. Formål og virkeområde side 5 </a:t>
            </a:r>
          </a:p>
          <a:p>
            <a:r>
              <a:rPr lang="nb-NO" b="0" i="0" dirty="0"/>
              <a:t>Om kvalitetsforbedring</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06C09-2B7A-40C7-B480-A62D5F51D1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115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b="0" i="1" dirty="0"/>
              <a:t>Veileder </a:t>
            </a:r>
            <a:r>
              <a:rPr lang="nb-NO" i="1" dirty="0"/>
              <a:t>kapittel</a:t>
            </a:r>
            <a:r>
              <a:rPr lang="nb-NO" b="0" i="1" dirty="0"/>
              <a:t> 4, Planlegge </a:t>
            </a:r>
            <a:r>
              <a:rPr lang="nb-NO" sz="1000" b="0" i="1" dirty="0"/>
              <a:t>side 13</a:t>
            </a:r>
          </a:p>
          <a:p>
            <a:r>
              <a:rPr lang="nb-NO" sz="1000" b="0" i="1" dirty="0"/>
              <a:t>Veileder Modell for systematisk forbedringsarbeid side 53</a:t>
            </a:r>
          </a:p>
          <a:p>
            <a:r>
              <a:rPr lang="nb-NO" sz="1000" b="0" i="0" dirty="0"/>
              <a:t>Først planlegges forbedringsarbeidet, så testes ideer til endring ut fra liten til stadig større skala.</a:t>
            </a:r>
          </a:p>
          <a:p>
            <a:endParaRPr lang="nb-NO" sz="1000" b="0" i="0" dirty="0"/>
          </a:p>
          <a:p>
            <a:r>
              <a:rPr lang="nb-NO" sz="1000" b="0" i="0" dirty="0"/>
              <a:t>For å lykkes med forbedringsarbeid, bør virksomheten velge en felles metode for systematisk forbedring. Det finnes flere modeller for forbedring. Denne er fra Institute of Healtcare Improvement (IHI) og benyttes blant annet av pasientsikkerhetsprogrammet.</a:t>
            </a:r>
          </a:p>
          <a:p>
            <a:endParaRPr lang="nb-NO" dirty="0"/>
          </a:p>
        </p:txBody>
      </p:sp>
      <p:sp>
        <p:nvSpPr>
          <p:cNvPr id="4" name="Plassholder for lysbildenummer 3"/>
          <p:cNvSpPr>
            <a:spLocks noGrp="1"/>
          </p:cNvSpPr>
          <p:nvPr>
            <p:ph type="sldNum" sz="quarter" idx="10"/>
          </p:nvPr>
        </p:nvSpPr>
        <p:spPr/>
        <p:txBody>
          <a:bodyPr/>
          <a:lstStyle/>
          <a:p>
            <a:fld id="{BF106C09-2B7A-40C7-B480-A62D5F51D17D}" type="slidenum">
              <a:rPr lang="en-GB" smtClean="0"/>
              <a:t>22</a:t>
            </a:fld>
            <a:endParaRPr lang="en-GB" dirty="0"/>
          </a:p>
        </p:txBody>
      </p:sp>
    </p:spTree>
    <p:extLst>
      <p:ext uri="{BB962C8B-B14F-4D97-AF65-F5344CB8AC3E}">
        <p14:creationId xmlns:p14="http://schemas.microsoft.com/office/powerpoint/2010/main" val="4258354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1600" b="0" i="0" u="none" strike="noStrike" kern="1200" cap="none" spc="0" normalizeH="0" baseline="0" noProof="0" dirty="0" bmk="">
                <a:ln>
                  <a:noFill/>
                </a:ln>
                <a:solidFill>
                  <a:prstClr val="black"/>
                </a:solidFill>
                <a:effectLst/>
                <a:uLnTx/>
                <a:uFillTx/>
                <a:latin typeface="+mn-lt"/>
                <a:ea typeface="Times"/>
                <a:cs typeface="AvenirNext LT Pro Regular"/>
              </a:rPr>
              <a:t>Modellen viser sammenhengen mellom profesjonskunnskap og forbedringskunnskap.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altLang="nb-NO" sz="1600" b="0" i="0" u="none" strike="noStrike" kern="1200" cap="none" spc="0" normalizeH="0" baseline="0" noProof="0" dirty="0" bmk="">
              <a:ln>
                <a:noFill/>
              </a:ln>
              <a:solidFill>
                <a:prstClr val="black"/>
              </a:solidFill>
              <a:effectLst/>
              <a:uLnTx/>
              <a:uFillTx/>
              <a:latin typeface="+mn-lt"/>
              <a:ea typeface="Times"/>
              <a:cs typeface="AvenirNext LT Pro Regular"/>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1600" b="0" i="0" u="none" strike="noStrike" kern="1200" cap="none" spc="0" normalizeH="0" baseline="0" noProof="0" dirty="0">
                <a:ln>
                  <a:noFill/>
                </a:ln>
                <a:solidFill>
                  <a:prstClr val="black"/>
                </a:solidFill>
                <a:effectLst/>
                <a:uLnTx/>
                <a:uFillTx/>
                <a:latin typeface="+mn-lt"/>
                <a:ea typeface="Times"/>
                <a:cs typeface="AvenirNext LT Pro Regular"/>
              </a:rPr>
              <a:t>Allerede i 1993 viste Stoltz og Batalden at klinikere trenger en annen type kompetanse for å forbedre helsetjenesten enn den de får gjennom studiene</a:t>
            </a:r>
            <a:r>
              <a:rPr kumimoji="0" lang="nb-NO" altLang="nb-NO" sz="1600" b="0" i="0" u="none" strike="noStrike" kern="1200" cap="none" spc="0" normalizeH="0" baseline="0" noProof="0" dirty="0" bmk="">
                <a:ln>
                  <a:noFill/>
                </a:ln>
                <a:solidFill>
                  <a:prstClr val="black"/>
                </a:solidFill>
                <a:effectLst/>
                <a:uLnTx/>
                <a:uFillTx/>
                <a:latin typeface="+mn-lt"/>
                <a:ea typeface="Times"/>
                <a:cs typeface="AvenirNext LT Pro Regular"/>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1600" b="0" i="0" u="none" strike="noStrike" kern="1200" cap="none" spc="0" normalizeH="0" baseline="0" noProof="0" dirty="0">
                <a:ln>
                  <a:noFill/>
                </a:ln>
                <a:solidFill>
                  <a:prstClr val="black"/>
                </a:solidFill>
                <a:effectLst/>
                <a:uLnTx/>
                <a:uFillTx/>
                <a:latin typeface="+mn-lt"/>
                <a:ea typeface="Times"/>
                <a:cs typeface="AvenirNext LT Pro Regular"/>
              </a:rPr>
              <a:t>Stoltz og Batalden</a:t>
            </a:r>
            <a:r>
              <a:rPr kumimoji="0" lang="nb-NO" altLang="nb-NO" sz="1600" b="0" i="0" u="none" strike="noStrike" kern="1200" cap="none" spc="0" normalizeH="0" baseline="0" noProof="0" dirty="0" bmk="">
                <a:ln>
                  <a:noFill/>
                </a:ln>
                <a:solidFill>
                  <a:prstClr val="black"/>
                </a:solidFill>
                <a:effectLst/>
                <a:uLnTx/>
                <a:uFillTx/>
                <a:latin typeface="+mn-lt"/>
                <a:ea typeface="Times"/>
                <a:cs typeface="AvenirNext LT Pro Regular"/>
              </a:rPr>
              <a:t> understreker derfor at forbedringskunnskap må ses på som et eget kunnskapsfelt som må supplere profesjonskunnskapen.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nb-NO" sz="1600" b="0" i="0" u="none" strike="noStrike" kern="1200" cap="none" spc="0" normalizeH="0" baseline="0" noProof="0" dirty="0">
              <a:ln>
                <a:noFill/>
              </a:ln>
              <a:solidFill>
                <a:prstClr val="black"/>
              </a:solidFill>
              <a:effectLst/>
              <a:uLnTx/>
              <a:uFillTx/>
              <a:latin typeface="+mn-lt"/>
              <a:ea typeface="Times"/>
              <a:cs typeface="AvenirNext LT Pro Regular"/>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altLang="nb-NO" sz="1600" b="0" i="0" u="none" strike="noStrike" kern="1200" cap="none" spc="0" normalizeH="0" baseline="0" noProof="0" dirty="0" bmk="">
                <a:ln>
                  <a:noFill/>
                </a:ln>
                <a:solidFill>
                  <a:prstClr val="black"/>
                </a:solidFill>
                <a:effectLst/>
                <a:uLnTx/>
                <a:uFillTx/>
                <a:latin typeface="+mn-lt"/>
                <a:ea typeface="Times"/>
                <a:cs typeface="AvenirNext LT Pro Regular"/>
              </a:rPr>
              <a:t>Stoltz og Batalden beskriver også hvordan kunnskap om system, variasjon, psykologi og erfaringslæring (småskalatesting) er nødvendig for effektiv og kontinuerlig forbedring av klinisk praksis.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nb-NO" sz="1600" b="0" i="0" u="none" strike="noStrike" kern="1200" cap="none" spc="0" normalizeH="0" baseline="0" noProof="0" dirty="0" bmk="">
              <a:ln>
                <a:noFill/>
              </a:ln>
              <a:solidFill>
                <a:prstClr val="black"/>
              </a:solidFill>
              <a:effectLst/>
              <a:uLnTx/>
              <a:uFillTx/>
              <a:latin typeface="+mn-lt"/>
              <a:ea typeface="Times"/>
              <a:cs typeface="AvenirNext LT Pro Regular"/>
            </a:endParaRPr>
          </a:p>
          <a:p>
            <a:endParaRPr lang="nb-NO" dirty="0"/>
          </a:p>
        </p:txBody>
      </p:sp>
      <p:sp>
        <p:nvSpPr>
          <p:cNvPr id="4" name="Plassholder for lysbildenummer 3"/>
          <p:cNvSpPr>
            <a:spLocks noGrp="1"/>
          </p:cNvSpPr>
          <p:nvPr>
            <p:ph type="sldNum" sz="quarter" idx="10"/>
          </p:nvPr>
        </p:nvSpPr>
        <p:spPr/>
        <p:txBody>
          <a:bodyPr/>
          <a:lstStyle/>
          <a:p>
            <a:fld id="{9667EC3B-DA7E-4B58-8ED1-72E8925DD88A}" type="slidenum">
              <a:rPr lang="nb-NO" smtClean="0"/>
              <a:t>23</a:t>
            </a:fld>
            <a:endParaRPr lang="nb-NO" dirty="0"/>
          </a:p>
        </p:txBody>
      </p:sp>
    </p:spTree>
    <p:extLst>
      <p:ext uri="{BB962C8B-B14F-4D97-AF65-F5344CB8AC3E}">
        <p14:creationId xmlns:p14="http://schemas.microsoft.com/office/powerpoint/2010/main" val="4105696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dirty="0"/>
              <a:t>Modell for kompetanse i forbedringsarbeid,</a:t>
            </a:r>
            <a:r>
              <a:rPr lang="nb-NO" baseline="0" dirty="0"/>
              <a:t> utviklet av Pasientsikkerhetsprogrammet, inspirert av NHS England og Kaiser Permanente. </a:t>
            </a:r>
          </a:p>
          <a:p>
            <a:r>
              <a:rPr lang="nb-NO" baseline="0" dirty="0"/>
              <a:t>Modellen viser hva slags type kompetanse som trengs på ulike nivåer. </a:t>
            </a:r>
          </a:p>
          <a:p>
            <a:r>
              <a:rPr lang="nb-NO" baseline="0" dirty="0"/>
              <a:t>Det avgjørende for å lykkes med forbedringsarbeid er at ledere og helsepersonell har kompetanse i systematisk forbedringsarbeid. Forbedringsarbeid er et eget fag som må læres. Derfor bør dette kunnskapsområdet innarbeides i kompetansekartlegginger og planer.</a:t>
            </a:r>
          </a:p>
          <a:p>
            <a:endParaRPr lang="nb-NO" i="1" baseline="0" dirty="0"/>
          </a:p>
          <a:p>
            <a:r>
              <a:rPr lang="nb-NO" i="1" baseline="0" dirty="0"/>
              <a:t>Veileder </a:t>
            </a:r>
            <a:r>
              <a:rPr lang="nb-NO" i="1" dirty="0"/>
              <a:t>kapittel </a:t>
            </a:r>
            <a:r>
              <a:rPr lang="nb-NO" i="1" baseline="0" dirty="0"/>
              <a:t>5.3 Nødvendig kunnskap og kompetanse hos medarbeidere side 29</a:t>
            </a:r>
          </a:p>
          <a:p>
            <a:endParaRPr lang="nb-NO" baseline="0" dirty="0"/>
          </a:p>
        </p:txBody>
      </p:sp>
      <p:sp>
        <p:nvSpPr>
          <p:cNvPr id="4" name="Plassholder for lysbildenummer 3"/>
          <p:cNvSpPr>
            <a:spLocks noGrp="1"/>
          </p:cNvSpPr>
          <p:nvPr>
            <p:ph type="sldNum" sz="quarter" idx="10"/>
          </p:nvPr>
        </p:nvSpPr>
        <p:spPr/>
        <p:txBody>
          <a:bodyPr/>
          <a:lstStyle/>
          <a:p>
            <a:fld id="{BF106C09-2B7A-40C7-B480-A62D5F51D17D}" type="slidenum">
              <a:rPr lang="en-GB" smtClean="0"/>
              <a:t>24</a:t>
            </a:fld>
            <a:endParaRPr lang="en-GB" dirty="0"/>
          </a:p>
        </p:txBody>
      </p:sp>
    </p:spTree>
    <p:extLst>
      <p:ext uri="{BB962C8B-B14F-4D97-AF65-F5344CB8AC3E}">
        <p14:creationId xmlns:p14="http://schemas.microsoft.com/office/powerpoint/2010/main" val="3385584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BF106C09-2B7A-40C7-B480-A62D5F51D17D}" type="slidenum">
              <a:rPr lang="en-GB" smtClean="0"/>
              <a:t>25</a:t>
            </a:fld>
            <a:endParaRPr lang="en-GB" dirty="0"/>
          </a:p>
        </p:txBody>
      </p:sp>
    </p:spTree>
    <p:extLst>
      <p:ext uri="{BB962C8B-B14F-4D97-AF65-F5344CB8AC3E}">
        <p14:creationId xmlns:p14="http://schemas.microsoft.com/office/powerpoint/2010/main" val="104413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Quality Improvement for National Health Service (NHS) Board Members</a:t>
            </a:r>
          </a:p>
          <a:p>
            <a:r>
              <a:rPr lang="en-US" sz="1200" b="0" i="0" u="none" strike="noStrike" kern="1200" baseline="0" dirty="0">
                <a:solidFill>
                  <a:schemeClr val="tx1"/>
                </a:solidFill>
                <a:latin typeface="+mn-lt"/>
                <a:ea typeface="+mn-ea"/>
                <a:cs typeface="+mn-cs"/>
              </a:rPr>
              <a:t>“Everyone in healthcare has two jobs when they come to work; to do their work and to improve it. This is the essence of Quality Improvement (QI).”</a:t>
            </a:r>
          </a:p>
          <a:p>
            <a:r>
              <a:rPr lang="nb-NO" sz="1200" b="0" i="1" u="none" strike="noStrike" kern="1200" baseline="0" dirty="0">
                <a:solidFill>
                  <a:schemeClr val="tx1"/>
                </a:solidFill>
                <a:latin typeface="+mn-lt"/>
                <a:ea typeface="+mn-ea"/>
                <a:cs typeface="+mn-cs"/>
              </a:rPr>
              <a:t>– Paul Batalden</a:t>
            </a:r>
            <a:endParaRPr lang="nb-NO" dirty="0"/>
          </a:p>
        </p:txBody>
      </p:sp>
      <p:sp>
        <p:nvSpPr>
          <p:cNvPr id="4" name="Plassholder for lysbildenummer 3"/>
          <p:cNvSpPr>
            <a:spLocks noGrp="1"/>
          </p:cNvSpPr>
          <p:nvPr>
            <p:ph type="sldNum" sz="quarter" idx="10"/>
          </p:nvPr>
        </p:nvSpPr>
        <p:spPr/>
        <p:txBody>
          <a:bodyPr/>
          <a:lstStyle/>
          <a:p>
            <a:fld id="{BF106C09-2B7A-40C7-B480-A62D5F51D17D}" type="slidenum">
              <a:rPr lang="en-GB" smtClean="0"/>
              <a:t>26</a:t>
            </a:fld>
            <a:endParaRPr lang="en-GB" dirty="0"/>
          </a:p>
        </p:txBody>
      </p:sp>
    </p:spTree>
    <p:extLst>
      <p:ext uri="{BB962C8B-B14F-4D97-AF65-F5344CB8AC3E}">
        <p14:creationId xmlns:p14="http://schemas.microsoft.com/office/powerpoint/2010/main" val="3320693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BF106C09-2B7A-40C7-B480-A62D5F51D17D}" type="slidenum">
              <a:rPr lang="en-GB" smtClean="0"/>
              <a:t>27</a:t>
            </a:fld>
            <a:endParaRPr lang="en-GB" dirty="0"/>
          </a:p>
        </p:txBody>
      </p:sp>
    </p:spTree>
    <p:extLst>
      <p:ext uri="{BB962C8B-B14F-4D97-AF65-F5344CB8AC3E}">
        <p14:creationId xmlns:p14="http://schemas.microsoft.com/office/powerpoint/2010/main" val="2026982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Internkontroll er fortsatt et element i forskrift</a:t>
            </a:r>
            <a:r>
              <a:rPr lang="nb-NO" baseline="0" dirty="0"/>
              <a:t> for ledelse og kvalitetsforbedring</a:t>
            </a:r>
            <a:r>
              <a:rPr lang="nb-NO" dirty="0"/>
              <a:t>, men det er økt fokus de nevnte</a:t>
            </a:r>
            <a:r>
              <a:rPr lang="nb-NO" baseline="0" dirty="0"/>
              <a:t> punktene.</a:t>
            </a: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06C09-2B7A-40C7-B480-A62D5F51D1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34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aseline="0" dirty="0"/>
              <a:t>Aktuelle dokumenter:</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aseline="0" dirty="0"/>
              <a:t>1994 Rundskriv om kvalitetsutvalg i spesialisthelsetjenesten. Kommunetjenesten har ikke et slikt krav.</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1999 Helsepersonelloven, Spesialisthelsetjenesteloven, Kommunehelsetjenesten</a:t>
            </a:r>
            <a:r>
              <a:rPr lang="nb-NO" baseline="0" dirty="0"/>
              <a:t>.</a:t>
            </a:r>
            <a:endParaRPr lang="nb-NO"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aseline="0" dirty="0"/>
              <a:t>2001 Forskrift for internkontroll for helse- og omsorgstjenesten. Bygger på standard ISO 9001. </a:t>
            </a:r>
            <a:br>
              <a:rPr lang="nb-NO" baseline="0" dirty="0"/>
            </a:br>
            <a:r>
              <a:rPr lang="nb-NO" baseline="0" dirty="0"/>
              <a:t>Helsetjenesten har hatt store utfordringer med å implementere kravene i denne.</a:t>
            </a:r>
            <a:r>
              <a:rPr lang="nb-NO" sz="1200" b="1" i="0" u="none" strike="noStrike" kern="1200" baseline="0" dirty="0">
                <a:solidFill>
                  <a:schemeClr val="tx1"/>
                </a:solidFill>
                <a:latin typeface="+mn-lt"/>
                <a:ea typeface="+mn-ea"/>
                <a:cs typeface="+mn-cs"/>
              </a:rPr>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u="none" strike="noStrike" kern="1200" baseline="0" dirty="0">
                <a:solidFill>
                  <a:schemeClr val="tx1"/>
                </a:solidFill>
                <a:latin typeface="+mn-lt"/>
                <a:ea typeface="+mn-ea"/>
                <a:cs typeface="+mn-cs"/>
              </a:rPr>
              <a:t>2005 Veileder internkontrollforskriften «Orden i eget hus»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u="none" strike="noStrike" kern="1200" baseline="0" dirty="0">
                <a:solidFill>
                  <a:schemeClr val="tx1"/>
                </a:solidFill>
                <a:latin typeface="+mn-lt"/>
                <a:ea typeface="+mn-ea"/>
                <a:cs typeface="+mn-cs"/>
              </a:rPr>
              <a:t>2005 Nasjonal strategi 2005-2015 «..og bedre skal det bli»</a:t>
            </a:r>
          </a:p>
          <a:p>
            <a:pPr marL="171450" indent="-171450">
              <a:buFont typeface="Arial" panose="020B0604020202020204" pitchFamily="34" charset="0"/>
              <a:buChar char="•"/>
            </a:pPr>
            <a:r>
              <a:rPr lang="nb-NO" sz="1200" b="0" i="0" u="none" strike="noStrike" kern="1200" baseline="0" dirty="0">
                <a:solidFill>
                  <a:schemeClr val="tx1"/>
                </a:solidFill>
                <a:latin typeface="+mn-lt"/>
                <a:ea typeface="+mn-ea"/>
                <a:cs typeface="+mn-cs"/>
              </a:rPr>
              <a:t>2012 Nye lovkrav til systematisk arbeid for kvalitetsforbedring og pasientsikkerhet trådte i kraft og pålegger enhver som yter helse- og omsorgstjenester plikt til å sørge for at virksomheten arbeider for systematisk kvalitetsforbedring og pasient- og brukersikkerhet, jf. helse- og omsorgstjenesteloven § 4-2 og spesialisthelsetjenesteloven §3-4a.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u="none" strike="noStrike" kern="1200" baseline="0" dirty="0">
                <a:solidFill>
                  <a:schemeClr val="tx1"/>
                </a:solidFill>
                <a:latin typeface="+mn-lt"/>
                <a:ea typeface="+mn-ea"/>
                <a:cs typeface="+mn-cs"/>
              </a:rPr>
              <a:t>2017 Forskrift ledelse og kvalitetsforbedring, erstatter </a:t>
            </a:r>
            <a:r>
              <a:rPr lang="nb-NO" baseline="0" dirty="0"/>
              <a:t>Forskrift for internkontroll for helse- og omsorgstjenesten</a:t>
            </a:r>
            <a:r>
              <a:rPr lang="nb-NO" sz="1200" b="0" i="0" u="none" strike="noStrike" kern="1200" baseline="0" dirty="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nb-NO" baseline="0" dirty="0"/>
          </a:p>
        </p:txBody>
      </p:sp>
      <p:sp>
        <p:nvSpPr>
          <p:cNvPr id="4" name="Plassholder for lysbildenummer 3"/>
          <p:cNvSpPr>
            <a:spLocks noGrp="1"/>
          </p:cNvSpPr>
          <p:nvPr>
            <p:ph type="sldNum" sz="quarter" idx="10"/>
          </p:nvPr>
        </p:nvSpPr>
        <p:spPr/>
        <p:txBody>
          <a:bodyPr/>
          <a:lstStyle/>
          <a:p>
            <a:fld id="{BF106C09-2B7A-40C7-B480-A62D5F51D17D}" type="slidenum">
              <a:rPr lang="en-GB" smtClean="0"/>
              <a:t>4</a:t>
            </a:fld>
            <a:endParaRPr lang="en-GB" dirty="0"/>
          </a:p>
        </p:txBody>
      </p:sp>
    </p:spTree>
    <p:extLst>
      <p:ext uri="{BB962C8B-B14F-4D97-AF65-F5344CB8AC3E}">
        <p14:creationId xmlns:p14="http://schemas.microsoft.com/office/powerpoint/2010/main" val="1941106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F16396B6-B520-4C76-AFF1-72DD4C01514F}" type="slidenum">
              <a:rPr lang="nn-NO" smtClean="0"/>
              <a:t>5</a:t>
            </a:fld>
            <a:endParaRPr lang="nn-NO" dirty="0"/>
          </a:p>
        </p:txBody>
      </p:sp>
    </p:spTree>
    <p:extLst>
      <p:ext uri="{BB962C8B-B14F-4D97-AF65-F5344CB8AC3E}">
        <p14:creationId xmlns:p14="http://schemas.microsoft.com/office/powerpoint/2010/main" val="814774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a:t>§ 1. </a:t>
            </a:r>
            <a:r>
              <a:rPr lang="nb-NO" i="1" dirty="0"/>
              <a:t>Formål  </a:t>
            </a:r>
          </a:p>
          <a:p>
            <a:pPr marL="0" marR="0" indent="0" algn="l" defTabSz="914400" rtl="0" eaLnBrk="1" fontAlgn="auto" latinLnBrk="0" hangingPunct="1">
              <a:lnSpc>
                <a:spcPct val="100000"/>
              </a:lnSpc>
              <a:spcBef>
                <a:spcPts val="0"/>
              </a:spcBef>
              <a:spcAft>
                <a:spcPts val="0"/>
              </a:spcAft>
              <a:buClrTx/>
              <a:buSzTx/>
              <a:buFontTx/>
              <a:buNone/>
              <a:tabLst/>
              <a:defRPr/>
            </a:pPr>
            <a:r>
              <a:rPr lang="nb-NO" dirty="0"/>
              <a:t>Formålet med forskriften er å bidra til faglig forsvarlige helse- og omsorgstjenester, kvalitetsforbedring og pasient- og brukersikkerhet, og at øvrige krav i helse- og omsorgslovgivningen etterleves.</a:t>
            </a:r>
          </a:p>
          <a:p>
            <a:pPr marL="0" marR="0" indent="0" algn="l" defTabSz="914400" rtl="0" eaLnBrk="1" fontAlgn="auto" latinLnBrk="0" hangingPunct="1">
              <a:lnSpc>
                <a:spcPct val="100000"/>
              </a:lnSpc>
              <a:spcBef>
                <a:spcPts val="0"/>
              </a:spcBef>
              <a:spcAft>
                <a:spcPts val="0"/>
              </a:spcAft>
              <a:buClrTx/>
              <a:buSzTx/>
              <a:buFontTx/>
              <a:buNone/>
              <a:tabLst/>
              <a:defRPr/>
            </a:pPr>
            <a:endParaRPr lang="nb-NO" dirty="0"/>
          </a:p>
          <a:p>
            <a:r>
              <a:rPr lang="nb-NO" dirty="0"/>
              <a:t>Gjennom tydeligere og mer tjenestetilpassede krav skal forskriften bidra til å gi den som har det overordnede ansvaret for virksomheten et godt verktøy for systematisk styring og ledelse, samt kontinuerlig forbedring. </a:t>
            </a:r>
          </a:p>
          <a:p>
            <a:endParaRPr lang="nb-NO" i="1" dirty="0"/>
          </a:p>
          <a:p>
            <a:r>
              <a:rPr lang="nb-NO" i="1" dirty="0"/>
              <a:t>Veileder §1 side 5</a:t>
            </a:r>
          </a:p>
        </p:txBody>
      </p:sp>
      <p:sp>
        <p:nvSpPr>
          <p:cNvPr id="4" name="Plassholder for lysbildenummer 3"/>
          <p:cNvSpPr>
            <a:spLocks noGrp="1"/>
          </p:cNvSpPr>
          <p:nvPr>
            <p:ph type="sldNum" sz="quarter" idx="10"/>
          </p:nvPr>
        </p:nvSpPr>
        <p:spPr/>
        <p:txBody>
          <a:bodyPr/>
          <a:lstStyle/>
          <a:p>
            <a:fld id="{BF106C09-2B7A-40C7-B480-A62D5F51D17D}" type="slidenum">
              <a:rPr lang="en-GB" smtClean="0"/>
              <a:t>6</a:t>
            </a:fld>
            <a:endParaRPr lang="en-GB" dirty="0"/>
          </a:p>
        </p:txBody>
      </p:sp>
    </p:spTree>
    <p:extLst>
      <p:ext uri="{BB962C8B-B14F-4D97-AF65-F5344CB8AC3E}">
        <p14:creationId xmlns:p14="http://schemas.microsoft.com/office/powerpoint/2010/main" val="2737388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b="1" dirty="0"/>
              <a:t>Ansvaret for styringssystem i spesialisthelsetjenesten</a:t>
            </a:r>
          </a:p>
          <a:p>
            <a:r>
              <a:rPr lang="nb-NO" dirty="0"/>
              <a:t>Det er daglig leder for det enkelte regionale helseforetak og helseforetak som har det overordnede ansvaret innenfor sitt foretaks ansvarsområde. Hvordan ansvaret for styringssystemet og det systematiske arbeid med kvalitetsforbedring og pasientsikkerhet fordeler seg må ses i sammenheng med hvilke oppgaver det gjelder og hvem som har nærmest mulighet til å påvirke. </a:t>
            </a:r>
          </a:p>
          <a:p>
            <a:r>
              <a:rPr lang="nb-NO" dirty="0"/>
              <a:t>Daglig leder for det regionale helseforetaket vil for eksempel ha det overordnede ansvaret for at det etableres styringssystem på de ulike helseforetakene. Samtidig er det klart at de </a:t>
            </a:r>
          </a:p>
          <a:p>
            <a:r>
              <a:rPr lang="nb-NO" dirty="0"/>
              <a:t>daglige lederne ved de enkelte helseforetakene også har en selvstendig plikt for at helseforetaket etablerer og gjennomfører styringssystem for helse- og omsorgstjenesten.</a:t>
            </a:r>
          </a:p>
          <a:p>
            <a:r>
              <a:rPr lang="nb-NO" dirty="0"/>
              <a:t>Styrene for RHFene og HFene må gjennom sin kontrollfunksjon etter helseforetaksloven aktivt følge med på om helseforetakene har et forsvarlig styringssystem. Styrene må også sørge for å være informert om informasjon som sier noe om helse- og omsorgslovgivningen overholdes, om tjenestene er forsvarlige og om det arbeides systematisk med kvalitetsforbedring og pasientsikkerhet. Styret plikter å gripe inn i tilfelle der foretaket ikke korrigerer ulovlig og uforsvarlig virksomhet. </a:t>
            </a:r>
          </a:p>
          <a:p>
            <a:r>
              <a:rPr lang="nb-NO" dirty="0"/>
              <a:t>Et eksempel kan være foretak som unnlater å korrigere sin virksomhet til tross for at tilsynet har gitt pålegg om å rette opp ulovlige og uforsvarlige forhold. I praksis kan styret i slike tilfelle for eksempel si opp daglig leder for helseforetaket.</a:t>
            </a:r>
          </a:p>
          <a:p>
            <a:endParaRPr lang="nb-NO" b="1" dirty="0"/>
          </a:p>
          <a:p>
            <a:r>
              <a:rPr lang="nb-NO" b="1" dirty="0"/>
              <a:t>Ansvaret for styringssystem i kommunen</a:t>
            </a:r>
          </a:p>
          <a:p>
            <a:r>
              <a:rPr lang="nb-NO" dirty="0"/>
              <a:t>Det er administasjonssjefen i kommunen som har det overordnede ansvaret for styringssystemet i kommunen. Dette ligger i kommunelovens system. Administrasjonssjefen vil være ansvarlig for definering og oppfølging av bl.a. styringssystemet langt ned i organisasjonen fordi hun eller han må sørge for at medarbeiderne forstår og følger opp slike oppgaver. </a:t>
            </a:r>
          </a:p>
          <a:p>
            <a:r>
              <a:rPr lang="nb-NO" dirty="0"/>
              <a:t>Dette innebærer i praksis at dersom kravene til styringssystemet ikke følges, for eksempel at det ikke arbeides med kvalitetsforbedring og pasient- og brukersikkerhet på sykehjem i kommunen, er det administasjonssjefens ansvar. En sykehjemsbestyrers plikt til å etablere og gjennomføre styringssystemet på sykehjemmet, er et ansvar i relasjonen mellom vedkommende og administrasjonssjefen. Administrasjonssjefen har ansvar for sykehjemmets etterlevelse av styringssystemet.</a:t>
            </a:r>
          </a:p>
          <a:p>
            <a:r>
              <a:rPr lang="nb-NO" dirty="0"/>
              <a:t>Kommunestyret er øverste organ i kommunen, men har ikke direkte ansvar for styringssystemet. Kommunestyret har likevel et overordnet tilsynsansvar etter kommuneloven og kan gripe inn dersom styringssystemet ikke fungerer.</a:t>
            </a:r>
          </a:p>
          <a:p>
            <a:endParaRPr lang="nb-NO" b="1" dirty="0"/>
          </a:p>
          <a:p>
            <a:r>
              <a:rPr lang="nb-NO" b="1" dirty="0"/>
              <a:t>Ansvar</a:t>
            </a:r>
            <a:r>
              <a:rPr lang="nb-NO" b="1" baseline="0" dirty="0"/>
              <a:t> for styringssystem i p</a:t>
            </a:r>
            <a:r>
              <a:rPr lang="nb-NO" b="1" dirty="0"/>
              <a:t>rivate virksomheter</a:t>
            </a:r>
          </a:p>
          <a:p>
            <a:r>
              <a:rPr lang="nb-NO" dirty="0"/>
              <a:t>Private virksomheter som tilbyr helse- og omsorgstjenester er selvstendige rettssubjekter, og den ansvarlige for virksomheten har det overordnede ansvaret for styringssystemet. Dette gjelder uavhengig av om den private virksomheten yter helse- og omsorgstjenester etter avtale med kommunen eller helseforetakene. Kommunens og helseforetakenes frihet til å inngå avtaler med private ledsages imidlertid også av et ansvar for å følge opp og kontrollere om tjenestene leveres i tråd med avtalen. </a:t>
            </a:r>
          </a:p>
          <a:p>
            <a:endParaRPr lang="nb-NO" i="1" dirty="0"/>
          </a:p>
          <a:p>
            <a:r>
              <a:rPr lang="nb-NO" i="1" dirty="0"/>
              <a:t>Veileder kapittel 2. Styringssystemet ansvar og definisjon side 7-8</a:t>
            </a:r>
          </a:p>
        </p:txBody>
      </p:sp>
      <p:sp>
        <p:nvSpPr>
          <p:cNvPr id="4" name="Plassholder for lysbildenummer 3"/>
          <p:cNvSpPr>
            <a:spLocks noGrp="1"/>
          </p:cNvSpPr>
          <p:nvPr>
            <p:ph type="sldNum" sz="quarter" idx="10"/>
          </p:nvPr>
        </p:nvSpPr>
        <p:spPr/>
        <p:txBody>
          <a:bodyPr/>
          <a:lstStyle/>
          <a:p>
            <a:fld id="{BF106C09-2B7A-40C7-B480-A62D5F51D17D}" type="slidenum">
              <a:rPr lang="en-GB" smtClean="0"/>
              <a:t>7</a:t>
            </a:fld>
            <a:endParaRPr lang="en-GB" dirty="0"/>
          </a:p>
        </p:txBody>
      </p:sp>
    </p:spTree>
    <p:extLst>
      <p:ext uri="{BB962C8B-B14F-4D97-AF65-F5344CB8AC3E}">
        <p14:creationId xmlns:p14="http://schemas.microsoft.com/office/powerpoint/2010/main" val="1395366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dirty="0"/>
              <a:t>Begrepet styringssystem er i stor grad sammenfallende med kravene til internkontroll. Formålet med å endre begrep fra internkontroll til styringssystem er å synliggjøre at internkontrollen skal inngå som et element i den daglige driften av virksomheten. Videre er begrepet valgt for bedre å beskrive forskriftens krav til etterlevelse av krav i helse- og omsorgslovgivningen, herunder kravene om faglig forsvarlighet, krav til systematisk arbeid med kvalitetsforbedring og pasientsikkerhet, og krav til oppfyllelse av pasientrettigheter. </a:t>
            </a:r>
          </a:p>
          <a:p>
            <a:endParaRPr lang="nb-NO" i="1" dirty="0"/>
          </a:p>
          <a:p>
            <a:r>
              <a:rPr lang="nb-NO" i="1" dirty="0"/>
              <a:t>Veileder kapittel 2.2 Begrepet styringssystemet side 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solidFill>
                <a:schemeClr val="accent1">
                  <a:lumMod val="50000"/>
                </a:schemeClr>
              </a:solidFill>
            </a:endParaRPr>
          </a:p>
          <a:p>
            <a:endParaRPr lang="nb-NO" i="1" dirty="0"/>
          </a:p>
        </p:txBody>
      </p:sp>
      <p:sp>
        <p:nvSpPr>
          <p:cNvPr id="4" name="Plassholder for lysbildenummer 3"/>
          <p:cNvSpPr>
            <a:spLocks noGrp="1"/>
          </p:cNvSpPr>
          <p:nvPr>
            <p:ph type="sldNum" sz="quarter" idx="10"/>
          </p:nvPr>
        </p:nvSpPr>
        <p:spPr/>
        <p:txBody>
          <a:bodyPr/>
          <a:lstStyle/>
          <a:p>
            <a:fld id="{BF106C09-2B7A-40C7-B480-A62D5F51D17D}" type="slidenum">
              <a:rPr lang="en-GB" smtClean="0"/>
              <a:t>8</a:t>
            </a:fld>
            <a:endParaRPr lang="en-GB" dirty="0"/>
          </a:p>
        </p:txBody>
      </p:sp>
    </p:spTree>
    <p:extLst>
      <p:ext uri="{BB962C8B-B14F-4D97-AF65-F5344CB8AC3E}">
        <p14:creationId xmlns:p14="http://schemas.microsoft.com/office/powerpoint/2010/main" val="2606081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dirty="0"/>
              <a:t>Kravet både til omfang og innhold i selve styringssystemet, og kravet til dokumentasjon, er forholdsmessig. Forskriftens krav i §§ 6-9 er minimumskrav som er felles for alle styringssystem. Ut over disse kravene er det opp til øverste leder å avgjøre hvordan styringssystemet skal etableres, hvordan tjenestene skal leveres og dokumenteres innenfor virksomheten. Styringssystemet skal være et effektivt verktøy som skal passe best mulig til den enkelte virksomhet.</a:t>
            </a:r>
          </a:p>
          <a:p>
            <a:r>
              <a:rPr lang="nb-NO" dirty="0"/>
              <a:t>Dokumentasjonen skal bidra til å sikre at praksis er i tråd med føringer og beslutninger og at lovpålagte krav overholdes. </a:t>
            </a:r>
          </a:p>
          <a:p>
            <a:r>
              <a:rPr lang="nb-NO" dirty="0"/>
              <a:t>Oppgaver i virksomheten som er særlig risikofylte krever mer styring i form av skrevne prosedyrer og rutiner enn andre mindre risikofylte oppgaver. Legemiddelhåndtering er ett eksempel på et område der svikt kan resultere i alvorlige hendelser. I skriftliggjøring av faglige prosedyrer, bør det tas hensyn til medarbeidernes behov. Spesielt nyansatte og vikarer må sikres tilstrekkelig informasjon. </a:t>
            </a:r>
          </a:p>
          <a:p>
            <a:endParaRPr lang="nb-NO" i="1" dirty="0"/>
          </a:p>
          <a:p>
            <a:r>
              <a:rPr lang="nb-NO" i="1" dirty="0"/>
              <a:t>Veileder kapittel 3. Omfang og dokumentasjon side 11</a:t>
            </a:r>
          </a:p>
          <a:p>
            <a:endParaRPr lang="nb-NO" dirty="0"/>
          </a:p>
        </p:txBody>
      </p:sp>
      <p:sp>
        <p:nvSpPr>
          <p:cNvPr id="4" name="Plassholder for lysbildenummer 3"/>
          <p:cNvSpPr>
            <a:spLocks noGrp="1"/>
          </p:cNvSpPr>
          <p:nvPr>
            <p:ph type="sldNum" sz="quarter" idx="10"/>
          </p:nvPr>
        </p:nvSpPr>
        <p:spPr/>
        <p:txBody>
          <a:bodyPr/>
          <a:lstStyle/>
          <a:p>
            <a:fld id="{BF106C09-2B7A-40C7-B480-A62D5F51D17D}" type="slidenum">
              <a:rPr lang="en-GB" smtClean="0"/>
              <a:t>9</a:t>
            </a:fld>
            <a:endParaRPr lang="en-GB" dirty="0"/>
          </a:p>
        </p:txBody>
      </p:sp>
    </p:spTree>
    <p:extLst>
      <p:ext uri="{BB962C8B-B14F-4D97-AF65-F5344CB8AC3E}">
        <p14:creationId xmlns:p14="http://schemas.microsoft.com/office/powerpoint/2010/main" val="42847530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 (hvit og blå)">
    <p:spTree>
      <p:nvGrpSpPr>
        <p:cNvPr id="1" name=""/>
        <p:cNvGrpSpPr/>
        <p:nvPr/>
      </p:nvGrpSpPr>
      <p:grpSpPr>
        <a:xfrm>
          <a:off x="0" y="0"/>
          <a:ext cx="0" cy="0"/>
          <a:chOff x="0" y="0"/>
          <a:chExt cx="0" cy="0"/>
        </a:xfrm>
      </p:grpSpPr>
      <p:pic>
        <p:nvPicPr>
          <p:cNvPr id="16" name="Bilde 15">
            <a:extLst>
              <a:ext uri="{FF2B5EF4-FFF2-40B4-BE49-F238E27FC236}">
                <a16:creationId xmlns:a16="http://schemas.microsoft.com/office/drawing/2014/main" id="{A91AF3C2-865F-458F-8F41-C0EA239CFE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454" y="801286"/>
            <a:ext cx="2565732" cy="335358"/>
          </a:xfrm>
          <a:prstGeom prst="rect">
            <a:avLst/>
          </a:prstGeom>
        </p:spPr>
      </p:pic>
      <p:pic>
        <p:nvPicPr>
          <p:cNvPr id="14" name="Bilde 13">
            <a:extLst>
              <a:ext uri="{FF2B5EF4-FFF2-40B4-BE49-F238E27FC236}">
                <a16:creationId xmlns:a16="http://schemas.microsoft.com/office/drawing/2014/main" id="{98D4DA4F-2CBD-4D61-BDBA-0C498316765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19781" y="743665"/>
            <a:ext cx="5053715" cy="5054765"/>
          </a:xfrm>
          <a:prstGeom prst="rect">
            <a:avLst/>
          </a:prstGeom>
        </p:spPr>
      </p:pic>
      <p:sp>
        <p:nvSpPr>
          <p:cNvPr id="2" name="Tittel 1">
            <a:extLst>
              <a:ext uri="{FF2B5EF4-FFF2-40B4-BE49-F238E27FC236}">
                <a16:creationId xmlns:a16="http://schemas.microsoft.com/office/drawing/2014/main" id="{1E4C9B63-8B99-45DF-89FC-4A9B5B15B3AF}"/>
              </a:ext>
            </a:extLst>
          </p:cNvPr>
          <p:cNvSpPr>
            <a:spLocks noGrp="1"/>
          </p:cNvSpPr>
          <p:nvPr>
            <p:ph type="ctrTitle"/>
          </p:nvPr>
        </p:nvSpPr>
        <p:spPr>
          <a:xfrm>
            <a:off x="761455" y="1740641"/>
            <a:ext cx="5336133" cy="1593112"/>
          </a:xfrm>
        </p:spPr>
        <p:txBody>
          <a:bodyPr wrap="square" anchor="t" anchorCtr="0">
            <a:normAutofit/>
          </a:bodyPr>
          <a:lstStyle>
            <a:lvl1pPr algn="l">
              <a:lnSpc>
                <a:spcPct val="90000"/>
              </a:lnSpc>
              <a:defRPr sz="5800">
                <a:solidFill>
                  <a:srgbClr val="202020"/>
                </a:solidFill>
              </a:defRPr>
            </a:lvl1pPr>
          </a:lstStyle>
          <a:p>
            <a:r>
              <a:rPr lang="nb-NO"/>
              <a:t>Klikk for å redigere tittelstil</a:t>
            </a:r>
            <a:endParaRPr lang="nn-NO" dirty="0"/>
          </a:p>
        </p:txBody>
      </p:sp>
      <p:sp>
        <p:nvSpPr>
          <p:cNvPr id="3" name="Undertittel 2">
            <a:extLst>
              <a:ext uri="{FF2B5EF4-FFF2-40B4-BE49-F238E27FC236}">
                <a16:creationId xmlns:a16="http://schemas.microsoft.com/office/drawing/2014/main" id="{A8636491-274D-4BCC-9D7B-839DD038E3FF}"/>
              </a:ext>
            </a:extLst>
          </p:cNvPr>
          <p:cNvSpPr>
            <a:spLocks noGrp="1"/>
          </p:cNvSpPr>
          <p:nvPr>
            <p:ph type="subTitle" idx="1"/>
          </p:nvPr>
        </p:nvSpPr>
        <p:spPr>
          <a:xfrm>
            <a:off x="761455" y="3733870"/>
            <a:ext cx="5331766" cy="315544"/>
          </a:xfrm>
        </p:spPr>
        <p:txBody>
          <a:bodyPr wrap="square">
            <a:normAutofit/>
          </a:bodyPr>
          <a:lstStyle>
            <a:lvl1pPr marL="0" indent="0" algn="l">
              <a:buNone/>
              <a:defRPr sz="2100">
                <a:solidFill>
                  <a:srgbClr val="202020"/>
                </a:solidFill>
              </a:defRPr>
            </a:lvl1pPr>
            <a:lvl2pPr marL="457268" indent="0" algn="ctr">
              <a:buNone/>
              <a:defRPr sz="2000"/>
            </a:lvl2pPr>
            <a:lvl3pPr marL="914537" indent="0" algn="ctr">
              <a:buNone/>
              <a:defRPr sz="1800"/>
            </a:lvl3pPr>
            <a:lvl4pPr marL="1371806" indent="0" algn="ctr">
              <a:buNone/>
              <a:defRPr sz="1600"/>
            </a:lvl4pPr>
            <a:lvl5pPr marL="1829074" indent="0" algn="ctr">
              <a:buNone/>
              <a:defRPr sz="1600"/>
            </a:lvl5pPr>
            <a:lvl6pPr marL="2286343" indent="0" algn="ctr">
              <a:buNone/>
              <a:defRPr sz="1600"/>
            </a:lvl6pPr>
            <a:lvl7pPr marL="2743612" indent="0" algn="ctr">
              <a:buNone/>
              <a:defRPr sz="1600"/>
            </a:lvl7pPr>
            <a:lvl8pPr marL="3200880" indent="0" algn="ctr">
              <a:buNone/>
              <a:defRPr sz="1600"/>
            </a:lvl8pPr>
            <a:lvl9pPr marL="3658148" indent="0" algn="ctr">
              <a:buNone/>
              <a:defRPr sz="16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E1904601-30AD-430D-85BF-4E879C272222}"/>
              </a:ext>
            </a:extLst>
          </p:cNvPr>
          <p:cNvSpPr>
            <a:spLocks noGrp="1"/>
          </p:cNvSpPr>
          <p:nvPr>
            <p:ph type="body" sz="quarter" idx="10" hasCustomPrompt="1"/>
          </p:nvPr>
        </p:nvSpPr>
        <p:spPr>
          <a:xfrm>
            <a:off x="761455" y="5249723"/>
            <a:ext cx="5331766" cy="215493"/>
          </a:xfrm>
        </p:spPr>
        <p:txBody>
          <a:bodyPr wrap="square">
            <a:normAutofit/>
          </a:bodyPr>
          <a:lstStyle>
            <a:lvl1pPr marL="0" indent="0">
              <a:buNone/>
              <a:defRPr sz="1400">
                <a:solidFill>
                  <a:srgbClr val="202020"/>
                </a:solidFill>
              </a:defRPr>
            </a:lvl1pPr>
          </a:lstStyle>
          <a:p>
            <a:pPr lvl="0"/>
            <a:r>
              <a:rPr lang="nb-NO" noProof="0" dirty="0"/>
              <a:t>Navn Etternavn, stillingstittel Helsedirektoratet</a:t>
            </a:r>
          </a:p>
        </p:txBody>
      </p:sp>
      <p:sp>
        <p:nvSpPr>
          <p:cNvPr id="17" name="Rektangel 16">
            <a:extLst>
              <a:ext uri="{FF2B5EF4-FFF2-40B4-BE49-F238E27FC236}">
                <a16:creationId xmlns:a16="http://schemas.microsoft.com/office/drawing/2014/main" id="{4C6D8785-5A5E-418E-A3EF-EB3ED901F279}"/>
              </a:ext>
            </a:extLst>
          </p:cNvPr>
          <p:cNvSpPr/>
          <p:nvPr userDrawn="1"/>
        </p:nvSpPr>
        <p:spPr>
          <a:xfrm>
            <a:off x="761455" y="3459033"/>
            <a:ext cx="5336133" cy="7203"/>
          </a:xfrm>
          <a:prstGeom prst="rect">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9" tIns="22865" rIns="45729" bIns="22865" numCol="1" spcCol="0" rtlCol="0" fromWordArt="0" anchor="ctr" anchorCtr="0" forceAA="0" compatLnSpc="1">
            <a:prstTxWarp prst="textNoShape">
              <a:avLst/>
            </a:prstTxWarp>
            <a:noAutofit/>
          </a:bodyPr>
          <a:lstStyle/>
          <a:p>
            <a:pPr algn="ctr"/>
            <a:endParaRPr lang="nb-NO" dirty="0"/>
          </a:p>
        </p:txBody>
      </p:sp>
    </p:spTree>
    <p:extLst>
      <p:ext uri="{BB962C8B-B14F-4D97-AF65-F5344CB8AC3E}">
        <p14:creationId xmlns:p14="http://schemas.microsoft.com/office/powerpoint/2010/main" val="1440908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6054334D-F166-4327-B8E2-E81514B8D5BF}"/>
              </a:ext>
            </a:extLst>
          </p:cNvPr>
          <p:cNvSpPr>
            <a:spLocks noGrp="1"/>
          </p:cNvSpPr>
          <p:nvPr>
            <p:ph type="pic" sz="quarter" idx="11"/>
          </p:nvPr>
        </p:nvSpPr>
        <p:spPr>
          <a:xfrm>
            <a:off x="6093220" y="0"/>
            <a:ext cx="6101955" cy="6859588"/>
          </a:xfrm>
          <a:solidFill>
            <a:schemeClr val="bg2"/>
          </a:solidFill>
        </p:spPr>
        <p:txBody>
          <a:bodyPr/>
          <a:lstStyle/>
          <a:p>
            <a:r>
              <a:rPr lang="nb-NO" dirty="0"/>
              <a:t>Klikk ikonet for å legge til et bilde</a:t>
            </a:r>
          </a:p>
        </p:txBody>
      </p:sp>
      <p:pic>
        <p:nvPicPr>
          <p:cNvPr id="16" name="Bilde 15">
            <a:extLst>
              <a:ext uri="{FF2B5EF4-FFF2-40B4-BE49-F238E27FC236}">
                <a16:creationId xmlns:a16="http://schemas.microsoft.com/office/drawing/2014/main" id="{A91AF3C2-865F-458F-8F41-C0EA239CFE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454" y="801286"/>
            <a:ext cx="2565732" cy="335358"/>
          </a:xfrm>
          <a:prstGeom prst="rect">
            <a:avLst/>
          </a:prstGeom>
        </p:spPr>
      </p:pic>
      <p:sp>
        <p:nvSpPr>
          <p:cNvPr id="2" name="Tittel 1">
            <a:extLst>
              <a:ext uri="{FF2B5EF4-FFF2-40B4-BE49-F238E27FC236}">
                <a16:creationId xmlns:a16="http://schemas.microsoft.com/office/drawing/2014/main" id="{1E4C9B63-8B99-45DF-89FC-4A9B5B15B3AF}"/>
              </a:ext>
            </a:extLst>
          </p:cNvPr>
          <p:cNvSpPr>
            <a:spLocks noGrp="1"/>
          </p:cNvSpPr>
          <p:nvPr>
            <p:ph type="ctrTitle"/>
          </p:nvPr>
        </p:nvSpPr>
        <p:spPr>
          <a:xfrm>
            <a:off x="761454" y="1740641"/>
            <a:ext cx="4892804" cy="1593112"/>
          </a:xfrm>
        </p:spPr>
        <p:txBody>
          <a:bodyPr wrap="square" anchor="t" anchorCtr="0">
            <a:normAutofit/>
          </a:bodyPr>
          <a:lstStyle>
            <a:lvl1pPr algn="l">
              <a:lnSpc>
                <a:spcPct val="90000"/>
              </a:lnSpc>
              <a:defRPr sz="5800">
                <a:solidFill>
                  <a:srgbClr val="202020"/>
                </a:solidFill>
              </a:defRPr>
            </a:lvl1pPr>
          </a:lstStyle>
          <a:p>
            <a:r>
              <a:rPr lang="nb-NO"/>
              <a:t>Klikk for å redigere tittelstil</a:t>
            </a:r>
            <a:endParaRPr lang="nn-NO" dirty="0"/>
          </a:p>
        </p:txBody>
      </p:sp>
      <p:sp>
        <p:nvSpPr>
          <p:cNvPr id="3" name="Undertittel 2">
            <a:extLst>
              <a:ext uri="{FF2B5EF4-FFF2-40B4-BE49-F238E27FC236}">
                <a16:creationId xmlns:a16="http://schemas.microsoft.com/office/drawing/2014/main" id="{A8636491-274D-4BCC-9D7B-839DD038E3FF}"/>
              </a:ext>
            </a:extLst>
          </p:cNvPr>
          <p:cNvSpPr>
            <a:spLocks noGrp="1"/>
          </p:cNvSpPr>
          <p:nvPr>
            <p:ph type="subTitle" idx="1"/>
          </p:nvPr>
        </p:nvSpPr>
        <p:spPr>
          <a:xfrm>
            <a:off x="761456" y="3733870"/>
            <a:ext cx="4892804" cy="315544"/>
          </a:xfrm>
        </p:spPr>
        <p:txBody>
          <a:bodyPr wrap="square">
            <a:normAutofit/>
          </a:bodyPr>
          <a:lstStyle>
            <a:lvl1pPr marL="0" indent="0" algn="l">
              <a:buNone/>
              <a:defRPr sz="2100">
                <a:solidFill>
                  <a:srgbClr val="202020"/>
                </a:solidFill>
              </a:defRPr>
            </a:lvl1pPr>
            <a:lvl2pPr marL="457268" indent="0" algn="ctr">
              <a:buNone/>
              <a:defRPr sz="2000"/>
            </a:lvl2pPr>
            <a:lvl3pPr marL="914537" indent="0" algn="ctr">
              <a:buNone/>
              <a:defRPr sz="1800"/>
            </a:lvl3pPr>
            <a:lvl4pPr marL="1371806" indent="0" algn="ctr">
              <a:buNone/>
              <a:defRPr sz="1600"/>
            </a:lvl4pPr>
            <a:lvl5pPr marL="1829074" indent="0" algn="ctr">
              <a:buNone/>
              <a:defRPr sz="1600"/>
            </a:lvl5pPr>
            <a:lvl6pPr marL="2286343" indent="0" algn="ctr">
              <a:buNone/>
              <a:defRPr sz="1600"/>
            </a:lvl6pPr>
            <a:lvl7pPr marL="2743612" indent="0" algn="ctr">
              <a:buNone/>
              <a:defRPr sz="1600"/>
            </a:lvl7pPr>
            <a:lvl8pPr marL="3200880" indent="0" algn="ctr">
              <a:buNone/>
              <a:defRPr sz="1600"/>
            </a:lvl8pPr>
            <a:lvl9pPr marL="3658148" indent="0" algn="ctr">
              <a:buNone/>
              <a:defRPr sz="16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E1904601-30AD-430D-85BF-4E879C272222}"/>
              </a:ext>
            </a:extLst>
          </p:cNvPr>
          <p:cNvSpPr>
            <a:spLocks noGrp="1"/>
          </p:cNvSpPr>
          <p:nvPr>
            <p:ph type="body" sz="quarter" idx="10" hasCustomPrompt="1"/>
          </p:nvPr>
        </p:nvSpPr>
        <p:spPr>
          <a:xfrm>
            <a:off x="761455" y="5249723"/>
            <a:ext cx="4892804" cy="215493"/>
          </a:xfrm>
        </p:spPr>
        <p:txBody>
          <a:bodyPr wrap="square">
            <a:normAutofit/>
          </a:bodyPr>
          <a:lstStyle>
            <a:lvl1pPr marL="0" indent="0">
              <a:buNone/>
              <a:defRPr sz="1400">
                <a:solidFill>
                  <a:srgbClr val="202020"/>
                </a:solidFill>
              </a:defRPr>
            </a:lvl1pPr>
          </a:lstStyle>
          <a:p>
            <a:pPr lvl="0"/>
            <a:r>
              <a:rPr lang="nb-NO" noProof="0" dirty="0"/>
              <a:t>Navn Etternavn, stillingstittel Helsedirektoratet</a:t>
            </a:r>
          </a:p>
        </p:txBody>
      </p:sp>
      <p:sp>
        <p:nvSpPr>
          <p:cNvPr id="17" name="Rektangel 16">
            <a:extLst>
              <a:ext uri="{FF2B5EF4-FFF2-40B4-BE49-F238E27FC236}">
                <a16:creationId xmlns:a16="http://schemas.microsoft.com/office/drawing/2014/main" id="{4C6D8785-5A5E-418E-A3EF-EB3ED901F279}"/>
              </a:ext>
            </a:extLst>
          </p:cNvPr>
          <p:cNvSpPr/>
          <p:nvPr userDrawn="1"/>
        </p:nvSpPr>
        <p:spPr>
          <a:xfrm>
            <a:off x="761454" y="3459033"/>
            <a:ext cx="4892804" cy="7203"/>
          </a:xfrm>
          <a:prstGeom prst="rect">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9" tIns="22865" rIns="45729" bIns="22865" numCol="1" spcCol="0" rtlCol="0" fromWordArt="0" anchor="ctr" anchorCtr="0" forceAA="0" compatLnSpc="1">
            <a:prstTxWarp prst="textNoShape">
              <a:avLst/>
            </a:prstTxWarp>
            <a:noAutofit/>
          </a:bodyPr>
          <a:lstStyle/>
          <a:p>
            <a:pPr algn="ctr"/>
            <a:endParaRPr lang="nb-NO" dirty="0"/>
          </a:p>
        </p:txBody>
      </p:sp>
    </p:spTree>
    <p:extLst>
      <p:ext uri="{BB962C8B-B14F-4D97-AF65-F5344CB8AC3E}">
        <p14:creationId xmlns:p14="http://schemas.microsoft.com/office/powerpoint/2010/main" val="213183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delt (mørk blå)">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1C743271-C15B-4CA5-881B-A858BFAE0CF3}"/>
              </a:ext>
            </a:extLst>
          </p:cNvPr>
          <p:cNvSpPr/>
          <p:nvPr userDrawn="1"/>
        </p:nvSpPr>
        <p:spPr>
          <a:xfrm>
            <a:off x="0" y="0"/>
            <a:ext cx="6093220" cy="68595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nb-NO" dirty="0">
              <a:solidFill>
                <a:schemeClr val="bg1"/>
              </a:solidFill>
            </a:endParaRPr>
          </a:p>
        </p:txBody>
      </p:sp>
      <p:sp>
        <p:nvSpPr>
          <p:cNvPr id="9" name="Plassholder for tekst 8">
            <a:extLst>
              <a:ext uri="{FF2B5EF4-FFF2-40B4-BE49-F238E27FC236}">
                <a16:creationId xmlns:a16="http://schemas.microsoft.com/office/drawing/2014/main" id="{D6126054-13B1-44E8-8DCA-D694E795B8CB}"/>
              </a:ext>
            </a:extLst>
          </p:cNvPr>
          <p:cNvSpPr>
            <a:spLocks noGrp="1"/>
          </p:cNvSpPr>
          <p:nvPr>
            <p:ph type="body" sz="quarter" idx="10" hasCustomPrompt="1"/>
          </p:nvPr>
        </p:nvSpPr>
        <p:spPr>
          <a:xfrm>
            <a:off x="6857850" y="1785116"/>
            <a:ext cx="4570313" cy="2770630"/>
          </a:xfrm>
        </p:spPr>
        <p:txBody>
          <a:bodyPr wrap="square" anchor="b" anchorCtr="0">
            <a:spAutoFit/>
          </a:bodyPr>
          <a:lstStyle>
            <a:lvl1pPr marL="0" indent="0" algn="ctr">
              <a:lnSpc>
                <a:spcPct val="90000"/>
              </a:lnSpc>
              <a:buNone/>
              <a:defRPr sz="20000"/>
            </a:lvl1pPr>
          </a:lstStyle>
          <a:p>
            <a:pPr lvl="0"/>
            <a:r>
              <a:rPr lang="nb-NO" dirty="0"/>
              <a:t>XX</a:t>
            </a:r>
          </a:p>
        </p:txBody>
      </p:sp>
      <p:sp>
        <p:nvSpPr>
          <p:cNvPr id="10" name="Plassholder for tekst 8">
            <a:extLst>
              <a:ext uri="{FF2B5EF4-FFF2-40B4-BE49-F238E27FC236}">
                <a16:creationId xmlns:a16="http://schemas.microsoft.com/office/drawing/2014/main" id="{287C9BCE-BEF2-44DC-9450-5E6591F29F18}"/>
              </a:ext>
            </a:extLst>
          </p:cNvPr>
          <p:cNvSpPr>
            <a:spLocks noGrp="1"/>
          </p:cNvSpPr>
          <p:nvPr>
            <p:ph type="body" sz="quarter" idx="11" hasCustomPrompt="1"/>
          </p:nvPr>
        </p:nvSpPr>
        <p:spPr>
          <a:xfrm>
            <a:off x="6863408" y="4326912"/>
            <a:ext cx="4570313" cy="526420"/>
          </a:xfrm>
        </p:spPr>
        <p:txBody>
          <a:bodyPr wrap="square" anchor="t" anchorCtr="0">
            <a:spAutoFit/>
          </a:bodyPr>
          <a:lstStyle>
            <a:lvl1pPr marL="0" indent="0" algn="ctr">
              <a:lnSpc>
                <a:spcPct val="90000"/>
              </a:lnSpc>
              <a:buNone/>
              <a:defRPr sz="3800"/>
            </a:lvl1pPr>
          </a:lstStyle>
          <a:p>
            <a:pPr lvl="0"/>
            <a:r>
              <a:rPr lang="nb-NO" dirty="0"/>
              <a:t>stikkord</a:t>
            </a:r>
          </a:p>
        </p:txBody>
      </p:sp>
      <p:sp>
        <p:nvSpPr>
          <p:cNvPr id="13" name="Plassholder for tekst 8">
            <a:extLst>
              <a:ext uri="{FF2B5EF4-FFF2-40B4-BE49-F238E27FC236}">
                <a16:creationId xmlns:a16="http://schemas.microsoft.com/office/drawing/2014/main" id="{AFD97FAE-7326-4897-8FAA-AFEF7640F32C}"/>
              </a:ext>
            </a:extLst>
          </p:cNvPr>
          <p:cNvSpPr>
            <a:spLocks noGrp="1"/>
          </p:cNvSpPr>
          <p:nvPr>
            <p:ph type="body" sz="quarter" idx="12" hasCustomPrompt="1"/>
          </p:nvPr>
        </p:nvSpPr>
        <p:spPr>
          <a:xfrm>
            <a:off x="760660" y="3418550"/>
            <a:ext cx="4570313" cy="748070"/>
          </a:xfrm>
        </p:spPr>
        <p:txBody>
          <a:bodyPr wrap="square" anchor="t" anchorCtr="0">
            <a:spAutoFit/>
          </a:bodyPr>
          <a:lstStyle>
            <a:lvl1pPr marL="0" indent="0" algn="ctr">
              <a:lnSpc>
                <a:spcPct val="90000"/>
              </a:lnSpc>
              <a:buNone/>
              <a:defRPr sz="2700">
                <a:solidFill>
                  <a:schemeClr val="bg1"/>
                </a:solidFill>
              </a:defRPr>
            </a:lvl1pPr>
          </a:lstStyle>
          <a:p>
            <a:pPr lvl="0"/>
            <a:r>
              <a:rPr lang="da-DK" dirty="0"/>
              <a:t>Tekst lorem ipsum dolor sit amet</a:t>
            </a:r>
            <a:endParaRPr lang="nb-NO" dirty="0"/>
          </a:p>
        </p:txBody>
      </p:sp>
      <p:sp>
        <p:nvSpPr>
          <p:cNvPr id="18" name="Plassholder for tekst 8">
            <a:extLst>
              <a:ext uri="{FF2B5EF4-FFF2-40B4-BE49-F238E27FC236}">
                <a16:creationId xmlns:a16="http://schemas.microsoft.com/office/drawing/2014/main" id="{8D64F2B5-3487-48B2-8043-08BC23EBC214}"/>
              </a:ext>
            </a:extLst>
          </p:cNvPr>
          <p:cNvSpPr>
            <a:spLocks noGrp="1"/>
          </p:cNvSpPr>
          <p:nvPr>
            <p:ph type="body" sz="quarter" idx="13" hasCustomPrompt="1"/>
          </p:nvPr>
        </p:nvSpPr>
        <p:spPr>
          <a:xfrm>
            <a:off x="760660" y="2783098"/>
            <a:ext cx="4570313" cy="318549"/>
          </a:xfrm>
        </p:spPr>
        <p:txBody>
          <a:bodyPr wrap="square" anchor="b" anchorCtr="0">
            <a:spAutoFit/>
          </a:bodyPr>
          <a:lstStyle>
            <a:lvl1pPr marL="0" indent="0" algn="ctr">
              <a:lnSpc>
                <a:spcPct val="90000"/>
              </a:lnSpc>
              <a:buNone/>
              <a:defRPr sz="2300" b="1" cap="all" baseline="0">
                <a:solidFill>
                  <a:schemeClr val="bg1"/>
                </a:solidFill>
              </a:defRPr>
            </a:lvl1pPr>
          </a:lstStyle>
          <a:p>
            <a:pPr lvl="0"/>
            <a:r>
              <a:rPr lang="da-DK" dirty="0"/>
              <a:t>TITTEL</a:t>
            </a:r>
            <a:endParaRPr lang="nb-NO" dirty="0"/>
          </a:p>
        </p:txBody>
      </p:sp>
    </p:spTree>
    <p:extLst>
      <p:ext uri="{BB962C8B-B14F-4D97-AF65-F5344CB8AC3E}">
        <p14:creationId xmlns:p14="http://schemas.microsoft.com/office/powerpoint/2010/main" val="2422405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re tekster (hvit)">
    <p:spTree>
      <p:nvGrpSpPr>
        <p:cNvPr id="1" name=""/>
        <p:cNvGrpSpPr/>
        <p:nvPr/>
      </p:nvGrpSpPr>
      <p:grpSpPr>
        <a:xfrm>
          <a:off x="0" y="0"/>
          <a:ext cx="0" cy="0"/>
          <a:chOff x="0" y="0"/>
          <a:chExt cx="0" cy="0"/>
        </a:xfrm>
      </p:grpSpPr>
      <p:sp>
        <p:nvSpPr>
          <p:cNvPr id="10" name="Plassholder for tekst 8">
            <a:extLst>
              <a:ext uri="{FF2B5EF4-FFF2-40B4-BE49-F238E27FC236}">
                <a16:creationId xmlns:a16="http://schemas.microsoft.com/office/drawing/2014/main" id="{287C9BCE-BEF2-44DC-9450-5E6591F29F18}"/>
              </a:ext>
            </a:extLst>
          </p:cNvPr>
          <p:cNvSpPr>
            <a:spLocks noGrp="1"/>
          </p:cNvSpPr>
          <p:nvPr>
            <p:ph type="body" sz="quarter" idx="11"/>
          </p:nvPr>
        </p:nvSpPr>
        <p:spPr>
          <a:xfrm>
            <a:off x="316810" y="2276208"/>
            <a:ext cx="2560670" cy="2405461"/>
          </a:xfrm>
        </p:spPr>
        <p:txBody>
          <a:bodyPr wrap="square" anchor="ctr" anchorCtr="0">
            <a:normAutofit/>
          </a:bodyPr>
          <a:lstStyle>
            <a:lvl1pPr marL="0" indent="0" algn="ctr">
              <a:lnSpc>
                <a:spcPct val="90000"/>
              </a:lnSpc>
              <a:buNone/>
              <a:defRPr sz="2300"/>
            </a:lvl1pPr>
          </a:lstStyle>
          <a:p>
            <a:pPr lvl="0"/>
            <a:r>
              <a:rPr lang="nb-NO"/>
              <a:t>Klikk for å redigere tekststiler i malen</a:t>
            </a:r>
          </a:p>
        </p:txBody>
      </p:sp>
      <p:pic>
        <p:nvPicPr>
          <p:cNvPr id="8" name="Bilde 7">
            <a:extLst>
              <a:ext uri="{FF2B5EF4-FFF2-40B4-BE49-F238E27FC236}">
                <a16:creationId xmlns:a16="http://schemas.microsoft.com/office/drawing/2014/main" id="{8A97FE9F-BE81-451A-8483-90A8904A48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30950" y="950739"/>
            <a:ext cx="3376099" cy="441279"/>
          </a:xfrm>
          <a:prstGeom prst="rect">
            <a:avLst/>
          </a:prstGeom>
        </p:spPr>
      </p:pic>
      <p:cxnSp>
        <p:nvCxnSpPr>
          <p:cNvPr id="3" name="Rett linje 2">
            <a:extLst>
              <a:ext uri="{FF2B5EF4-FFF2-40B4-BE49-F238E27FC236}">
                <a16:creationId xmlns:a16="http://schemas.microsoft.com/office/drawing/2014/main" id="{EAE6D394-5212-40CF-A5C7-4EC4D8A01C3C}"/>
              </a:ext>
            </a:extLst>
          </p:cNvPr>
          <p:cNvCxnSpPr/>
          <p:nvPr userDrawn="1"/>
        </p:nvCxnSpPr>
        <p:spPr>
          <a:xfrm>
            <a:off x="3156822" y="2250802"/>
            <a:ext cx="0" cy="2430867"/>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11" name="Rett linje 10">
            <a:extLst>
              <a:ext uri="{FF2B5EF4-FFF2-40B4-BE49-F238E27FC236}">
                <a16:creationId xmlns:a16="http://schemas.microsoft.com/office/drawing/2014/main" id="{B5CCC361-A4E2-48AA-8E30-515EB00CB0B2}"/>
              </a:ext>
            </a:extLst>
          </p:cNvPr>
          <p:cNvCxnSpPr/>
          <p:nvPr userDrawn="1"/>
        </p:nvCxnSpPr>
        <p:spPr>
          <a:xfrm>
            <a:off x="6101148" y="2250802"/>
            <a:ext cx="0" cy="2430867"/>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12" name="Rett linje 11">
            <a:extLst>
              <a:ext uri="{FF2B5EF4-FFF2-40B4-BE49-F238E27FC236}">
                <a16:creationId xmlns:a16="http://schemas.microsoft.com/office/drawing/2014/main" id="{AA6120B1-CE31-4D51-814C-6BD1571D3DA5}"/>
              </a:ext>
            </a:extLst>
          </p:cNvPr>
          <p:cNvCxnSpPr/>
          <p:nvPr userDrawn="1"/>
        </p:nvCxnSpPr>
        <p:spPr>
          <a:xfrm>
            <a:off x="9045474" y="2250802"/>
            <a:ext cx="0" cy="2430867"/>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sp>
        <p:nvSpPr>
          <p:cNvPr id="15" name="Plassholder for tekst 8">
            <a:extLst>
              <a:ext uri="{FF2B5EF4-FFF2-40B4-BE49-F238E27FC236}">
                <a16:creationId xmlns:a16="http://schemas.microsoft.com/office/drawing/2014/main" id="{2898F64E-8B7F-4EC6-ADCF-0B7D27EBC966}"/>
              </a:ext>
            </a:extLst>
          </p:cNvPr>
          <p:cNvSpPr>
            <a:spLocks noGrp="1"/>
          </p:cNvSpPr>
          <p:nvPr>
            <p:ph type="body" sz="quarter" idx="12"/>
          </p:nvPr>
        </p:nvSpPr>
        <p:spPr>
          <a:xfrm>
            <a:off x="3348650" y="2276208"/>
            <a:ext cx="2560670" cy="2405461"/>
          </a:xfrm>
        </p:spPr>
        <p:txBody>
          <a:bodyPr wrap="square" anchor="ctr" anchorCtr="0">
            <a:normAutofit/>
          </a:bodyPr>
          <a:lstStyle>
            <a:lvl1pPr marL="0" indent="0" algn="ctr">
              <a:lnSpc>
                <a:spcPct val="90000"/>
              </a:lnSpc>
              <a:buNone/>
              <a:defRPr sz="2300"/>
            </a:lvl1pPr>
          </a:lstStyle>
          <a:p>
            <a:pPr lvl="0"/>
            <a:r>
              <a:rPr lang="nb-NO"/>
              <a:t>Klikk for å redigere tekststiler i malen</a:t>
            </a:r>
          </a:p>
        </p:txBody>
      </p:sp>
      <p:sp>
        <p:nvSpPr>
          <p:cNvPr id="16" name="Plassholder for tekst 8">
            <a:extLst>
              <a:ext uri="{FF2B5EF4-FFF2-40B4-BE49-F238E27FC236}">
                <a16:creationId xmlns:a16="http://schemas.microsoft.com/office/drawing/2014/main" id="{1AF2B724-D071-47DB-BFF3-6D247B0789D5}"/>
              </a:ext>
            </a:extLst>
          </p:cNvPr>
          <p:cNvSpPr>
            <a:spLocks noGrp="1"/>
          </p:cNvSpPr>
          <p:nvPr>
            <p:ph type="body" sz="quarter" idx="13"/>
          </p:nvPr>
        </p:nvSpPr>
        <p:spPr>
          <a:xfrm>
            <a:off x="6292976" y="2276208"/>
            <a:ext cx="2560670" cy="2405461"/>
          </a:xfrm>
        </p:spPr>
        <p:txBody>
          <a:bodyPr wrap="square" anchor="ctr" anchorCtr="0">
            <a:normAutofit/>
          </a:bodyPr>
          <a:lstStyle>
            <a:lvl1pPr marL="0" indent="0" algn="ctr">
              <a:lnSpc>
                <a:spcPct val="90000"/>
              </a:lnSpc>
              <a:buNone/>
              <a:defRPr sz="2300"/>
            </a:lvl1pPr>
          </a:lstStyle>
          <a:p>
            <a:pPr lvl="0"/>
            <a:r>
              <a:rPr lang="nb-NO"/>
              <a:t>Klikk for å redigere tekststiler i malen</a:t>
            </a:r>
          </a:p>
        </p:txBody>
      </p:sp>
      <p:sp>
        <p:nvSpPr>
          <p:cNvPr id="17" name="Plassholder for tekst 8">
            <a:extLst>
              <a:ext uri="{FF2B5EF4-FFF2-40B4-BE49-F238E27FC236}">
                <a16:creationId xmlns:a16="http://schemas.microsoft.com/office/drawing/2014/main" id="{495B61BA-C7FE-485D-AEB3-3FCA8DD01D62}"/>
              </a:ext>
            </a:extLst>
          </p:cNvPr>
          <p:cNvSpPr>
            <a:spLocks noGrp="1"/>
          </p:cNvSpPr>
          <p:nvPr>
            <p:ph type="body" sz="quarter" idx="14"/>
          </p:nvPr>
        </p:nvSpPr>
        <p:spPr>
          <a:xfrm>
            <a:off x="9237302" y="2276208"/>
            <a:ext cx="2560670" cy="2405461"/>
          </a:xfrm>
        </p:spPr>
        <p:txBody>
          <a:bodyPr wrap="square" anchor="ctr" anchorCtr="0">
            <a:normAutofit/>
          </a:bodyPr>
          <a:lstStyle>
            <a:lvl1pPr marL="0" indent="0" algn="ctr">
              <a:lnSpc>
                <a:spcPct val="90000"/>
              </a:lnSpc>
              <a:buNone/>
              <a:defRPr sz="2300"/>
            </a:lvl1pPr>
          </a:lstStyle>
          <a:p>
            <a:pPr lvl="0"/>
            <a:r>
              <a:rPr lang="nb-NO"/>
              <a:t>Klikk for å redigere tekststiler i malen</a:t>
            </a:r>
          </a:p>
        </p:txBody>
      </p:sp>
    </p:spTree>
    <p:extLst>
      <p:ext uri="{BB962C8B-B14F-4D97-AF65-F5344CB8AC3E}">
        <p14:creationId xmlns:p14="http://schemas.microsoft.com/office/powerpoint/2010/main" val="969066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e tekster (hvit)">
    <p:spTree>
      <p:nvGrpSpPr>
        <p:cNvPr id="1" name=""/>
        <p:cNvGrpSpPr/>
        <p:nvPr/>
      </p:nvGrpSpPr>
      <p:grpSpPr>
        <a:xfrm>
          <a:off x="0" y="0"/>
          <a:ext cx="0" cy="0"/>
          <a:chOff x="0" y="0"/>
          <a:chExt cx="0" cy="0"/>
        </a:xfrm>
      </p:grpSpPr>
      <p:sp>
        <p:nvSpPr>
          <p:cNvPr id="10" name="Plassholder for tekst 8">
            <a:extLst>
              <a:ext uri="{FF2B5EF4-FFF2-40B4-BE49-F238E27FC236}">
                <a16:creationId xmlns:a16="http://schemas.microsoft.com/office/drawing/2014/main" id="{287C9BCE-BEF2-44DC-9450-5E6591F29F18}"/>
              </a:ext>
            </a:extLst>
          </p:cNvPr>
          <p:cNvSpPr>
            <a:spLocks noGrp="1"/>
          </p:cNvSpPr>
          <p:nvPr>
            <p:ph type="body" sz="quarter" idx="11"/>
          </p:nvPr>
        </p:nvSpPr>
        <p:spPr>
          <a:xfrm>
            <a:off x="316810" y="2276208"/>
            <a:ext cx="3003772" cy="2405461"/>
          </a:xfrm>
        </p:spPr>
        <p:txBody>
          <a:bodyPr wrap="square" anchor="ctr" anchorCtr="0">
            <a:normAutofit/>
          </a:bodyPr>
          <a:lstStyle>
            <a:lvl1pPr marL="0" indent="0" algn="ctr">
              <a:lnSpc>
                <a:spcPct val="90000"/>
              </a:lnSpc>
              <a:buNone/>
              <a:defRPr sz="2300"/>
            </a:lvl1pPr>
          </a:lstStyle>
          <a:p>
            <a:pPr lvl="0"/>
            <a:r>
              <a:rPr lang="nb-NO"/>
              <a:t>Klikk for å redigere tekststiler i malen</a:t>
            </a:r>
          </a:p>
        </p:txBody>
      </p:sp>
      <p:pic>
        <p:nvPicPr>
          <p:cNvPr id="8" name="Bilde 7">
            <a:extLst>
              <a:ext uri="{FF2B5EF4-FFF2-40B4-BE49-F238E27FC236}">
                <a16:creationId xmlns:a16="http://schemas.microsoft.com/office/drawing/2014/main" id="{8A97FE9F-BE81-451A-8483-90A8904A48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30950" y="950739"/>
            <a:ext cx="3376099" cy="441279"/>
          </a:xfrm>
          <a:prstGeom prst="rect">
            <a:avLst/>
          </a:prstGeom>
        </p:spPr>
      </p:pic>
      <p:cxnSp>
        <p:nvCxnSpPr>
          <p:cNvPr id="3" name="Rett linje 2">
            <a:extLst>
              <a:ext uri="{FF2B5EF4-FFF2-40B4-BE49-F238E27FC236}">
                <a16:creationId xmlns:a16="http://schemas.microsoft.com/office/drawing/2014/main" id="{EAE6D394-5212-40CF-A5C7-4EC4D8A01C3C}"/>
              </a:ext>
            </a:extLst>
          </p:cNvPr>
          <p:cNvCxnSpPr/>
          <p:nvPr userDrawn="1"/>
        </p:nvCxnSpPr>
        <p:spPr>
          <a:xfrm>
            <a:off x="3827600" y="2250802"/>
            <a:ext cx="0" cy="2430867"/>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12" name="Rett linje 11">
            <a:extLst>
              <a:ext uri="{FF2B5EF4-FFF2-40B4-BE49-F238E27FC236}">
                <a16:creationId xmlns:a16="http://schemas.microsoft.com/office/drawing/2014/main" id="{AA6120B1-CE31-4D51-814C-6BD1571D3DA5}"/>
              </a:ext>
            </a:extLst>
          </p:cNvPr>
          <p:cNvCxnSpPr/>
          <p:nvPr userDrawn="1"/>
        </p:nvCxnSpPr>
        <p:spPr>
          <a:xfrm>
            <a:off x="8290848" y="2250802"/>
            <a:ext cx="0" cy="2430867"/>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sp>
        <p:nvSpPr>
          <p:cNvPr id="15" name="Plassholder for tekst 8">
            <a:extLst>
              <a:ext uri="{FF2B5EF4-FFF2-40B4-BE49-F238E27FC236}">
                <a16:creationId xmlns:a16="http://schemas.microsoft.com/office/drawing/2014/main" id="{2898F64E-8B7F-4EC6-ADCF-0B7D27EBC966}"/>
              </a:ext>
            </a:extLst>
          </p:cNvPr>
          <p:cNvSpPr>
            <a:spLocks noGrp="1"/>
          </p:cNvSpPr>
          <p:nvPr>
            <p:ph type="body" sz="quarter" idx="12"/>
          </p:nvPr>
        </p:nvSpPr>
        <p:spPr>
          <a:xfrm>
            <a:off x="4330951" y="2276208"/>
            <a:ext cx="3452880" cy="2405461"/>
          </a:xfrm>
        </p:spPr>
        <p:txBody>
          <a:bodyPr wrap="square" anchor="ctr" anchorCtr="0">
            <a:normAutofit/>
          </a:bodyPr>
          <a:lstStyle>
            <a:lvl1pPr marL="0" indent="0" algn="ctr">
              <a:lnSpc>
                <a:spcPct val="90000"/>
              </a:lnSpc>
              <a:buNone/>
              <a:defRPr sz="2300"/>
            </a:lvl1pPr>
          </a:lstStyle>
          <a:p>
            <a:pPr lvl="0"/>
            <a:r>
              <a:rPr lang="nb-NO"/>
              <a:t>Klikk for å redigere tekststiler i malen</a:t>
            </a:r>
          </a:p>
        </p:txBody>
      </p:sp>
      <p:sp>
        <p:nvSpPr>
          <p:cNvPr id="17" name="Plassholder for tekst 8">
            <a:extLst>
              <a:ext uri="{FF2B5EF4-FFF2-40B4-BE49-F238E27FC236}">
                <a16:creationId xmlns:a16="http://schemas.microsoft.com/office/drawing/2014/main" id="{495B61BA-C7FE-485D-AEB3-3FCA8DD01D62}"/>
              </a:ext>
            </a:extLst>
          </p:cNvPr>
          <p:cNvSpPr>
            <a:spLocks noGrp="1"/>
          </p:cNvSpPr>
          <p:nvPr>
            <p:ph type="body" sz="quarter" idx="14"/>
          </p:nvPr>
        </p:nvSpPr>
        <p:spPr>
          <a:xfrm>
            <a:off x="8797868" y="2276208"/>
            <a:ext cx="3000104" cy="2405461"/>
          </a:xfrm>
        </p:spPr>
        <p:txBody>
          <a:bodyPr wrap="square" anchor="ctr" anchorCtr="0">
            <a:normAutofit/>
          </a:bodyPr>
          <a:lstStyle>
            <a:lvl1pPr marL="0" indent="0" algn="ctr">
              <a:lnSpc>
                <a:spcPct val="90000"/>
              </a:lnSpc>
              <a:buNone/>
              <a:defRPr sz="2300"/>
            </a:lvl1pPr>
          </a:lstStyle>
          <a:p>
            <a:pPr lvl="0"/>
            <a:r>
              <a:rPr lang="nb-NO"/>
              <a:t>Klikk for å redigere tekststiler i malen</a:t>
            </a:r>
          </a:p>
        </p:txBody>
      </p:sp>
    </p:spTree>
    <p:extLst>
      <p:ext uri="{BB962C8B-B14F-4D97-AF65-F5344CB8AC3E}">
        <p14:creationId xmlns:p14="http://schemas.microsoft.com/office/powerpoint/2010/main" val="775934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re tekster (mørk blå)">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7A322471-DF8C-470F-90B9-E1459BDF7914}"/>
              </a:ext>
            </a:extLst>
          </p:cNvPr>
          <p:cNvSpPr/>
          <p:nvPr userDrawn="1"/>
        </p:nvSpPr>
        <p:spPr>
          <a:xfrm>
            <a:off x="0" y="0"/>
            <a:ext cx="12195175" cy="6859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nb-NO" dirty="0">
              <a:solidFill>
                <a:schemeClr val="bg1"/>
              </a:solidFill>
            </a:endParaRPr>
          </a:p>
        </p:txBody>
      </p:sp>
      <p:sp>
        <p:nvSpPr>
          <p:cNvPr id="10" name="Plassholder for tekst 8">
            <a:extLst>
              <a:ext uri="{FF2B5EF4-FFF2-40B4-BE49-F238E27FC236}">
                <a16:creationId xmlns:a16="http://schemas.microsoft.com/office/drawing/2014/main" id="{287C9BCE-BEF2-44DC-9450-5E6591F29F18}"/>
              </a:ext>
            </a:extLst>
          </p:cNvPr>
          <p:cNvSpPr>
            <a:spLocks noGrp="1"/>
          </p:cNvSpPr>
          <p:nvPr>
            <p:ph type="body" sz="quarter" idx="11"/>
          </p:nvPr>
        </p:nvSpPr>
        <p:spPr>
          <a:xfrm>
            <a:off x="316810" y="2276208"/>
            <a:ext cx="2560670" cy="2405461"/>
          </a:xfrm>
        </p:spPr>
        <p:txBody>
          <a:bodyPr wrap="square" anchor="ctr" anchorCtr="0">
            <a:normAutofit/>
          </a:bodyPr>
          <a:lstStyle>
            <a:lvl1pPr marL="0" indent="0" algn="ctr">
              <a:lnSpc>
                <a:spcPct val="90000"/>
              </a:lnSpc>
              <a:buNone/>
              <a:defRPr sz="2300">
                <a:solidFill>
                  <a:schemeClr val="bg1"/>
                </a:solidFill>
              </a:defRPr>
            </a:lvl1pPr>
          </a:lstStyle>
          <a:p>
            <a:pPr lvl="0"/>
            <a:r>
              <a:rPr lang="nb-NO"/>
              <a:t>Klikk for å redigere tekststiler i malen</a:t>
            </a:r>
          </a:p>
        </p:txBody>
      </p:sp>
      <p:pic>
        <p:nvPicPr>
          <p:cNvPr id="8" name="Bilde 7">
            <a:extLst>
              <a:ext uri="{FF2B5EF4-FFF2-40B4-BE49-F238E27FC236}">
                <a16:creationId xmlns:a16="http://schemas.microsoft.com/office/drawing/2014/main" id="{8A97FE9F-BE81-451A-8483-90A8904A48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30950" y="950739"/>
            <a:ext cx="3376099" cy="441278"/>
          </a:xfrm>
          <a:prstGeom prst="rect">
            <a:avLst/>
          </a:prstGeom>
        </p:spPr>
      </p:pic>
      <p:cxnSp>
        <p:nvCxnSpPr>
          <p:cNvPr id="3" name="Rett linje 2">
            <a:extLst>
              <a:ext uri="{FF2B5EF4-FFF2-40B4-BE49-F238E27FC236}">
                <a16:creationId xmlns:a16="http://schemas.microsoft.com/office/drawing/2014/main" id="{EAE6D394-5212-40CF-A5C7-4EC4D8A01C3C}"/>
              </a:ext>
            </a:extLst>
          </p:cNvPr>
          <p:cNvCxnSpPr/>
          <p:nvPr userDrawn="1"/>
        </p:nvCxnSpPr>
        <p:spPr>
          <a:xfrm>
            <a:off x="3156822" y="2250802"/>
            <a:ext cx="0" cy="243086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ett linje 10">
            <a:extLst>
              <a:ext uri="{FF2B5EF4-FFF2-40B4-BE49-F238E27FC236}">
                <a16:creationId xmlns:a16="http://schemas.microsoft.com/office/drawing/2014/main" id="{B5CCC361-A4E2-48AA-8E30-515EB00CB0B2}"/>
              </a:ext>
            </a:extLst>
          </p:cNvPr>
          <p:cNvCxnSpPr/>
          <p:nvPr userDrawn="1"/>
        </p:nvCxnSpPr>
        <p:spPr>
          <a:xfrm>
            <a:off x="6101148" y="2250802"/>
            <a:ext cx="0" cy="243086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ett linje 11">
            <a:extLst>
              <a:ext uri="{FF2B5EF4-FFF2-40B4-BE49-F238E27FC236}">
                <a16:creationId xmlns:a16="http://schemas.microsoft.com/office/drawing/2014/main" id="{AA6120B1-CE31-4D51-814C-6BD1571D3DA5}"/>
              </a:ext>
            </a:extLst>
          </p:cNvPr>
          <p:cNvCxnSpPr/>
          <p:nvPr userDrawn="1"/>
        </p:nvCxnSpPr>
        <p:spPr>
          <a:xfrm>
            <a:off x="9045474" y="2250802"/>
            <a:ext cx="0" cy="243086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Plassholder for tekst 8">
            <a:extLst>
              <a:ext uri="{FF2B5EF4-FFF2-40B4-BE49-F238E27FC236}">
                <a16:creationId xmlns:a16="http://schemas.microsoft.com/office/drawing/2014/main" id="{2898F64E-8B7F-4EC6-ADCF-0B7D27EBC966}"/>
              </a:ext>
            </a:extLst>
          </p:cNvPr>
          <p:cNvSpPr>
            <a:spLocks noGrp="1"/>
          </p:cNvSpPr>
          <p:nvPr>
            <p:ph type="body" sz="quarter" idx="12"/>
          </p:nvPr>
        </p:nvSpPr>
        <p:spPr>
          <a:xfrm>
            <a:off x="3348650" y="2276208"/>
            <a:ext cx="2560670" cy="2405461"/>
          </a:xfrm>
        </p:spPr>
        <p:txBody>
          <a:bodyPr wrap="square" anchor="ctr" anchorCtr="0">
            <a:normAutofit/>
          </a:bodyPr>
          <a:lstStyle>
            <a:lvl1pPr marL="0" indent="0" algn="ctr">
              <a:lnSpc>
                <a:spcPct val="90000"/>
              </a:lnSpc>
              <a:buNone/>
              <a:defRPr sz="2300">
                <a:solidFill>
                  <a:schemeClr val="bg1"/>
                </a:solidFill>
              </a:defRPr>
            </a:lvl1pPr>
          </a:lstStyle>
          <a:p>
            <a:pPr lvl="0"/>
            <a:r>
              <a:rPr lang="nb-NO"/>
              <a:t>Klikk for å redigere tekststiler i malen</a:t>
            </a:r>
          </a:p>
        </p:txBody>
      </p:sp>
      <p:sp>
        <p:nvSpPr>
          <p:cNvPr id="16" name="Plassholder for tekst 8">
            <a:extLst>
              <a:ext uri="{FF2B5EF4-FFF2-40B4-BE49-F238E27FC236}">
                <a16:creationId xmlns:a16="http://schemas.microsoft.com/office/drawing/2014/main" id="{1AF2B724-D071-47DB-BFF3-6D247B0789D5}"/>
              </a:ext>
            </a:extLst>
          </p:cNvPr>
          <p:cNvSpPr>
            <a:spLocks noGrp="1"/>
          </p:cNvSpPr>
          <p:nvPr>
            <p:ph type="body" sz="quarter" idx="13"/>
          </p:nvPr>
        </p:nvSpPr>
        <p:spPr>
          <a:xfrm>
            <a:off x="6292976" y="2276208"/>
            <a:ext cx="2560670" cy="2405461"/>
          </a:xfrm>
        </p:spPr>
        <p:txBody>
          <a:bodyPr wrap="square" anchor="ctr" anchorCtr="0">
            <a:normAutofit/>
          </a:bodyPr>
          <a:lstStyle>
            <a:lvl1pPr marL="0" indent="0" algn="ctr">
              <a:lnSpc>
                <a:spcPct val="90000"/>
              </a:lnSpc>
              <a:buNone/>
              <a:defRPr sz="2300">
                <a:solidFill>
                  <a:schemeClr val="bg1"/>
                </a:solidFill>
              </a:defRPr>
            </a:lvl1pPr>
          </a:lstStyle>
          <a:p>
            <a:pPr lvl="0"/>
            <a:r>
              <a:rPr lang="nb-NO"/>
              <a:t>Klikk for å redigere tekststiler i malen</a:t>
            </a:r>
          </a:p>
        </p:txBody>
      </p:sp>
      <p:sp>
        <p:nvSpPr>
          <p:cNvPr id="17" name="Plassholder for tekst 8">
            <a:extLst>
              <a:ext uri="{FF2B5EF4-FFF2-40B4-BE49-F238E27FC236}">
                <a16:creationId xmlns:a16="http://schemas.microsoft.com/office/drawing/2014/main" id="{495B61BA-C7FE-485D-AEB3-3FCA8DD01D62}"/>
              </a:ext>
            </a:extLst>
          </p:cNvPr>
          <p:cNvSpPr>
            <a:spLocks noGrp="1"/>
          </p:cNvSpPr>
          <p:nvPr>
            <p:ph type="body" sz="quarter" idx="14"/>
          </p:nvPr>
        </p:nvSpPr>
        <p:spPr>
          <a:xfrm>
            <a:off x="9237302" y="2276208"/>
            <a:ext cx="2560670" cy="2405461"/>
          </a:xfrm>
        </p:spPr>
        <p:txBody>
          <a:bodyPr wrap="square" anchor="ctr" anchorCtr="0">
            <a:normAutofit/>
          </a:bodyPr>
          <a:lstStyle>
            <a:lvl1pPr marL="0" indent="0" algn="ctr">
              <a:lnSpc>
                <a:spcPct val="90000"/>
              </a:lnSpc>
              <a:buNone/>
              <a:defRPr sz="2300">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723108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e tekster (mørk blå)">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7A322471-DF8C-470F-90B9-E1459BDF7914}"/>
              </a:ext>
            </a:extLst>
          </p:cNvPr>
          <p:cNvSpPr/>
          <p:nvPr userDrawn="1"/>
        </p:nvSpPr>
        <p:spPr>
          <a:xfrm>
            <a:off x="0" y="0"/>
            <a:ext cx="12195175" cy="6859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nb-NO" dirty="0">
              <a:solidFill>
                <a:schemeClr val="bg1"/>
              </a:solidFill>
            </a:endParaRPr>
          </a:p>
        </p:txBody>
      </p:sp>
      <p:pic>
        <p:nvPicPr>
          <p:cNvPr id="8" name="Bilde 7">
            <a:extLst>
              <a:ext uri="{FF2B5EF4-FFF2-40B4-BE49-F238E27FC236}">
                <a16:creationId xmlns:a16="http://schemas.microsoft.com/office/drawing/2014/main" id="{8A97FE9F-BE81-451A-8483-90A8904A48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30950" y="950739"/>
            <a:ext cx="3376099" cy="441278"/>
          </a:xfrm>
          <a:prstGeom prst="rect">
            <a:avLst/>
          </a:prstGeom>
        </p:spPr>
      </p:pic>
      <p:sp>
        <p:nvSpPr>
          <p:cNvPr id="14" name="Plassholder for tekst 8">
            <a:extLst>
              <a:ext uri="{FF2B5EF4-FFF2-40B4-BE49-F238E27FC236}">
                <a16:creationId xmlns:a16="http://schemas.microsoft.com/office/drawing/2014/main" id="{AA5C412B-5F21-4B22-82D7-54E4FBD19B4C}"/>
              </a:ext>
            </a:extLst>
          </p:cNvPr>
          <p:cNvSpPr>
            <a:spLocks noGrp="1"/>
          </p:cNvSpPr>
          <p:nvPr>
            <p:ph type="body" sz="quarter" idx="11"/>
          </p:nvPr>
        </p:nvSpPr>
        <p:spPr>
          <a:xfrm>
            <a:off x="316810" y="2276208"/>
            <a:ext cx="3003772" cy="2405461"/>
          </a:xfrm>
        </p:spPr>
        <p:txBody>
          <a:bodyPr wrap="square" anchor="ctr" anchorCtr="0">
            <a:normAutofit/>
          </a:bodyPr>
          <a:lstStyle>
            <a:lvl1pPr marL="0" indent="0" algn="ctr">
              <a:lnSpc>
                <a:spcPct val="90000"/>
              </a:lnSpc>
              <a:buNone/>
              <a:defRPr sz="2300">
                <a:solidFill>
                  <a:schemeClr val="bg1"/>
                </a:solidFill>
              </a:defRPr>
            </a:lvl1pPr>
          </a:lstStyle>
          <a:p>
            <a:pPr lvl="0"/>
            <a:r>
              <a:rPr lang="nb-NO"/>
              <a:t>Klikk for å redigere tekststiler i malen</a:t>
            </a:r>
          </a:p>
        </p:txBody>
      </p:sp>
      <p:cxnSp>
        <p:nvCxnSpPr>
          <p:cNvPr id="18" name="Rett linje 17">
            <a:extLst>
              <a:ext uri="{FF2B5EF4-FFF2-40B4-BE49-F238E27FC236}">
                <a16:creationId xmlns:a16="http://schemas.microsoft.com/office/drawing/2014/main" id="{7A7207AD-56F2-4C93-8B6C-DDDFDA4167C0}"/>
              </a:ext>
            </a:extLst>
          </p:cNvPr>
          <p:cNvCxnSpPr/>
          <p:nvPr userDrawn="1"/>
        </p:nvCxnSpPr>
        <p:spPr>
          <a:xfrm>
            <a:off x="3827600" y="2250802"/>
            <a:ext cx="0" cy="243086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92BCBA19-8465-44E2-9CE7-FDCB13A6980B}"/>
              </a:ext>
            </a:extLst>
          </p:cNvPr>
          <p:cNvCxnSpPr/>
          <p:nvPr userDrawn="1"/>
        </p:nvCxnSpPr>
        <p:spPr>
          <a:xfrm>
            <a:off x="8290848" y="2250802"/>
            <a:ext cx="0" cy="243086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Plassholder for tekst 8">
            <a:extLst>
              <a:ext uri="{FF2B5EF4-FFF2-40B4-BE49-F238E27FC236}">
                <a16:creationId xmlns:a16="http://schemas.microsoft.com/office/drawing/2014/main" id="{0169B0DB-742C-4375-B389-C2F0BE8B94B2}"/>
              </a:ext>
            </a:extLst>
          </p:cNvPr>
          <p:cNvSpPr>
            <a:spLocks noGrp="1"/>
          </p:cNvSpPr>
          <p:nvPr>
            <p:ph type="body" sz="quarter" idx="12"/>
          </p:nvPr>
        </p:nvSpPr>
        <p:spPr>
          <a:xfrm>
            <a:off x="4330951" y="2276208"/>
            <a:ext cx="3452880" cy="2405461"/>
          </a:xfrm>
        </p:spPr>
        <p:txBody>
          <a:bodyPr wrap="square" anchor="ctr" anchorCtr="0">
            <a:normAutofit/>
          </a:bodyPr>
          <a:lstStyle>
            <a:lvl1pPr marL="0" indent="0" algn="ctr">
              <a:lnSpc>
                <a:spcPct val="90000"/>
              </a:lnSpc>
              <a:buNone/>
              <a:defRPr sz="2300">
                <a:solidFill>
                  <a:schemeClr val="bg1"/>
                </a:solidFill>
              </a:defRPr>
            </a:lvl1pPr>
          </a:lstStyle>
          <a:p>
            <a:pPr lvl="0"/>
            <a:r>
              <a:rPr lang="nb-NO"/>
              <a:t>Klikk for å redigere tekststiler i malen</a:t>
            </a:r>
          </a:p>
        </p:txBody>
      </p:sp>
      <p:sp>
        <p:nvSpPr>
          <p:cNvPr id="21" name="Plassholder for tekst 8">
            <a:extLst>
              <a:ext uri="{FF2B5EF4-FFF2-40B4-BE49-F238E27FC236}">
                <a16:creationId xmlns:a16="http://schemas.microsoft.com/office/drawing/2014/main" id="{3AB97FFC-F3E9-43A9-BE47-DCCC5FA379A3}"/>
              </a:ext>
            </a:extLst>
          </p:cNvPr>
          <p:cNvSpPr>
            <a:spLocks noGrp="1"/>
          </p:cNvSpPr>
          <p:nvPr>
            <p:ph type="body" sz="quarter" idx="14"/>
          </p:nvPr>
        </p:nvSpPr>
        <p:spPr>
          <a:xfrm>
            <a:off x="8797868" y="2276208"/>
            <a:ext cx="3000104" cy="2405461"/>
          </a:xfrm>
        </p:spPr>
        <p:txBody>
          <a:bodyPr wrap="square" anchor="ctr" anchorCtr="0">
            <a:normAutofit/>
          </a:bodyPr>
          <a:lstStyle>
            <a:lvl1pPr marL="0" indent="0" algn="ctr">
              <a:lnSpc>
                <a:spcPct val="90000"/>
              </a:lnSpc>
              <a:buNone/>
              <a:defRPr sz="2300">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2557390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re tekster og sirkel">
    <p:spTree>
      <p:nvGrpSpPr>
        <p:cNvPr id="1" name=""/>
        <p:cNvGrpSpPr/>
        <p:nvPr/>
      </p:nvGrpSpPr>
      <p:grpSpPr>
        <a:xfrm>
          <a:off x="0" y="0"/>
          <a:ext cx="0" cy="0"/>
          <a:chOff x="0" y="0"/>
          <a:chExt cx="0" cy="0"/>
        </a:xfrm>
      </p:grpSpPr>
      <p:sp>
        <p:nvSpPr>
          <p:cNvPr id="10" name="Plassholder for tekst 8">
            <a:extLst>
              <a:ext uri="{FF2B5EF4-FFF2-40B4-BE49-F238E27FC236}">
                <a16:creationId xmlns:a16="http://schemas.microsoft.com/office/drawing/2014/main" id="{287C9BCE-BEF2-44DC-9450-5E6591F29F18}"/>
              </a:ext>
            </a:extLst>
          </p:cNvPr>
          <p:cNvSpPr>
            <a:spLocks noGrp="1"/>
          </p:cNvSpPr>
          <p:nvPr>
            <p:ph type="body" sz="quarter" idx="11"/>
          </p:nvPr>
        </p:nvSpPr>
        <p:spPr>
          <a:xfrm>
            <a:off x="765932" y="4415803"/>
            <a:ext cx="2287030" cy="318622"/>
          </a:xfrm>
        </p:spPr>
        <p:txBody>
          <a:bodyPr wrap="square" anchor="t" anchorCtr="0">
            <a:spAutoFit/>
          </a:bodyPr>
          <a:lstStyle>
            <a:lvl1pPr marL="0" indent="0" algn="ctr">
              <a:lnSpc>
                <a:spcPct val="90000"/>
              </a:lnSpc>
              <a:buNone/>
              <a:defRPr sz="2300"/>
            </a:lvl1pPr>
          </a:lstStyle>
          <a:p>
            <a:pPr lvl="0"/>
            <a:r>
              <a:rPr lang="nb-NO"/>
              <a:t>Klikk for å redigere tekststiler i malen</a:t>
            </a:r>
          </a:p>
        </p:txBody>
      </p:sp>
      <p:sp>
        <p:nvSpPr>
          <p:cNvPr id="15" name="Plassholder for tekst 8">
            <a:extLst>
              <a:ext uri="{FF2B5EF4-FFF2-40B4-BE49-F238E27FC236}">
                <a16:creationId xmlns:a16="http://schemas.microsoft.com/office/drawing/2014/main" id="{2898F64E-8B7F-4EC6-ADCF-0B7D27EBC966}"/>
              </a:ext>
            </a:extLst>
          </p:cNvPr>
          <p:cNvSpPr>
            <a:spLocks noGrp="1"/>
          </p:cNvSpPr>
          <p:nvPr>
            <p:ph type="body" sz="quarter" idx="12"/>
          </p:nvPr>
        </p:nvSpPr>
        <p:spPr>
          <a:xfrm>
            <a:off x="3557158" y="4415803"/>
            <a:ext cx="2287030" cy="318622"/>
          </a:xfrm>
        </p:spPr>
        <p:txBody>
          <a:bodyPr wrap="square" anchor="t" anchorCtr="0">
            <a:spAutoFit/>
          </a:bodyPr>
          <a:lstStyle>
            <a:lvl1pPr marL="0" indent="0" algn="ctr">
              <a:lnSpc>
                <a:spcPct val="90000"/>
              </a:lnSpc>
              <a:buNone/>
              <a:defRPr sz="2300"/>
            </a:lvl1pPr>
          </a:lstStyle>
          <a:p>
            <a:pPr lvl="0"/>
            <a:r>
              <a:rPr lang="nb-NO"/>
              <a:t>Klikk for å redigere tekststiler i malen</a:t>
            </a:r>
          </a:p>
        </p:txBody>
      </p:sp>
      <p:sp>
        <p:nvSpPr>
          <p:cNvPr id="16" name="Plassholder for tekst 8">
            <a:extLst>
              <a:ext uri="{FF2B5EF4-FFF2-40B4-BE49-F238E27FC236}">
                <a16:creationId xmlns:a16="http://schemas.microsoft.com/office/drawing/2014/main" id="{1AF2B724-D071-47DB-BFF3-6D247B0789D5}"/>
              </a:ext>
            </a:extLst>
          </p:cNvPr>
          <p:cNvSpPr>
            <a:spLocks noGrp="1"/>
          </p:cNvSpPr>
          <p:nvPr>
            <p:ph type="body" sz="quarter" idx="13"/>
          </p:nvPr>
        </p:nvSpPr>
        <p:spPr>
          <a:xfrm>
            <a:off x="6352861" y="4415803"/>
            <a:ext cx="2287030" cy="318622"/>
          </a:xfrm>
        </p:spPr>
        <p:txBody>
          <a:bodyPr wrap="square" anchor="t" anchorCtr="0">
            <a:spAutoFit/>
          </a:bodyPr>
          <a:lstStyle>
            <a:lvl1pPr marL="0" indent="0" algn="ctr">
              <a:lnSpc>
                <a:spcPct val="90000"/>
              </a:lnSpc>
              <a:buNone/>
              <a:defRPr sz="2300"/>
            </a:lvl1pPr>
          </a:lstStyle>
          <a:p>
            <a:pPr lvl="0"/>
            <a:r>
              <a:rPr lang="nb-NO"/>
              <a:t>Klikk for å redigere tekststiler i malen</a:t>
            </a:r>
          </a:p>
        </p:txBody>
      </p:sp>
      <p:sp>
        <p:nvSpPr>
          <p:cNvPr id="17" name="Plassholder for tekst 8">
            <a:extLst>
              <a:ext uri="{FF2B5EF4-FFF2-40B4-BE49-F238E27FC236}">
                <a16:creationId xmlns:a16="http://schemas.microsoft.com/office/drawing/2014/main" id="{495B61BA-C7FE-485D-AEB3-3FCA8DD01D62}"/>
              </a:ext>
            </a:extLst>
          </p:cNvPr>
          <p:cNvSpPr>
            <a:spLocks noGrp="1"/>
          </p:cNvSpPr>
          <p:nvPr>
            <p:ph type="body" sz="quarter" idx="14"/>
          </p:nvPr>
        </p:nvSpPr>
        <p:spPr>
          <a:xfrm>
            <a:off x="9148566" y="4415803"/>
            <a:ext cx="2287030" cy="318622"/>
          </a:xfrm>
        </p:spPr>
        <p:txBody>
          <a:bodyPr wrap="square" anchor="t" anchorCtr="0">
            <a:spAutoFit/>
          </a:bodyPr>
          <a:lstStyle>
            <a:lvl1pPr marL="0" indent="0" algn="ctr">
              <a:lnSpc>
                <a:spcPct val="90000"/>
              </a:lnSpc>
              <a:buNone/>
              <a:defRPr sz="2300"/>
            </a:lvl1pPr>
          </a:lstStyle>
          <a:p>
            <a:pPr lvl="0"/>
            <a:r>
              <a:rPr lang="nb-NO"/>
              <a:t>Klikk for å redigere tekststiler i malen</a:t>
            </a:r>
          </a:p>
        </p:txBody>
      </p:sp>
      <p:sp>
        <p:nvSpPr>
          <p:cNvPr id="2" name="Plassholder for dato 1">
            <a:extLst>
              <a:ext uri="{FF2B5EF4-FFF2-40B4-BE49-F238E27FC236}">
                <a16:creationId xmlns:a16="http://schemas.microsoft.com/office/drawing/2014/main" id="{24134F90-CAE2-4572-81CB-B33544D0D3DF}"/>
              </a:ext>
            </a:extLst>
          </p:cNvPr>
          <p:cNvSpPr>
            <a:spLocks noGrp="1"/>
          </p:cNvSpPr>
          <p:nvPr>
            <p:ph type="dt" sz="half" idx="15"/>
          </p:nvPr>
        </p:nvSpPr>
        <p:spPr/>
        <p:txBody>
          <a:bodyPr/>
          <a:lstStyle/>
          <a:p>
            <a:endParaRPr lang="nn-NO" dirty="0"/>
          </a:p>
        </p:txBody>
      </p:sp>
      <p:sp>
        <p:nvSpPr>
          <p:cNvPr id="4" name="Plassholder for bunntekst 3">
            <a:extLst>
              <a:ext uri="{FF2B5EF4-FFF2-40B4-BE49-F238E27FC236}">
                <a16:creationId xmlns:a16="http://schemas.microsoft.com/office/drawing/2014/main" id="{615D4FCC-4A79-42D6-A8FB-074E2B7C6261}"/>
              </a:ext>
            </a:extLst>
          </p:cNvPr>
          <p:cNvSpPr>
            <a:spLocks noGrp="1"/>
          </p:cNvSpPr>
          <p:nvPr>
            <p:ph type="ftr" sz="quarter" idx="16"/>
          </p:nvPr>
        </p:nvSpPr>
        <p:spPr/>
        <p:txBody>
          <a:bodyPr/>
          <a:lstStyle/>
          <a:p>
            <a:r>
              <a:rPr lang="nb-NO" dirty="0"/>
              <a:t>Forskrift om ledelse og kvalitetsforbedring i helse- og omsorgstjenesten</a:t>
            </a:r>
            <a:endParaRPr lang="nn-NO" dirty="0"/>
          </a:p>
        </p:txBody>
      </p:sp>
      <p:sp>
        <p:nvSpPr>
          <p:cNvPr id="5" name="Plassholder for lysbildenummer 4">
            <a:extLst>
              <a:ext uri="{FF2B5EF4-FFF2-40B4-BE49-F238E27FC236}">
                <a16:creationId xmlns:a16="http://schemas.microsoft.com/office/drawing/2014/main" id="{A3B30940-D4FB-4C25-8135-6B06CA7C69F4}"/>
              </a:ext>
            </a:extLst>
          </p:cNvPr>
          <p:cNvSpPr>
            <a:spLocks noGrp="1"/>
          </p:cNvSpPr>
          <p:nvPr>
            <p:ph type="sldNum" sz="quarter" idx="17"/>
          </p:nvPr>
        </p:nvSpPr>
        <p:spPr/>
        <p:txBody>
          <a:bodyPr/>
          <a:lstStyle/>
          <a:p>
            <a:fld id="{1670A82E-6091-4B79-BDC9-9FEC8E0D8D32}" type="slidenum">
              <a:rPr lang="nn-NO" smtClean="0"/>
              <a:pPr/>
              <a:t>‹#›</a:t>
            </a:fld>
            <a:endParaRPr lang="nn-NO" dirty="0"/>
          </a:p>
        </p:txBody>
      </p:sp>
      <p:cxnSp>
        <p:nvCxnSpPr>
          <p:cNvPr id="7" name="Rett linje 6">
            <a:extLst>
              <a:ext uri="{FF2B5EF4-FFF2-40B4-BE49-F238E27FC236}">
                <a16:creationId xmlns:a16="http://schemas.microsoft.com/office/drawing/2014/main" id="{66F272F2-49BC-4138-B101-3654240FAEF3}"/>
              </a:ext>
            </a:extLst>
          </p:cNvPr>
          <p:cNvCxnSpPr/>
          <p:nvPr userDrawn="1"/>
        </p:nvCxnSpPr>
        <p:spPr>
          <a:xfrm>
            <a:off x="761454" y="4064049"/>
            <a:ext cx="2287030" cy="0"/>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9C9F7C75-6683-453A-9D1D-2ADEB0C51336}"/>
              </a:ext>
            </a:extLst>
          </p:cNvPr>
          <p:cNvCxnSpPr/>
          <p:nvPr userDrawn="1"/>
        </p:nvCxnSpPr>
        <p:spPr>
          <a:xfrm>
            <a:off x="9148565" y="4064049"/>
            <a:ext cx="2287030" cy="0"/>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9B026ACA-3B63-455E-9059-5A3E0959017D}"/>
              </a:ext>
            </a:extLst>
          </p:cNvPr>
          <p:cNvCxnSpPr/>
          <p:nvPr userDrawn="1"/>
        </p:nvCxnSpPr>
        <p:spPr>
          <a:xfrm>
            <a:off x="3557158" y="4064049"/>
            <a:ext cx="2287030" cy="0"/>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D119814D-25D9-4B69-A446-34776D6C5331}"/>
              </a:ext>
            </a:extLst>
          </p:cNvPr>
          <p:cNvCxnSpPr/>
          <p:nvPr userDrawn="1"/>
        </p:nvCxnSpPr>
        <p:spPr>
          <a:xfrm>
            <a:off x="6352861" y="4064049"/>
            <a:ext cx="2287030" cy="0"/>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sp>
        <p:nvSpPr>
          <p:cNvPr id="14" name="Plassholder for tekst 13">
            <a:extLst>
              <a:ext uri="{FF2B5EF4-FFF2-40B4-BE49-F238E27FC236}">
                <a16:creationId xmlns:a16="http://schemas.microsoft.com/office/drawing/2014/main" id="{29F073FD-AF78-46F7-8EE5-6EFB6F5BBBC8}"/>
              </a:ext>
            </a:extLst>
          </p:cNvPr>
          <p:cNvSpPr>
            <a:spLocks noGrp="1"/>
          </p:cNvSpPr>
          <p:nvPr>
            <p:ph type="body" sz="quarter" idx="18" hasCustomPrompt="1"/>
          </p:nvPr>
        </p:nvSpPr>
        <p:spPr>
          <a:xfrm>
            <a:off x="5344471" y="1827652"/>
            <a:ext cx="1513380" cy="1525941"/>
          </a:xfrm>
          <a:prstGeom prst="ellipse">
            <a:avLst/>
          </a:prstGeom>
          <a:solidFill>
            <a:schemeClr val="accent1"/>
          </a:solidFill>
        </p:spPr>
        <p:txBody>
          <a:bodyPr anchor="ctr">
            <a:noAutofit/>
          </a:bodyPr>
          <a:lstStyle>
            <a:lvl1pPr marL="0" indent="0" algn="ctr">
              <a:buNone/>
              <a:defRPr sz="3000" b="1">
                <a:solidFill>
                  <a:schemeClr val="bg1"/>
                </a:solidFill>
                <a:latin typeface="Lato" panose="020F0502020204030203" pitchFamily="34" charset="0"/>
              </a:defRPr>
            </a:lvl1pPr>
            <a:lvl2pPr>
              <a:defRPr sz="3000">
                <a:solidFill>
                  <a:schemeClr val="bg1"/>
                </a:solidFill>
                <a:latin typeface="Lato" panose="020F0502020204030203" pitchFamily="34" charset="0"/>
              </a:defRPr>
            </a:lvl2pPr>
            <a:lvl3pPr>
              <a:defRPr sz="3000">
                <a:solidFill>
                  <a:schemeClr val="bg1"/>
                </a:solidFill>
                <a:latin typeface="Lato" panose="020F0502020204030203" pitchFamily="34" charset="0"/>
              </a:defRPr>
            </a:lvl3pPr>
            <a:lvl4pPr>
              <a:defRPr sz="3000">
                <a:solidFill>
                  <a:schemeClr val="bg1"/>
                </a:solidFill>
                <a:latin typeface="Lato" panose="020F0502020204030203" pitchFamily="34" charset="0"/>
              </a:defRPr>
            </a:lvl4pPr>
            <a:lvl5pPr>
              <a:defRPr sz="3000">
                <a:solidFill>
                  <a:schemeClr val="bg1"/>
                </a:solidFill>
                <a:latin typeface="Lato" panose="020F0502020204030203" pitchFamily="34" charset="0"/>
              </a:defRPr>
            </a:lvl5pPr>
          </a:lstStyle>
          <a:p>
            <a:pPr lvl="0"/>
            <a:r>
              <a:rPr lang="nb-NO" dirty="0" err="1"/>
              <a:t>Xxxx</a:t>
            </a:r>
            <a:endParaRPr lang="nb-NO" dirty="0"/>
          </a:p>
        </p:txBody>
      </p:sp>
      <p:sp>
        <p:nvSpPr>
          <p:cNvPr id="21" name="Plassholder for tekst 8">
            <a:extLst>
              <a:ext uri="{FF2B5EF4-FFF2-40B4-BE49-F238E27FC236}">
                <a16:creationId xmlns:a16="http://schemas.microsoft.com/office/drawing/2014/main" id="{A067CB03-097D-41A1-B0BF-35404A7A32BF}"/>
              </a:ext>
            </a:extLst>
          </p:cNvPr>
          <p:cNvSpPr>
            <a:spLocks noGrp="1"/>
          </p:cNvSpPr>
          <p:nvPr>
            <p:ph type="body" sz="quarter" idx="19" hasCustomPrompt="1"/>
          </p:nvPr>
        </p:nvSpPr>
        <p:spPr>
          <a:xfrm>
            <a:off x="3804094" y="993732"/>
            <a:ext cx="4594132" cy="387798"/>
          </a:xfrm>
        </p:spPr>
        <p:txBody>
          <a:bodyPr wrap="square" anchor="b" anchorCtr="0">
            <a:spAutoFit/>
          </a:bodyPr>
          <a:lstStyle>
            <a:lvl1pPr marL="0" indent="0" algn="ctr">
              <a:lnSpc>
                <a:spcPct val="90000"/>
              </a:lnSpc>
              <a:buNone/>
              <a:defRPr sz="2800" b="1"/>
            </a:lvl1pPr>
          </a:lstStyle>
          <a:p>
            <a:pPr lvl="0"/>
            <a:r>
              <a:rPr lang="nb-NO" dirty="0"/>
              <a:t>Tittel</a:t>
            </a:r>
          </a:p>
        </p:txBody>
      </p:sp>
    </p:spTree>
    <p:extLst>
      <p:ext uri="{BB962C8B-B14F-4D97-AF65-F5344CB8AC3E}">
        <p14:creationId xmlns:p14="http://schemas.microsoft.com/office/powerpoint/2010/main" val="2417750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verskrift og bilde">
    <p:spTree>
      <p:nvGrpSpPr>
        <p:cNvPr id="1" name=""/>
        <p:cNvGrpSpPr/>
        <p:nvPr/>
      </p:nvGrpSpPr>
      <p:grpSpPr>
        <a:xfrm>
          <a:off x="0" y="0"/>
          <a:ext cx="0" cy="0"/>
          <a:chOff x="0" y="0"/>
          <a:chExt cx="0" cy="0"/>
        </a:xfrm>
      </p:grpSpPr>
      <p:sp>
        <p:nvSpPr>
          <p:cNvPr id="8" name="Plassholder for bilde 4">
            <a:extLst>
              <a:ext uri="{FF2B5EF4-FFF2-40B4-BE49-F238E27FC236}">
                <a16:creationId xmlns:a16="http://schemas.microsoft.com/office/drawing/2014/main" id="{F6A0CAB9-EFB9-496B-A8E9-4361CDFB7C3B}"/>
              </a:ext>
            </a:extLst>
          </p:cNvPr>
          <p:cNvSpPr>
            <a:spLocks noGrp="1"/>
          </p:cNvSpPr>
          <p:nvPr>
            <p:ph type="pic" sz="quarter" idx="13"/>
          </p:nvPr>
        </p:nvSpPr>
        <p:spPr>
          <a:xfrm>
            <a:off x="3804094" y="0"/>
            <a:ext cx="8391081" cy="6859588"/>
          </a:xfrm>
          <a:solidFill>
            <a:schemeClr val="bg2"/>
          </a:solidFill>
        </p:spPr>
        <p:txBody>
          <a:bodyPr/>
          <a:lstStyle/>
          <a:p>
            <a:r>
              <a:rPr lang="nb-NO" dirty="0"/>
              <a:t>Klikk ikonet for å legge til et bilde</a:t>
            </a:r>
          </a:p>
        </p:txBody>
      </p:sp>
      <p:sp>
        <p:nvSpPr>
          <p:cNvPr id="10" name="Tittel 14">
            <a:extLst>
              <a:ext uri="{FF2B5EF4-FFF2-40B4-BE49-F238E27FC236}">
                <a16:creationId xmlns:a16="http://schemas.microsoft.com/office/drawing/2014/main" id="{E7C3DDC3-0EE9-447E-9A99-E553652A2C34}"/>
              </a:ext>
            </a:extLst>
          </p:cNvPr>
          <p:cNvSpPr>
            <a:spLocks noGrp="1"/>
          </p:cNvSpPr>
          <p:nvPr>
            <p:ph type="title"/>
          </p:nvPr>
        </p:nvSpPr>
        <p:spPr>
          <a:xfrm>
            <a:off x="761454" y="315986"/>
            <a:ext cx="2790527" cy="1157779"/>
          </a:xfrm>
        </p:spPr>
        <p:txBody>
          <a:bodyPr anchor="t" anchorCtr="0">
            <a:normAutofit/>
          </a:bodyPr>
          <a:lstStyle>
            <a:lvl1pPr>
              <a:defRPr sz="2800">
                <a:solidFill>
                  <a:schemeClr val="tx1"/>
                </a:solidFill>
              </a:defRPr>
            </a:lvl1pPr>
          </a:lstStyle>
          <a:p>
            <a:r>
              <a:rPr lang="nb-NO"/>
              <a:t>Klikk for å redigere tittelstil</a:t>
            </a:r>
            <a:endParaRPr lang="nb-NO" dirty="0"/>
          </a:p>
        </p:txBody>
      </p:sp>
    </p:spTree>
    <p:extLst>
      <p:ext uri="{BB962C8B-B14F-4D97-AF65-F5344CB8AC3E}">
        <p14:creationId xmlns:p14="http://schemas.microsoft.com/office/powerpoint/2010/main" val="1783227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verskrift, punktliste og bilde">
    <p:spTree>
      <p:nvGrpSpPr>
        <p:cNvPr id="1" name=""/>
        <p:cNvGrpSpPr/>
        <p:nvPr/>
      </p:nvGrpSpPr>
      <p:grpSpPr>
        <a:xfrm>
          <a:off x="0" y="0"/>
          <a:ext cx="0" cy="0"/>
          <a:chOff x="0" y="0"/>
          <a:chExt cx="0" cy="0"/>
        </a:xfrm>
      </p:grpSpPr>
      <p:sp>
        <p:nvSpPr>
          <p:cNvPr id="8" name="Plassholder for bilde 4">
            <a:extLst>
              <a:ext uri="{FF2B5EF4-FFF2-40B4-BE49-F238E27FC236}">
                <a16:creationId xmlns:a16="http://schemas.microsoft.com/office/drawing/2014/main" id="{F6A0CAB9-EFB9-496B-A8E9-4361CDFB7C3B}"/>
              </a:ext>
            </a:extLst>
          </p:cNvPr>
          <p:cNvSpPr>
            <a:spLocks noGrp="1"/>
          </p:cNvSpPr>
          <p:nvPr>
            <p:ph type="pic" sz="quarter" idx="13"/>
          </p:nvPr>
        </p:nvSpPr>
        <p:spPr>
          <a:xfrm>
            <a:off x="6097587" y="0"/>
            <a:ext cx="6097588" cy="6859588"/>
          </a:xfrm>
          <a:solidFill>
            <a:schemeClr val="bg2"/>
          </a:solidFill>
        </p:spPr>
        <p:txBody>
          <a:bodyPr/>
          <a:lstStyle/>
          <a:p>
            <a:r>
              <a:rPr lang="nb-NO" dirty="0"/>
              <a:t>Klikk ikonet for å legge til et bilde</a:t>
            </a:r>
          </a:p>
        </p:txBody>
      </p:sp>
      <p:sp>
        <p:nvSpPr>
          <p:cNvPr id="5" name="Plassholder for tekst 4">
            <a:extLst>
              <a:ext uri="{FF2B5EF4-FFF2-40B4-BE49-F238E27FC236}">
                <a16:creationId xmlns:a16="http://schemas.microsoft.com/office/drawing/2014/main" id="{6F2131D7-0AF4-4BA1-BBDD-FAE3CCC29414}"/>
              </a:ext>
            </a:extLst>
          </p:cNvPr>
          <p:cNvSpPr>
            <a:spLocks noGrp="1"/>
          </p:cNvSpPr>
          <p:nvPr>
            <p:ph type="body" sz="quarter" idx="14"/>
          </p:nvPr>
        </p:nvSpPr>
        <p:spPr>
          <a:xfrm>
            <a:off x="761454" y="1899212"/>
            <a:ext cx="5019904" cy="464280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Tittel 14">
            <a:extLst>
              <a:ext uri="{FF2B5EF4-FFF2-40B4-BE49-F238E27FC236}">
                <a16:creationId xmlns:a16="http://schemas.microsoft.com/office/drawing/2014/main" id="{9F425C94-8342-4509-8455-A16A59623ACA}"/>
              </a:ext>
            </a:extLst>
          </p:cNvPr>
          <p:cNvSpPr>
            <a:spLocks noGrp="1"/>
          </p:cNvSpPr>
          <p:nvPr>
            <p:ph type="title"/>
          </p:nvPr>
        </p:nvSpPr>
        <p:spPr>
          <a:xfrm>
            <a:off x="761454" y="315986"/>
            <a:ext cx="5019904" cy="1157779"/>
          </a:xfrm>
        </p:spPr>
        <p:txBody>
          <a:bodyPr/>
          <a:lstStyle/>
          <a:p>
            <a:r>
              <a:rPr lang="nb-NO"/>
              <a:t>Klikk for å redigere tittelstil</a:t>
            </a:r>
            <a:endParaRPr lang="nb-NO" dirty="0"/>
          </a:p>
        </p:txBody>
      </p:sp>
    </p:spTree>
    <p:extLst>
      <p:ext uri="{BB962C8B-B14F-4D97-AF65-F5344CB8AC3E}">
        <p14:creationId xmlns:p14="http://schemas.microsoft.com/office/powerpoint/2010/main" val="602862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verskrift, tekst og media  (mørk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11A83FE-CDBC-466D-8513-0D8E635D758F}"/>
              </a:ext>
            </a:extLst>
          </p:cNvPr>
          <p:cNvSpPr/>
          <p:nvPr userDrawn="1"/>
        </p:nvSpPr>
        <p:spPr>
          <a:xfrm>
            <a:off x="0" y="0"/>
            <a:ext cx="3804094" cy="6859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nb-NO" dirty="0">
              <a:solidFill>
                <a:schemeClr val="bg1"/>
              </a:solidFill>
            </a:endParaRPr>
          </a:p>
        </p:txBody>
      </p:sp>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a:xfrm>
            <a:off x="761455" y="964729"/>
            <a:ext cx="2791794" cy="846581"/>
          </a:xfrm>
        </p:spPr>
        <p:txBody>
          <a:bodyPr wrap="square" anchor="t" anchorCtr="0">
            <a:normAutofit/>
          </a:bodyPr>
          <a:lstStyle>
            <a:lvl1pPr>
              <a:lnSpc>
                <a:spcPct val="90000"/>
              </a:lnSpc>
              <a:defRPr sz="2800">
                <a:solidFill>
                  <a:schemeClr val="bg1"/>
                </a:solidFill>
              </a:defRPr>
            </a:lvl1pPr>
          </a:lstStyle>
          <a:p>
            <a:r>
              <a:rPr lang="nb-NO"/>
              <a:t>Klikk for å redigere tittelstil</a:t>
            </a:r>
            <a:endParaRPr lang="nn-NO" dirty="0"/>
          </a:p>
        </p:txBody>
      </p:sp>
      <p:sp>
        <p:nvSpPr>
          <p:cNvPr id="6" name="Plassholder for tekst 4">
            <a:extLst>
              <a:ext uri="{FF2B5EF4-FFF2-40B4-BE49-F238E27FC236}">
                <a16:creationId xmlns:a16="http://schemas.microsoft.com/office/drawing/2014/main" id="{900DAD15-023F-4241-9F53-C355E9719D51}"/>
              </a:ext>
            </a:extLst>
          </p:cNvPr>
          <p:cNvSpPr>
            <a:spLocks noGrp="1"/>
          </p:cNvSpPr>
          <p:nvPr>
            <p:ph type="body" sz="quarter" idx="14"/>
          </p:nvPr>
        </p:nvSpPr>
        <p:spPr>
          <a:xfrm>
            <a:off x="761454" y="1899212"/>
            <a:ext cx="2791794" cy="4642803"/>
          </a:xfrm>
        </p:spPr>
        <p:txBody>
          <a:bodyPr>
            <a:normAutofit/>
          </a:bodyPr>
          <a:lstStyle>
            <a:lvl1pPr marL="0" indent="0">
              <a:buNone/>
              <a:defRPr sz="19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p:txBody>
      </p:sp>
      <p:sp>
        <p:nvSpPr>
          <p:cNvPr id="9" name="Plassholder for innhold 2">
            <a:extLst>
              <a:ext uri="{FF2B5EF4-FFF2-40B4-BE49-F238E27FC236}">
                <a16:creationId xmlns:a16="http://schemas.microsoft.com/office/drawing/2014/main" id="{A05B22E1-6EA9-4466-81F8-E4957729AA59}"/>
              </a:ext>
            </a:extLst>
          </p:cNvPr>
          <p:cNvSpPr>
            <a:spLocks noGrp="1"/>
          </p:cNvSpPr>
          <p:nvPr>
            <p:ph idx="1" hasCustomPrompt="1"/>
          </p:nvPr>
        </p:nvSpPr>
        <p:spPr>
          <a:xfrm>
            <a:off x="4154471" y="648231"/>
            <a:ext cx="7722306" cy="5032794"/>
          </a:xfrm>
        </p:spPr>
        <p:txBody>
          <a:bodyPr/>
          <a:lstStyle>
            <a:lvl1pPr marL="0" indent="0">
              <a:buNone/>
              <a:defRPr/>
            </a:lvl1pPr>
          </a:lstStyle>
          <a:p>
            <a:pPr lvl="0"/>
            <a:r>
              <a:rPr lang="nn-NO" dirty="0"/>
              <a:t> </a:t>
            </a:r>
          </a:p>
        </p:txBody>
      </p:sp>
    </p:spTree>
    <p:extLst>
      <p:ext uri="{BB962C8B-B14F-4D97-AF65-F5344CB8AC3E}">
        <p14:creationId xmlns:p14="http://schemas.microsoft.com/office/powerpoint/2010/main" val="25266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hvit og grønn)">
    <p:spTree>
      <p:nvGrpSpPr>
        <p:cNvPr id="1" name=""/>
        <p:cNvGrpSpPr/>
        <p:nvPr/>
      </p:nvGrpSpPr>
      <p:grpSpPr>
        <a:xfrm>
          <a:off x="0" y="0"/>
          <a:ext cx="0" cy="0"/>
          <a:chOff x="0" y="0"/>
          <a:chExt cx="0" cy="0"/>
        </a:xfrm>
      </p:grpSpPr>
      <p:pic>
        <p:nvPicPr>
          <p:cNvPr id="16" name="Bilde 15">
            <a:extLst>
              <a:ext uri="{FF2B5EF4-FFF2-40B4-BE49-F238E27FC236}">
                <a16:creationId xmlns:a16="http://schemas.microsoft.com/office/drawing/2014/main" id="{A91AF3C2-865F-458F-8F41-C0EA239CFE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454" y="801286"/>
            <a:ext cx="2565732" cy="335358"/>
          </a:xfrm>
          <a:prstGeom prst="rect">
            <a:avLst/>
          </a:prstGeom>
        </p:spPr>
      </p:pic>
      <p:pic>
        <p:nvPicPr>
          <p:cNvPr id="14" name="Bilde 13">
            <a:extLst>
              <a:ext uri="{FF2B5EF4-FFF2-40B4-BE49-F238E27FC236}">
                <a16:creationId xmlns:a16="http://schemas.microsoft.com/office/drawing/2014/main" id="{98D4DA4F-2CBD-4D61-BDBA-0C498316765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19781" y="743665"/>
            <a:ext cx="5053715" cy="5054765"/>
          </a:xfrm>
          <a:prstGeom prst="rect">
            <a:avLst/>
          </a:prstGeom>
        </p:spPr>
      </p:pic>
      <p:sp>
        <p:nvSpPr>
          <p:cNvPr id="2" name="Tittel 1">
            <a:extLst>
              <a:ext uri="{FF2B5EF4-FFF2-40B4-BE49-F238E27FC236}">
                <a16:creationId xmlns:a16="http://schemas.microsoft.com/office/drawing/2014/main" id="{1E4C9B63-8B99-45DF-89FC-4A9B5B15B3AF}"/>
              </a:ext>
            </a:extLst>
          </p:cNvPr>
          <p:cNvSpPr>
            <a:spLocks noGrp="1"/>
          </p:cNvSpPr>
          <p:nvPr>
            <p:ph type="ctrTitle"/>
          </p:nvPr>
        </p:nvSpPr>
        <p:spPr>
          <a:xfrm>
            <a:off x="761455" y="1740641"/>
            <a:ext cx="5336133" cy="1593112"/>
          </a:xfrm>
        </p:spPr>
        <p:txBody>
          <a:bodyPr wrap="square" anchor="t" anchorCtr="0">
            <a:normAutofit/>
          </a:bodyPr>
          <a:lstStyle>
            <a:lvl1pPr algn="l">
              <a:lnSpc>
                <a:spcPct val="90000"/>
              </a:lnSpc>
              <a:defRPr sz="5800">
                <a:solidFill>
                  <a:srgbClr val="202020"/>
                </a:solidFill>
              </a:defRPr>
            </a:lvl1pPr>
          </a:lstStyle>
          <a:p>
            <a:r>
              <a:rPr lang="nb-NO"/>
              <a:t>Klikk for å redigere tittelstil</a:t>
            </a:r>
            <a:endParaRPr lang="nn-NO" dirty="0"/>
          </a:p>
        </p:txBody>
      </p:sp>
      <p:sp>
        <p:nvSpPr>
          <p:cNvPr id="3" name="Undertittel 2">
            <a:extLst>
              <a:ext uri="{FF2B5EF4-FFF2-40B4-BE49-F238E27FC236}">
                <a16:creationId xmlns:a16="http://schemas.microsoft.com/office/drawing/2014/main" id="{A8636491-274D-4BCC-9D7B-839DD038E3FF}"/>
              </a:ext>
            </a:extLst>
          </p:cNvPr>
          <p:cNvSpPr>
            <a:spLocks noGrp="1"/>
          </p:cNvSpPr>
          <p:nvPr>
            <p:ph type="subTitle" idx="1"/>
          </p:nvPr>
        </p:nvSpPr>
        <p:spPr>
          <a:xfrm>
            <a:off x="761455" y="3733870"/>
            <a:ext cx="5331766" cy="315544"/>
          </a:xfrm>
        </p:spPr>
        <p:txBody>
          <a:bodyPr wrap="square">
            <a:normAutofit/>
          </a:bodyPr>
          <a:lstStyle>
            <a:lvl1pPr marL="0" indent="0" algn="l">
              <a:buNone/>
              <a:defRPr sz="2100">
                <a:solidFill>
                  <a:srgbClr val="202020"/>
                </a:solidFill>
              </a:defRPr>
            </a:lvl1pPr>
            <a:lvl2pPr marL="457268" indent="0" algn="ctr">
              <a:buNone/>
              <a:defRPr sz="2000"/>
            </a:lvl2pPr>
            <a:lvl3pPr marL="914537" indent="0" algn="ctr">
              <a:buNone/>
              <a:defRPr sz="1800"/>
            </a:lvl3pPr>
            <a:lvl4pPr marL="1371806" indent="0" algn="ctr">
              <a:buNone/>
              <a:defRPr sz="1600"/>
            </a:lvl4pPr>
            <a:lvl5pPr marL="1829074" indent="0" algn="ctr">
              <a:buNone/>
              <a:defRPr sz="1600"/>
            </a:lvl5pPr>
            <a:lvl6pPr marL="2286343" indent="0" algn="ctr">
              <a:buNone/>
              <a:defRPr sz="1600"/>
            </a:lvl6pPr>
            <a:lvl7pPr marL="2743612" indent="0" algn="ctr">
              <a:buNone/>
              <a:defRPr sz="1600"/>
            </a:lvl7pPr>
            <a:lvl8pPr marL="3200880" indent="0" algn="ctr">
              <a:buNone/>
              <a:defRPr sz="1600"/>
            </a:lvl8pPr>
            <a:lvl9pPr marL="3658148" indent="0" algn="ctr">
              <a:buNone/>
              <a:defRPr sz="16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E1904601-30AD-430D-85BF-4E879C272222}"/>
              </a:ext>
            </a:extLst>
          </p:cNvPr>
          <p:cNvSpPr>
            <a:spLocks noGrp="1"/>
          </p:cNvSpPr>
          <p:nvPr>
            <p:ph type="body" sz="quarter" idx="10" hasCustomPrompt="1"/>
          </p:nvPr>
        </p:nvSpPr>
        <p:spPr>
          <a:xfrm>
            <a:off x="761455" y="5249723"/>
            <a:ext cx="5331766" cy="215493"/>
          </a:xfrm>
        </p:spPr>
        <p:txBody>
          <a:bodyPr wrap="square">
            <a:normAutofit/>
          </a:bodyPr>
          <a:lstStyle>
            <a:lvl1pPr marL="0" indent="0">
              <a:buNone/>
              <a:defRPr sz="1400">
                <a:solidFill>
                  <a:srgbClr val="202020"/>
                </a:solidFill>
              </a:defRPr>
            </a:lvl1pPr>
          </a:lstStyle>
          <a:p>
            <a:pPr lvl="0"/>
            <a:r>
              <a:rPr lang="nb-NO" noProof="0" dirty="0"/>
              <a:t>Navn Etternavn, stillingstittel Helsedirektoratet</a:t>
            </a:r>
          </a:p>
        </p:txBody>
      </p:sp>
      <p:sp>
        <p:nvSpPr>
          <p:cNvPr id="9" name="Rektangel 8">
            <a:extLst>
              <a:ext uri="{FF2B5EF4-FFF2-40B4-BE49-F238E27FC236}">
                <a16:creationId xmlns:a16="http://schemas.microsoft.com/office/drawing/2014/main" id="{D11DE7D1-8C9D-4D67-939F-CB5E940EBE45}"/>
              </a:ext>
            </a:extLst>
          </p:cNvPr>
          <p:cNvSpPr/>
          <p:nvPr userDrawn="1"/>
        </p:nvSpPr>
        <p:spPr>
          <a:xfrm>
            <a:off x="761455" y="3459033"/>
            <a:ext cx="5336133" cy="7203"/>
          </a:xfrm>
          <a:prstGeom prst="rect">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9" tIns="22865" rIns="45729" bIns="22865" numCol="1" spcCol="0" rtlCol="0" fromWordArt="0" anchor="ctr" anchorCtr="0" forceAA="0" compatLnSpc="1">
            <a:prstTxWarp prst="textNoShape">
              <a:avLst/>
            </a:prstTxWarp>
            <a:noAutofit/>
          </a:bodyPr>
          <a:lstStyle/>
          <a:p>
            <a:pPr algn="ctr"/>
            <a:endParaRPr lang="nb-NO" dirty="0"/>
          </a:p>
        </p:txBody>
      </p:sp>
    </p:spTree>
    <p:extLst>
      <p:ext uri="{BB962C8B-B14F-4D97-AF65-F5344CB8AC3E}">
        <p14:creationId xmlns:p14="http://schemas.microsoft.com/office/powerpoint/2010/main" val="2050899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verskrift, tekst og media  (lys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11A83FE-CDBC-466D-8513-0D8E635D758F}"/>
              </a:ext>
            </a:extLst>
          </p:cNvPr>
          <p:cNvSpPr/>
          <p:nvPr userDrawn="1"/>
        </p:nvSpPr>
        <p:spPr>
          <a:xfrm>
            <a:off x="0" y="0"/>
            <a:ext cx="3804094" cy="68595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nb-NO" dirty="0">
              <a:solidFill>
                <a:schemeClr val="bg1"/>
              </a:solidFill>
            </a:endParaRPr>
          </a:p>
        </p:txBody>
      </p:sp>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a:xfrm>
            <a:off x="761455" y="964729"/>
            <a:ext cx="2791794" cy="846581"/>
          </a:xfrm>
        </p:spPr>
        <p:txBody>
          <a:bodyPr wrap="square" anchor="t" anchorCtr="0">
            <a:normAutofit/>
          </a:bodyPr>
          <a:lstStyle>
            <a:lvl1pPr>
              <a:lnSpc>
                <a:spcPct val="90000"/>
              </a:lnSpc>
              <a:defRPr sz="2800">
                <a:solidFill>
                  <a:schemeClr val="bg1"/>
                </a:solidFill>
              </a:defRPr>
            </a:lvl1pPr>
          </a:lstStyle>
          <a:p>
            <a:r>
              <a:rPr lang="nb-NO"/>
              <a:t>Klikk for å redigere tittelstil</a:t>
            </a:r>
            <a:endParaRPr lang="nn-NO" dirty="0"/>
          </a:p>
        </p:txBody>
      </p:sp>
      <p:sp>
        <p:nvSpPr>
          <p:cNvPr id="6" name="Plassholder for tekst 4">
            <a:extLst>
              <a:ext uri="{FF2B5EF4-FFF2-40B4-BE49-F238E27FC236}">
                <a16:creationId xmlns:a16="http://schemas.microsoft.com/office/drawing/2014/main" id="{900DAD15-023F-4241-9F53-C355E9719D51}"/>
              </a:ext>
            </a:extLst>
          </p:cNvPr>
          <p:cNvSpPr>
            <a:spLocks noGrp="1"/>
          </p:cNvSpPr>
          <p:nvPr>
            <p:ph type="body" sz="quarter" idx="14"/>
          </p:nvPr>
        </p:nvSpPr>
        <p:spPr>
          <a:xfrm>
            <a:off x="761454" y="1899212"/>
            <a:ext cx="2791794" cy="4642803"/>
          </a:xfrm>
        </p:spPr>
        <p:txBody>
          <a:bodyPr>
            <a:normAutofit/>
          </a:bodyPr>
          <a:lstStyle>
            <a:lvl1pPr marL="0" indent="0">
              <a:buNone/>
              <a:defRPr sz="19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p:txBody>
      </p:sp>
      <p:sp>
        <p:nvSpPr>
          <p:cNvPr id="8" name="Plassholder for innhold 2">
            <a:extLst>
              <a:ext uri="{FF2B5EF4-FFF2-40B4-BE49-F238E27FC236}">
                <a16:creationId xmlns:a16="http://schemas.microsoft.com/office/drawing/2014/main" id="{46DEDC6E-CFAF-4046-B8BF-1CE2097ED5C8}"/>
              </a:ext>
            </a:extLst>
          </p:cNvPr>
          <p:cNvSpPr>
            <a:spLocks noGrp="1"/>
          </p:cNvSpPr>
          <p:nvPr>
            <p:ph idx="1" hasCustomPrompt="1"/>
          </p:nvPr>
        </p:nvSpPr>
        <p:spPr>
          <a:xfrm>
            <a:off x="4154471" y="648231"/>
            <a:ext cx="7722306" cy="5032794"/>
          </a:xfrm>
        </p:spPr>
        <p:txBody>
          <a:bodyPr/>
          <a:lstStyle>
            <a:lvl1pPr marL="0" indent="0">
              <a:buNone/>
              <a:defRPr/>
            </a:lvl1pPr>
          </a:lstStyle>
          <a:p>
            <a:pPr lvl="0"/>
            <a:r>
              <a:rPr lang="nn-NO" dirty="0"/>
              <a:t> </a:t>
            </a:r>
          </a:p>
        </p:txBody>
      </p:sp>
    </p:spTree>
    <p:extLst>
      <p:ext uri="{BB962C8B-B14F-4D97-AF65-F5344CB8AC3E}">
        <p14:creationId xmlns:p14="http://schemas.microsoft.com/office/powerpoint/2010/main" val="28512976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verskrift, tekst og media (grønn)">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11A83FE-CDBC-466D-8513-0D8E635D758F}"/>
              </a:ext>
            </a:extLst>
          </p:cNvPr>
          <p:cNvSpPr/>
          <p:nvPr userDrawn="1"/>
        </p:nvSpPr>
        <p:spPr>
          <a:xfrm>
            <a:off x="0" y="16062"/>
            <a:ext cx="3804094" cy="68595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nb-NO" dirty="0">
              <a:solidFill>
                <a:schemeClr val="bg1"/>
              </a:solidFill>
            </a:endParaRPr>
          </a:p>
        </p:txBody>
      </p:sp>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a:xfrm>
            <a:off x="761455" y="964729"/>
            <a:ext cx="2791794" cy="846581"/>
          </a:xfrm>
        </p:spPr>
        <p:txBody>
          <a:bodyPr wrap="square" anchor="t" anchorCtr="0">
            <a:normAutofit/>
          </a:bodyPr>
          <a:lstStyle>
            <a:lvl1pPr>
              <a:lnSpc>
                <a:spcPct val="90000"/>
              </a:lnSpc>
              <a:defRPr sz="2800">
                <a:solidFill>
                  <a:srgbClr val="202020"/>
                </a:solidFill>
              </a:defRPr>
            </a:lvl1pPr>
          </a:lstStyle>
          <a:p>
            <a:r>
              <a:rPr lang="nb-NO"/>
              <a:t>Klikk for å redigere tittelstil</a:t>
            </a:r>
            <a:endParaRPr lang="nn-NO" dirty="0"/>
          </a:p>
        </p:txBody>
      </p:sp>
      <p:sp>
        <p:nvSpPr>
          <p:cNvPr id="6" name="Plassholder for tekst 4">
            <a:extLst>
              <a:ext uri="{FF2B5EF4-FFF2-40B4-BE49-F238E27FC236}">
                <a16:creationId xmlns:a16="http://schemas.microsoft.com/office/drawing/2014/main" id="{900DAD15-023F-4241-9F53-C355E9719D51}"/>
              </a:ext>
            </a:extLst>
          </p:cNvPr>
          <p:cNvSpPr>
            <a:spLocks noGrp="1"/>
          </p:cNvSpPr>
          <p:nvPr>
            <p:ph type="body" sz="quarter" idx="14"/>
          </p:nvPr>
        </p:nvSpPr>
        <p:spPr>
          <a:xfrm>
            <a:off x="761454" y="1899212"/>
            <a:ext cx="2791794" cy="4642803"/>
          </a:xfrm>
        </p:spPr>
        <p:txBody>
          <a:bodyPr>
            <a:normAutofit/>
          </a:bodyPr>
          <a:lstStyle>
            <a:lvl1pPr marL="0" indent="0">
              <a:buNone/>
              <a:defRPr sz="1900">
                <a:solidFill>
                  <a:srgbClr val="20202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p:txBody>
      </p:sp>
      <p:sp>
        <p:nvSpPr>
          <p:cNvPr id="8" name="Plassholder for innhold 2">
            <a:extLst>
              <a:ext uri="{FF2B5EF4-FFF2-40B4-BE49-F238E27FC236}">
                <a16:creationId xmlns:a16="http://schemas.microsoft.com/office/drawing/2014/main" id="{8743685A-51FE-462B-BD59-028A10C64D80}"/>
              </a:ext>
            </a:extLst>
          </p:cNvPr>
          <p:cNvSpPr>
            <a:spLocks noGrp="1"/>
          </p:cNvSpPr>
          <p:nvPr>
            <p:ph idx="1" hasCustomPrompt="1"/>
          </p:nvPr>
        </p:nvSpPr>
        <p:spPr>
          <a:xfrm>
            <a:off x="4154471" y="648231"/>
            <a:ext cx="7722306" cy="5032794"/>
          </a:xfrm>
        </p:spPr>
        <p:txBody>
          <a:bodyPr/>
          <a:lstStyle>
            <a:lvl1pPr marL="0" indent="0">
              <a:buNone/>
              <a:defRPr/>
            </a:lvl1pPr>
          </a:lstStyle>
          <a:p>
            <a:pPr lvl="0"/>
            <a:r>
              <a:rPr lang="nn-NO" dirty="0"/>
              <a:t> </a:t>
            </a:r>
          </a:p>
        </p:txBody>
      </p:sp>
    </p:spTree>
    <p:extLst>
      <p:ext uri="{BB962C8B-B14F-4D97-AF65-F5344CB8AC3E}">
        <p14:creationId xmlns:p14="http://schemas.microsoft.com/office/powerpoint/2010/main" val="3919198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verskrift, tekst og media (lill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11A83FE-CDBC-466D-8513-0D8E635D758F}"/>
              </a:ext>
            </a:extLst>
          </p:cNvPr>
          <p:cNvSpPr/>
          <p:nvPr userDrawn="1"/>
        </p:nvSpPr>
        <p:spPr>
          <a:xfrm>
            <a:off x="0" y="0"/>
            <a:ext cx="3804094" cy="68595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nb-NO" dirty="0">
              <a:solidFill>
                <a:schemeClr val="bg1"/>
              </a:solidFill>
            </a:endParaRPr>
          </a:p>
        </p:txBody>
      </p:sp>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a:xfrm>
            <a:off x="761455" y="964729"/>
            <a:ext cx="2791794" cy="846581"/>
          </a:xfrm>
        </p:spPr>
        <p:txBody>
          <a:bodyPr wrap="square" anchor="t" anchorCtr="0">
            <a:normAutofit/>
          </a:bodyPr>
          <a:lstStyle>
            <a:lvl1pPr>
              <a:lnSpc>
                <a:spcPct val="90000"/>
              </a:lnSpc>
              <a:defRPr sz="2800">
                <a:solidFill>
                  <a:schemeClr val="bg1"/>
                </a:solidFill>
              </a:defRPr>
            </a:lvl1pPr>
          </a:lstStyle>
          <a:p>
            <a:r>
              <a:rPr lang="nb-NO"/>
              <a:t>Klikk for å redigere tittelstil</a:t>
            </a:r>
            <a:endParaRPr lang="nn-NO" dirty="0"/>
          </a:p>
        </p:txBody>
      </p:sp>
      <p:sp>
        <p:nvSpPr>
          <p:cNvPr id="6" name="Plassholder for tekst 4">
            <a:extLst>
              <a:ext uri="{FF2B5EF4-FFF2-40B4-BE49-F238E27FC236}">
                <a16:creationId xmlns:a16="http://schemas.microsoft.com/office/drawing/2014/main" id="{900DAD15-023F-4241-9F53-C355E9719D51}"/>
              </a:ext>
            </a:extLst>
          </p:cNvPr>
          <p:cNvSpPr>
            <a:spLocks noGrp="1"/>
          </p:cNvSpPr>
          <p:nvPr>
            <p:ph type="body" sz="quarter" idx="14"/>
          </p:nvPr>
        </p:nvSpPr>
        <p:spPr>
          <a:xfrm>
            <a:off x="761454" y="1899212"/>
            <a:ext cx="2791794" cy="4642803"/>
          </a:xfrm>
        </p:spPr>
        <p:txBody>
          <a:bodyPr>
            <a:normAutofit/>
          </a:bodyPr>
          <a:lstStyle>
            <a:lvl1pPr marL="0" indent="0">
              <a:buNone/>
              <a:defRPr sz="19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p:txBody>
      </p:sp>
      <p:sp>
        <p:nvSpPr>
          <p:cNvPr id="8" name="Plassholder for innhold 2">
            <a:extLst>
              <a:ext uri="{FF2B5EF4-FFF2-40B4-BE49-F238E27FC236}">
                <a16:creationId xmlns:a16="http://schemas.microsoft.com/office/drawing/2014/main" id="{83CC6A7E-3507-42DD-8E1F-91B778ECB8E1}"/>
              </a:ext>
            </a:extLst>
          </p:cNvPr>
          <p:cNvSpPr>
            <a:spLocks noGrp="1"/>
          </p:cNvSpPr>
          <p:nvPr>
            <p:ph idx="1" hasCustomPrompt="1"/>
          </p:nvPr>
        </p:nvSpPr>
        <p:spPr>
          <a:xfrm>
            <a:off x="4154471" y="648231"/>
            <a:ext cx="7722306" cy="5032794"/>
          </a:xfrm>
        </p:spPr>
        <p:txBody>
          <a:bodyPr/>
          <a:lstStyle>
            <a:lvl1pPr marL="0" indent="0">
              <a:buNone/>
              <a:defRPr/>
            </a:lvl1pPr>
          </a:lstStyle>
          <a:p>
            <a:pPr lvl="0"/>
            <a:r>
              <a:rPr lang="nn-NO" dirty="0"/>
              <a:t> </a:t>
            </a:r>
          </a:p>
        </p:txBody>
      </p:sp>
    </p:spTree>
    <p:extLst>
      <p:ext uri="{BB962C8B-B14F-4D97-AF65-F5344CB8AC3E}">
        <p14:creationId xmlns:p14="http://schemas.microsoft.com/office/powerpoint/2010/main" val="38552385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verskrift og video">
    <p:spTree>
      <p:nvGrpSpPr>
        <p:cNvPr id="1" name=""/>
        <p:cNvGrpSpPr/>
        <p:nvPr/>
      </p:nvGrpSpPr>
      <p:grpSpPr>
        <a:xfrm>
          <a:off x="0" y="0"/>
          <a:ext cx="0" cy="0"/>
          <a:chOff x="0" y="0"/>
          <a:chExt cx="0" cy="0"/>
        </a:xfrm>
      </p:grpSpPr>
      <p:sp>
        <p:nvSpPr>
          <p:cNvPr id="7" name="Plassholder for media 6">
            <a:extLst>
              <a:ext uri="{FF2B5EF4-FFF2-40B4-BE49-F238E27FC236}">
                <a16:creationId xmlns:a16="http://schemas.microsoft.com/office/drawing/2014/main" id="{AEE3ECBB-F8CD-40EB-A9AF-746A02D44FBA}"/>
              </a:ext>
            </a:extLst>
          </p:cNvPr>
          <p:cNvSpPr>
            <a:spLocks noGrp="1"/>
          </p:cNvSpPr>
          <p:nvPr>
            <p:ph type="media" sz="quarter" idx="15"/>
          </p:nvPr>
        </p:nvSpPr>
        <p:spPr>
          <a:xfrm>
            <a:off x="761454" y="1589967"/>
            <a:ext cx="11115324" cy="4636653"/>
          </a:xfrm>
          <a:solidFill>
            <a:schemeClr val="bg2"/>
          </a:solidFill>
        </p:spPr>
        <p:txBody>
          <a:bodyPr/>
          <a:lstStyle/>
          <a:p>
            <a:r>
              <a:rPr lang="nb-NO" dirty="0"/>
              <a:t>Klikk ikonet for å legge til media</a:t>
            </a:r>
          </a:p>
        </p:txBody>
      </p:sp>
      <p:sp>
        <p:nvSpPr>
          <p:cNvPr id="8" name="Tittel 1">
            <a:extLst>
              <a:ext uri="{FF2B5EF4-FFF2-40B4-BE49-F238E27FC236}">
                <a16:creationId xmlns:a16="http://schemas.microsoft.com/office/drawing/2014/main" id="{77C21D35-2682-4C37-9369-8B21B52A73D5}"/>
              </a:ext>
            </a:extLst>
          </p:cNvPr>
          <p:cNvSpPr>
            <a:spLocks noGrp="1"/>
          </p:cNvSpPr>
          <p:nvPr>
            <p:ph type="title"/>
          </p:nvPr>
        </p:nvSpPr>
        <p:spPr>
          <a:xfrm>
            <a:off x="761455" y="753299"/>
            <a:ext cx="6860232" cy="484860"/>
          </a:xfrm>
        </p:spPr>
        <p:txBody>
          <a:bodyPr wrap="square" anchor="t" anchorCtr="0">
            <a:spAutoFit/>
          </a:bodyPr>
          <a:lstStyle>
            <a:lvl1pPr>
              <a:lnSpc>
                <a:spcPct val="90000"/>
              </a:lnSpc>
              <a:defRPr sz="3500"/>
            </a:lvl1pPr>
          </a:lstStyle>
          <a:p>
            <a:r>
              <a:rPr lang="nb-NO"/>
              <a:t>Klikk for å redigere tittelstil</a:t>
            </a:r>
            <a:endParaRPr lang="nn-NO" dirty="0"/>
          </a:p>
        </p:txBody>
      </p:sp>
      <p:sp>
        <p:nvSpPr>
          <p:cNvPr id="9" name="Plassholder for tekst 8">
            <a:extLst>
              <a:ext uri="{FF2B5EF4-FFF2-40B4-BE49-F238E27FC236}">
                <a16:creationId xmlns:a16="http://schemas.microsoft.com/office/drawing/2014/main" id="{B9007D98-D6C3-416B-B59C-76C771F9F55D}"/>
              </a:ext>
            </a:extLst>
          </p:cNvPr>
          <p:cNvSpPr>
            <a:spLocks noGrp="1"/>
          </p:cNvSpPr>
          <p:nvPr>
            <p:ph type="body" sz="quarter" idx="11" hasCustomPrompt="1"/>
          </p:nvPr>
        </p:nvSpPr>
        <p:spPr>
          <a:xfrm>
            <a:off x="8402991" y="1012402"/>
            <a:ext cx="3473787" cy="152385"/>
          </a:xfrm>
        </p:spPr>
        <p:txBody>
          <a:bodyPr wrap="square" anchor="b" anchorCtr="0">
            <a:spAutoFit/>
          </a:bodyPr>
          <a:lstStyle>
            <a:lvl1pPr marL="0" indent="0" algn="r">
              <a:lnSpc>
                <a:spcPct val="90000"/>
              </a:lnSpc>
              <a:buNone/>
              <a:defRPr sz="1100" u="sng"/>
            </a:lvl1pPr>
          </a:lstStyle>
          <a:p>
            <a:pPr lvl="0"/>
            <a:r>
              <a:rPr lang="nb-NO" dirty="0"/>
              <a:t>Kildelenke</a:t>
            </a:r>
          </a:p>
        </p:txBody>
      </p:sp>
    </p:spTree>
    <p:extLst>
      <p:ext uri="{BB962C8B-B14F-4D97-AF65-F5344CB8AC3E}">
        <p14:creationId xmlns:p14="http://schemas.microsoft.com/office/powerpoint/2010/main" val="38817843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e bilder med overskrif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6EB493B-B141-46A8-9C47-38E4C57ECEA9}"/>
              </a:ext>
            </a:extLst>
          </p:cNvPr>
          <p:cNvSpPr>
            <a:spLocks noGrp="1"/>
          </p:cNvSpPr>
          <p:nvPr>
            <p:ph type="dt" sz="half" idx="10"/>
          </p:nvPr>
        </p:nvSpPr>
        <p:spPr/>
        <p:txBody>
          <a:bodyPr/>
          <a:lstStyle/>
          <a:p>
            <a:endParaRPr lang="nn-NO" dirty="0"/>
          </a:p>
        </p:txBody>
      </p:sp>
      <p:sp>
        <p:nvSpPr>
          <p:cNvPr id="3" name="Plassholder for bunntekst 2">
            <a:extLst>
              <a:ext uri="{FF2B5EF4-FFF2-40B4-BE49-F238E27FC236}">
                <a16:creationId xmlns:a16="http://schemas.microsoft.com/office/drawing/2014/main" id="{70C6AF37-3E02-4ADF-8C13-6ACF62C6EE5E}"/>
              </a:ext>
            </a:extLst>
          </p:cNvPr>
          <p:cNvSpPr>
            <a:spLocks noGrp="1"/>
          </p:cNvSpPr>
          <p:nvPr>
            <p:ph type="ftr" sz="quarter" idx="11"/>
          </p:nvPr>
        </p:nvSpPr>
        <p:spPr/>
        <p:txBody>
          <a:bodyPr/>
          <a:lstStyle/>
          <a:p>
            <a:r>
              <a:rPr lang="nb-NO" dirty="0"/>
              <a:t>Forskrift om ledelse og kvalitetsforbedring i helse- og omsorgstjenesten</a:t>
            </a:r>
            <a:endParaRPr lang="nn-NO" dirty="0"/>
          </a:p>
        </p:txBody>
      </p:sp>
      <p:sp>
        <p:nvSpPr>
          <p:cNvPr id="4" name="Plassholder for lysbildenummer 3">
            <a:extLst>
              <a:ext uri="{FF2B5EF4-FFF2-40B4-BE49-F238E27FC236}">
                <a16:creationId xmlns:a16="http://schemas.microsoft.com/office/drawing/2014/main" id="{463740D5-E0C9-4205-BD50-AF57EC910E60}"/>
              </a:ext>
            </a:extLst>
          </p:cNvPr>
          <p:cNvSpPr>
            <a:spLocks noGrp="1"/>
          </p:cNvSpPr>
          <p:nvPr>
            <p:ph type="sldNum" sz="quarter" idx="12"/>
          </p:nvPr>
        </p:nvSpPr>
        <p:spPr/>
        <p:txBody>
          <a:bodyPr/>
          <a:lstStyle/>
          <a:p>
            <a:fld id="{1670A82E-6091-4B79-BDC9-9FEC8E0D8D32}" type="slidenum">
              <a:rPr lang="nn-NO" smtClean="0"/>
              <a:t>‹#›</a:t>
            </a:fld>
            <a:endParaRPr lang="nn-NO" dirty="0"/>
          </a:p>
        </p:txBody>
      </p:sp>
      <p:sp>
        <p:nvSpPr>
          <p:cNvPr id="5" name="Plassholder for bilde 4">
            <a:extLst>
              <a:ext uri="{FF2B5EF4-FFF2-40B4-BE49-F238E27FC236}">
                <a16:creationId xmlns:a16="http://schemas.microsoft.com/office/drawing/2014/main" id="{470D901B-4A09-4186-871A-0217E2347092}"/>
              </a:ext>
            </a:extLst>
          </p:cNvPr>
          <p:cNvSpPr>
            <a:spLocks noGrp="1"/>
          </p:cNvSpPr>
          <p:nvPr>
            <p:ph type="pic" sz="quarter" idx="13"/>
          </p:nvPr>
        </p:nvSpPr>
        <p:spPr>
          <a:xfrm>
            <a:off x="761455" y="1062379"/>
            <a:ext cx="3042640" cy="4006428"/>
          </a:xfrm>
          <a:solidFill>
            <a:schemeClr val="bg2"/>
          </a:solidFill>
        </p:spPr>
        <p:txBody>
          <a:bodyPr/>
          <a:lstStyle/>
          <a:p>
            <a:r>
              <a:rPr lang="nb-NO" dirty="0"/>
              <a:t>Klikk ikonet for å legge til et bilde</a:t>
            </a:r>
          </a:p>
        </p:txBody>
      </p:sp>
      <p:sp>
        <p:nvSpPr>
          <p:cNvPr id="6" name="Plassholder for bilde 4">
            <a:extLst>
              <a:ext uri="{FF2B5EF4-FFF2-40B4-BE49-F238E27FC236}">
                <a16:creationId xmlns:a16="http://schemas.microsoft.com/office/drawing/2014/main" id="{6FBDA1A6-EF3F-4959-B6E4-5C465CFF92DF}"/>
              </a:ext>
            </a:extLst>
          </p:cNvPr>
          <p:cNvSpPr>
            <a:spLocks noGrp="1"/>
          </p:cNvSpPr>
          <p:nvPr>
            <p:ph type="pic" sz="quarter" idx="14"/>
          </p:nvPr>
        </p:nvSpPr>
        <p:spPr>
          <a:xfrm>
            <a:off x="8391081" y="1062379"/>
            <a:ext cx="3042640" cy="4006428"/>
          </a:xfrm>
          <a:solidFill>
            <a:schemeClr val="bg2"/>
          </a:solidFill>
        </p:spPr>
        <p:txBody>
          <a:bodyPr/>
          <a:lstStyle/>
          <a:p>
            <a:r>
              <a:rPr lang="nb-NO" dirty="0"/>
              <a:t>Klikk ikonet for å legge til et bilde</a:t>
            </a:r>
          </a:p>
        </p:txBody>
      </p:sp>
      <p:sp>
        <p:nvSpPr>
          <p:cNvPr id="7" name="Plassholder for bilde 4">
            <a:extLst>
              <a:ext uri="{FF2B5EF4-FFF2-40B4-BE49-F238E27FC236}">
                <a16:creationId xmlns:a16="http://schemas.microsoft.com/office/drawing/2014/main" id="{03CEB276-EB34-4498-9E66-A492C61DFCD5}"/>
              </a:ext>
            </a:extLst>
          </p:cNvPr>
          <p:cNvSpPr>
            <a:spLocks noGrp="1"/>
          </p:cNvSpPr>
          <p:nvPr>
            <p:ph type="pic" sz="quarter" idx="15"/>
          </p:nvPr>
        </p:nvSpPr>
        <p:spPr>
          <a:xfrm>
            <a:off x="4566343" y="1062379"/>
            <a:ext cx="3042640" cy="4006428"/>
          </a:xfrm>
          <a:solidFill>
            <a:schemeClr val="bg2"/>
          </a:solidFill>
        </p:spPr>
        <p:txBody>
          <a:bodyPr/>
          <a:lstStyle/>
          <a:p>
            <a:r>
              <a:rPr lang="nb-NO" dirty="0"/>
              <a:t>Klikk ikonet for å legge til et bilde</a:t>
            </a:r>
          </a:p>
        </p:txBody>
      </p:sp>
      <p:sp>
        <p:nvSpPr>
          <p:cNvPr id="11" name="Plassholder for tekst 8">
            <a:extLst>
              <a:ext uri="{FF2B5EF4-FFF2-40B4-BE49-F238E27FC236}">
                <a16:creationId xmlns:a16="http://schemas.microsoft.com/office/drawing/2014/main" id="{2EDD7D93-B865-4328-BE9A-4189D149ADAE}"/>
              </a:ext>
            </a:extLst>
          </p:cNvPr>
          <p:cNvSpPr>
            <a:spLocks noGrp="1"/>
          </p:cNvSpPr>
          <p:nvPr>
            <p:ph type="body" sz="quarter" idx="16" hasCustomPrompt="1"/>
          </p:nvPr>
        </p:nvSpPr>
        <p:spPr>
          <a:xfrm>
            <a:off x="761455" y="188613"/>
            <a:ext cx="3042640" cy="664951"/>
          </a:xfrm>
        </p:spPr>
        <p:txBody>
          <a:bodyPr wrap="square" anchor="b" anchorCtr="0">
            <a:normAutofit/>
          </a:bodyPr>
          <a:lstStyle>
            <a:lvl1pPr marL="0" indent="0" algn="l">
              <a:lnSpc>
                <a:spcPct val="90000"/>
              </a:lnSpc>
              <a:buNone/>
              <a:defRPr sz="1600" u="none"/>
            </a:lvl1pPr>
          </a:lstStyle>
          <a:p>
            <a:pPr lvl="0"/>
            <a:r>
              <a:rPr lang="nb-NO" dirty="0" err="1"/>
              <a:t>Xxxxxx</a:t>
            </a:r>
            <a:endParaRPr lang="nb-NO" dirty="0"/>
          </a:p>
        </p:txBody>
      </p:sp>
      <p:sp>
        <p:nvSpPr>
          <p:cNvPr id="13" name="Plassholder for tekst 8">
            <a:extLst>
              <a:ext uri="{FF2B5EF4-FFF2-40B4-BE49-F238E27FC236}">
                <a16:creationId xmlns:a16="http://schemas.microsoft.com/office/drawing/2014/main" id="{F9B9FE2A-AEDB-461E-B39B-E9833F7DA2CF}"/>
              </a:ext>
            </a:extLst>
          </p:cNvPr>
          <p:cNvSpPr>
            <a:spLocks noGrp="1"/>
          </p:cNvSpPr>
          <p:nvPr>
            <p:ph type="body" sz="quarter" idx="17" hasCustomPrompt="1"/>
          </p:nvPr>
        </p:nvSpPr>
        <p:spPr>
          <a:xfrm>
            <a:off x="4566343" y="188613"/>
            <a:ext cx="3042640" cy="664951"/>
          </a:xfrm>
        </p:spPr>
        <p:txBody>
          <a:bodyPr wrap="square" anchor="b" anchorCtr="0">
            <a:normAutofit/>
          </a:bodyPr>
          <a:lstStyle>
            <a:lvl1pPr marL="0" indent="0" algn="l">
              <a:lnSpc>
                <a:spcPct val="90000"/>
              </a:lnSpc>
              <a:buNone/>
              <a:defRPr sz="1600" u="none"/>
            </a:lvl1pPr>
          </a:lstStyle>
          <a:p>
            <a:pPr lvl="0"/>
            <a:r>
              <a:rPr lang="nb-NO" dirty="0" err="1"/>
              <a:t>Xxxxxx</a:t>
            </a:r>
            <a:endParaRPr lang="nb-NO" dirty="0"/>
          </a:p>
        </p:txBody>
      </p:sp>
      <p:sp>
        <p:nvSpPr>
          <p:cNvPr id="14" name="Plassholder for tekst 8">
            <a:extLst>
              <a:ext uri="{FF2B5EF4-FFF2-40B4-BE49-F238E27FC236}">
                <a16:creationId xmlns:a16="http://schemas.microsoft.com/office/drawing/2014/main" id="{0AE14427-350B-4070-A415-7AF5BF027CC8}"/>
              </a:ext>
            </a:extLst>
          </p:cNvPr>
          <p:cNvSpPr>
            <a:spLocks noGrp="1"/>
          </p:cNvSpPr>
          <p:nvPr>
            <p:ph type="body" sz="quarter" idx="18" hasCustomPrompt="1"/>
          </p:nvPr>
        </p:nvSpPr>
        <p:spPr>
          <a:xfrm>
            <a:off x="8391082" y="188613"/>
            <a:ext cx="3042640" cy="664951"/>
          </a:xfrm>
        </p:spPr>
        <p:txBody>
          <a:bodyPr wrap="square" anchor="b" anchorCtr="0">
            <a:normAutofit/>
          </a:bodyPr>
          <a:lstStyle>
            <a:lvl1pPr marL="0" indent="0" algn="l">
              <a:lnSpc>
                <a:spcPct val="90000"/>
              </a:lnSpc>
              <a:buNone/>
              <a:defRPr sz="1600" u="none"/>
            </a:lvl1pPr>
          </a:lstStyle>
          <a:p>
            <a:pPr lvl="0"/>
            <a:r>
              <a:rPr lang="nb-NO" dirty="0" err="1"/>
              <a:t>Xxxxxx</a:t>
            </a:r>
            <a:endParaRPr lang="nb-NO" dirty="0"/>
          </a:p>
        </p:txBody>
      </p:sp>
    </p:spTree>
    <p:extLst>
      <p:ext uri="{BB962C8B-B14F-4D97-AF65-F5344CB8AC3E}">
        <p14:creationId xmlns:p14="http://schemas.microsoft.com/office/powerpoint/2010/main" val="3610869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 bilder med kilde">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6EB493B-B141-46A8-9C47-38E4C57ECEA9}"/>
              </a:ext>
            </a:extLst>
          </p:cNvPr>
          <p:cNvSpPr>
            <a:spLocks noGrp="1"/>
          </p:cNvSpPr>
          <p:nvPr>
            <p:ph type="dt" sz="half" idx="10"/>
          </p:nvPr>
        </p:nvSpPr>
        <p:spPr/>
        <p:txBody>
          <a:bodyPr/>
          <a:lstStyle/>
          <a:p>
            <a:endParaRPr lang="nn-NO" dirty="0"/>
          </a:p>
        </p:txBody>
      </p:sp>
      <p:sp>
        <p:nvSpPr>
          <p:cNvPr id="3" name="Plassholder for bunntekst 2">
            <a:extLst>
              <a:ext uri="{FF2B5EF4-FFF2-40B4-BE49-F238E27FC236}">
                <a16:creationId xmlns:a16="http://schemas.microsoft.com/office/drawing/2014/main" id="{70C6AF37-3E02-4ADF-8C13-6ACF62C6EE5E}"/>
              </a:ext>
            </a:extLst>
          </p:cNvPr>
          <p:cNvSpPr>
            <a:spLocks noGrp="1"/>
          </p:cNvSpPr>
          <p:nvPr>
            <p:ph type="ftr" sz="quarter" idx="11"/>
          </p:nvPr>
        </p:nvSpPr>
        <p:spPr/>
        <p:txBody>
          <a:bodyPr/>
          <a:lstStyle/>
          <a:p>
            <a:r>
              <a:rPr lang="nb-NO" dirty="0"/>
              <a:t>Forskrift om ledelse og kvalitetsforbedring i helse- og omsorgstjenesten</a:t>
            </a:r>
            <a:endParaRPr lang="nn-NO" dirty="0"/>
          </a:p>
        </p:txBody>
      </p:sp>
      <p:sp>
        <p:nvSpPr>
          <p:cNvPr id="4" name="Plassholder for lysbildenummer 3">
            <a:extLst>
              <a:ext uri="{FF2B5EF4-FFF2-40B4-BE49-F238E27FC236}">
                <a16:creationId xmlns:a16="http://schemas.microsoft.com/office/drawing/2014/main" id="{463740D5-E0C9-4205-BD50-AF57EC910E60}"/>
              </a:ext>
            </a:extLst>
          </p:cNvPr>
          <p:cNvSpPr>
            <a:spLocks noGrp="1"/>
          </p:cNvSpPr>
          <p:nvPr>
            <p:ph type="sldNum" sz="quarter" idx="12"/>
          </p:nvPr>
        </p:nvSpPr>
        <p:spPr/>
        <p:txBody>
          <a:bodyPr/>
          <a:lstStyle/>
          <a:p>
            <a:fld id="{1670A82E-6091-4B79-BDC9-9FEC8E0D8D32}" type="slidenum">
              <a:rPr lang="nn-NO" smtClean="0"/>
              <a:t>‹#›</a:t>
            </a:fld>
            <a:endParaRPr lang="nn-NO" dirty="0"/>
          </a:p>
        </p:txBody>
      </p:sp>
      <p:sp>
        <p:nvSpPr>
          <p:cNvPr id="5" name="Plassholder for bilde 4">
            <a:extLst>
              <a:ext uri="{FF2B5EF4-FFF2-40B4-BE49-F238E27FC236}">
                <a16:creationId xmlns:a16="http://schemas.microsoft.com/office/drawing/2014/main" id="{470D901B-4A09-4186-871A-0217E2347092}"/>
              </a:ext>
            </a:extLst>
          </p:cNvPr>
          <p:cNvSpPr>
            <a:spLocks noGrp="1"/>
          </p:cNvSpPr>
          <p:nvPr>
            <p:ph type="pic" sz="quarter" idx="13"/>
          </p:nvPr>
        </p:nvSpPr>
        <p:spPr>
          <a:xfrm>
            <a:off x="761455" y="1062379"/>
            <a:ext cx="4569517" cy="4006428"/>
          </a:xfrm>
          <a:solidFill>
            <a:schemeClr val="bg2"/>
          </a:solidFill>
        </p:spPr>
        <p:txBody>
          <a:bodyPr/>
          <a:lstStyle/>
          <a:p>
            <a:r>
              <a:rPr lang="nb-NO" dirty="0"/>
              <a:t>Klikk ikonet for å legge til et bilde</a:t>
            </a:r>
          </a:p>
        </p:txBody>
      </p:sp>
      <p:sp>
        <p:nvSpPr>
          <p:cNvPr id="6" name="Plassholder for bilde 4">
            <a:extLst>
              <a:ext uri="{FF2B5EF4-FFF2-40B4-BE49-F238E27FC236}">
                <a16:creationId xmlns:a16="http://schemas.microsoft.com/office/drawing/2014/main" id="{6FBDA1A6-EF3F-4959-B6E4-5C465CFF92DF}"/>
              </a:ext>
            </a:extLst>
          </p:cNvPr>
          <p:cNvSpPr>
            <a:spLocks noGrp="1"/>
          </p:cNvSpPr>
          <p:nvPr>
            <p:ph type="pic" sz="quarter" idx="14"/>
          </p:nvPr>
        </p:nvSpPr>
        <p:spPr>
          <a:xfrm>
            <a:off x="6857851" y="1062379"/>
            <a:ext cx="4575870" cy="4006428"/>
          </a:xfrm>
          <a:solidFill>
            <a:schemeClr val="bg2"/>
          </a:solidFill>
        </p:spPr>
        <p:txBody>
          <a:bodyPr/>
          <a:lstStyle/>
          <a:p>
            <a:r>
              <a:rPr lang="nb-NO" dirty="0"/>
              <a:t>Klikk ikonet for å legge til et bilde</a:t>
            </a:r>
          </a:p>
        </p:txBody>
      </p:sp>
      <p:sp>
        <p:nvSpPr>
          <p:cNvPr id="9" name="Plassholder for tekst 8">
            <a:extLst>
              <a:ext uri="{FF2B5EF4-FFF2-40B4-BE49-F238E27FC236}">
                <a16:creationId xmlns:a16="http://schemas.microsoft.com/office/drawing/2014/main" id="{B0606E69-7426-4AEC-A703-78AC1470151D}"/>
              </a:ext>
            </a:extLst>
          </p:cNvPr>
          <p:cNvSpPr>
            <a:spLocks noGrp="1"/>
          </p:cNvSpPr>
          <p:nvPr>
            <p:ph type="body" sz="quarter" idx="16" hasCustomPrompt="1"/>
          </p:nvPr>
        </p:nvSpPr>
        <p:spPr>
          <a:xfrm>
            <a:off x="761455" y="188613"/>
            <a:ext cx="4569517" cy="664951"/>
          </a:xfrm>
        </p:spPr>
        <p:txBody>
          <a:bodyPr wrap="square" anchor="b" anchorCtr="0">
            <a:normAutofit/>
          </a:bodyPr>
          <a:lstStyle>
            <a:lvl1pPr marL="0" indent="0" algn="l">
              <a:lnSpc>
                <a:spcPct val="90000"/>
              </a:lnSpc>
              <a:buNone/>
              <a:defRPr sz="1600" u="none"/>
            </a:lvl1pPr>
          </a:lstStyle>
          <a:p>
            <a:pPr lvl="0"/>
            <a:r>
              <a:rPr lang="nb-NO" dirty="0" err="1"/>
              <a:t>Xxxxxx</a:t>
            </a:r>
            <a:endParaRPr lang="nb-NO" dirty="0"/>
          </a:p>
        </p:txBody>
      </p:sp>
      <p:sp>
        <p:nvSpPr>
          <p:cNvPr id="12" name="Plassholder for tekst 8">
            <a:extLst>
              <a:ext uri="{FF2B5EF4-FFF2-40B4-BE49-F238E27FC236}">
                <a16:creationId xmlns:a16="http://schemas.microsoft.com/office/drawing/2014/main" id="{A80E345F-BC10-4713-BFCF-78CDF2AB4BA7}"/>
              </a:ext>
            </a:extLst>
          </p:cNvPr>
          <p:cNvSpPr>
            <a:spLocks noGrp="1"/>
          </p:cNvSpPr>
          <p:nvPr>
            <p:ph type="body" sz="quarter" idx="18" hasCustomPrompt="1"/>
          </p:nvPr>
        </p:nvSpPr>
        <p:spPr>
          <a:xfrm>
            <a:off x="6857852" y="188613"/>
            <a:ext cx="4575870" cy="664951"/>
          </a:xfrm>
        </p:spPr>
        <p:txBody>
          <a:bodyPr wrap="square" anchor="b" anchorCtr="0">
            <a:normAutofit/>
          </a:bodyPr>
          <a:lstStyle>
            <a:lvl1pPr marL="0" indent="0" algn="l">
              <a:lnSpc>
                <a:spcPct val="90000"/>
              </a:lnSpc>
              <a:buNone/>
              <a:defRPr sz="1600" u="none"/>
            </a:lvl1pPr>
          </a:lstStyle>
          <a:p>
            <a:pPr lvl="0"/>
            <a:r>
              <a:rPr lang="nb-NO" dirty="0" err="1"/>
              <a:t>Xxxxxx</a:t>
            </a:r>
            <a:endParaRPr lang="nb-NO" dirty="0"/>
          </a:p>
        </p:txBody>
      </p:sp>
    </p:spTree>
    <p:extLst>
      <p:ext uri="{BB962C8B-B14F-4D97-AF65-F5344CB8AC3E}">
        <p14:creationId xmlns:p14="http://schemas.microsoft.com/office/powerpoint/2010/main" val="22355284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ldesid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39A6299-615A-48D3-98EC-67B10983AB08}"/>
              </a:ext>
            </a:extLst>
          </p:cNvPr>
          <p:cNvSpPr>
            <a:spLocks noGrp="1"/>
          </p:cNvSpPr>
          <p:nvPr>
            <p:ph type="pic" sz="quarter" idx="13"/>
          </p:nvPr>
        </p:nvSpPr>
        <p:spPr>
          <a:xfrm>
            <a:off x="0" y="0"/>
            <a:ext cx="12195175" cy="6859588"/>
          </a:xfrm>
          <a:solidFill>
            <a:schemeClr val="bg2"/>
          </a:solidFill>
        </p:spPr>
        <p:txBody>
          <a:bodyPr/>
          <a:lstStyle/>
          <a:p>
            <a:r>
              <a:rPr lang="nb-NO" dirty="0"/>
              <a:t>Klikk ikonet for å legge til et bilde</a:t>
            </a:r>
          </a:p>
        </p:txBody>
      </p:sp>
      <p:sp>
        <p:nvSpPr>
          <p:cNvPr id="2" name="Plassholder for dato 1">
            <a:extLst>
              <a:ext uri="{FF2B5EF4-FFF2-40B4-BE49-F238E27FC236}">
                <a16:creationId xmlns:a16="http://schemas.microsoft.com/office/drawing/2014/main" id="{06EB493B-B141-46A8-9C47-38E4C57ECEA9}"/>
              </a:ext>
            </a:extLst>
          </p:cNvPr>
          <p:cNvSpPr>
            <a:spLocks noGrp="1"/>
          </p:cNvSpPr>
          <p:nvPr>
            <p:ph type="dt" sz="half" idx="10"/>
          </p:nvPr>
        </p:nvSpPr>
        <p:spPr/>
        <p:txBody>
          <a:bodyPr/>
          <a:lstStyle/>
          <a:p>
            <a:endParaRPr lang="nn-NO" dirty="0"/>
          </a:p>
        </p:txBody>
      </p:sp>
      <p:sp>
        <p:nvSpPr>
          <p:cNvPr id="3" name="Plassholder for bunntekst 2">
            <a:extLst>
              <a:ext uri="{FF2B5EF4-FFF2-40B4-BE49-F238E27FC236}">
                <a16:creationId xmlns:a16="http://schemas.microsoft.com/office/drawing/2014/main" id="{70C6AF37-3E02-4ADF-8C13-6ACF62C6EE5E}"/>
              </a:ext>
            </a:extLst>
          </p:cNvPr>
          <p:cNvSpPr>
            <a:spLocks noGrp="1"/>
          </p:cNvSpPr>
          <p:nvPr>
            <p:ph type="ftr" sz="quarter" idx="11"/>
          </p:nvPr>
        </p:nvSpPr>
        <p:spPr/>
        <p:txBody>
          <a:bodyPr/>
          <a:lstStyle/>
          <a:p>
            <a:r>
              <a:rPr lang="nb-NO" dirty="0"/>
              <a:t>Forskrift om ledelse og kvalitetsforbedring i helse- og omsorgstjenesten</a:t>
            </a:r>
            <a:endParaRPr lang="nn-NO" dirty="0"/>
          </a:p>
        </p:txBody>
      </p:sp>
      <p:sp>
        <p:nvSpPr>
          <p:cNvPr id="4" name="Plassholder for lysbildenummer 3">
            <a:extLst>
              <a:ext uri="{FF2B5EF4-FFF2-40B4-BE49-F238E27FC236}">
                <a16:creationId xmlns:a16="http://schemas.microsoft.com/office/drawing/2014/main" id="{463740D5-E0C9-4205-BD50-AF57EC910E60}"/>
              </a:ext>
            </a:extLst>
          </p:cNvPr>
          <p:cNvSpPr>
            <a:spLocks noGrp="1"/>
          </p:cNvSpPr>
          <p:nvPr>
            <p:ph type="sldNum" sz="quarter" idx="12"/>
          </p:nvPr>
        </p:nvSpPr>
        <p:spPr/>
        <p:txBody>
          <a:bodyPr/>
          <a:lstStyle/>
          <a:p>
            <a:fld id="{1670A82E-6091-4B79-BDC9-9FEC8E0D8D32}" type="slidenum">
              <a:rPr lang="nn-NO" smtClean="0"/>
              <a:t>‹#›</a:t>
            </a:fld>
            <a:endParaRPr lang="nn-NO" dirty="0"/>
          </a:p>
        </p:txBody>
      </p:sp>
    </p:spTree>
    <p:extLst>
      <p:ext uri="{BB962C8B-B14F-4D97-AF65-F5344CB8AC3E}">
        <p14:creationId xmlns:p14="http://schemas.microsoft.com/office/powerpoint/2010/main" val="17660196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Overskrift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p:txBody>
          <a:bodyPr/>
          <a:lstStyle/>
          <a:p>
            <a:r>
              <a:rPr lang="nb-NO"/>
              <a:t>Klikk for å redigere tittelstil</a:t>
            </a:r>
            <a:endParaRPr lang="nn-NO"/>
          </a:p>
        </p:txBody>
      </p:sp>
      <p:sp>
        <p:nvSpPr>
          <p:cNvPr id="3" name="Plassholder for innhold 2">
            <a:extLst>
              <a:ext uri="{FF2B5EF4-FFF2-40B4-BE49-F238E27FC236}">
                <a16:creationId xmlns:a16="http://schemas.microsoft.com/office/drawing/2014/main" id="{2C361934-D80D-4814-8AA3-05C15133811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dirty="0"/>
          </a:p>
        </p:txBody>
      </p:sp>
      <p:sp>
        <p:nvSpPr>
          <p:cNvPr id="4" name="Plassholder for dato 3">
            <a:extLst>
              <a:ext uri="{FF2B5EF4-FFF2-40B4-BE49-F238E27FC236}">
                <a16:creationId xmlns:a16="http://schemas.microsoft.com/office/drawing/2014/main" id="{9236C0B6-DDF1-4B35-9ECE-8C9A53087952}"/>
              </a:ext>
            </a:extLst>
          </p:cNvPr>
          <p:cNvSpPr>
            <a:spLocks noGrp="1"/>
          </p:cNvSpPr>
          <p:nvPr>
            <p:ph type="dt" sz="half" idx="10"/>
          </p:nvPr>
        </p:nvSpPr>
        <p:spPr/>
        <p:txBody>
          <a:bodyPr/>
          <a:lstStyle/>
          <a:p>
            <a:endParaRPr lang="nn-NO" dirty="0"/>
          </a:p>
        </p:txBody>
      </p:sp>
      <p:sp>
        <p:nvSpPr>
          <p:cNvPr id="5" name="Plassholder for bunntekst 4">
            <a:extLst>
              <a:ext uri="{FF2B5EF4-FFF2-40B4-BE49-F238E27FC236}">
                <a16:creationId xmlns:a16="http://schemas.microsoft.com/office/drawing/2014/main" id="{2BEC9541-36FA-4FA0-9A86-A1FFA00DBF8E}"/>
              </a:ext>
            </a:extLst>
          </p:cNvPr>
          <p:cNvSpPr>
            <a:spLocks noGrp="1"/>
          </p:cNvSpPr>
          <p:nvPr>
            <p:ph type="ftr" sz="quarter" idx="11"/>
          </p:nvPr>
        </p:nvSpPr>
        <p:spPr/>
        <p:txBody>
          <a:bodyPr/>
          <a:lstStyle/>
          <a:p>
            <a:r>
              <a:rPr lang="nb-NO" dirty="0"/>
              <a:t>Forskrift om ledelse og kvalitetsforbedring i helse- og omsorgstjenesten</a:t>
            </a:r>
            <a:endParaRPr lang="nn-NO" dirty="0"/>
          </a:p>
        </p:txBody>
      </p:sp>
      <p:sp>
        <p:nvSpPr>
          <p:cNvPr id="6" name="Plassholder for lysbildenummer 5">
            <a:extLst>
              <a:ext uri="{FF2B5EF4-FFF2-40B4-BE49-F238E27FC236}">
                <a16:creationId xmlns:a16="http://schemas.microsoft.com/office/drawing/2014/main" id="{4A38B395-6FCA-4B39-867D-C03F7FCF2838}"/>
              </a:ext>
            </a:extLst>
          </p:cNvPr>
          <p:cNvSpPr>
            <a:spLocks noGrp="1"/>
          </p:cNvSpPr>
          <p:nvPr>
            <p:ph type="sldNum" sz="quarter" idx="12"/>
          </p:nvPr>
        </p:nvSpPr>
        <p:spPr/>
        <p:txBody>
          <a:bodyPr/>
          <a:lstStyle/>
          <a:p>
            <a:fld id="{1670A82E-6091-4B79-BDC9-9FEC8E0D8D32}" type="slidenum">
              <a:rPr lang="nn-NO" smtClean="0"/>
              <a:t>‹#›</a:t>
            </a:fld>
            <a:endParaRPr lang="nn-NO" dirty="0"/>
          </a:p>
        </p:txBody>
      </p:sp>
    </p:spTree>
    <p:extLst>
      <p:ext uri="{BB962C8B-B14F-4D97-AF65-F5344CB8AC3E}">
        <p14:creationId xmlns:p14="http://schemas.microsoft.com/office/powerpoint/2010/main" val="3637714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Overskrift og innhold">
    <p:spTree>
      <p:nvGrpSpPr>
        <p:cNvPr id="1" name=""/>
        <p:cNvGrpSpPr/>
        <p:nvPr/>
      </p:nvGrpSpPr>
      <p:grpSpPr>
        <a:xfrm>
          <a:off x="0" y="0"/>
          <a:ext cx="0" cy="0"/>
          <a:chOff x="0" y="0"/>
          <a:chExt cx="0" cy="0"/>
        </a:xfrm>
      </p:grpSpPr>
      <p:sp>
        <p:nvSpPr>
          <p:cNvPr id="7" name="Plassholder for bilde 4">
            <a:extLst>
              <a:ext uri="{FF2B5EF4-FFF2-40B4-BE49-F238E27FC236}">
                <a16:creationId xmlns:a16="http://schemas.microsoft.com/office/drawing/2014/main" id="{86DB7F6B-2F66-40CC-B4CA-44167796F991}"/>
              </a:ext>
            </a:extLst>
          </p:cNvPr>
          <p:cNvSpPr>
            <a:spLocks noGrp="1"/>
          </p:cNvSpPr>
          <p:nvPr>
            <p:ph type="pic" sz="quarter" idx="13"/>
          </p:nvPr>
        </p:nvSpPr>
        <p:spPr>
          <a:xfrm>
            <a:off x="761454" y="1918145"/>
            <a:ext cx="10666710" cy="4425131"/>
          </a:xfrm>
          <a:solidFill>
            <a:schemeClr val="bg2"/>
          </a:solidFill>
        </p:spPr>
        <p:txBody>
          <a:bodyPr/>
          <a:lstStyle/>
          <a:p>
            <a:r>
              <a:rPr lang="nb-NO" dirty="0"/>
              <a:t>Klikk ikonet for å legge til et bilde</a:t>
            </a:r>
          </a:p>
        </p:txBody>
      </p:sp>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p:txBody>
          <a:bodyPr/>
          <a:lstStyle/>
          <a:p>
            <a:r>
              <a:rPr lang="nb-NO"/>
              <a:t>Klikk for å redigere tittelstil</a:t>
            </a:r>
            <a:endParaRPr lang="nn-NO"/>
          </a:p>
        </p:txBody>
      </p:sp>
      <p:sp>
        <p:nvSpPr>
          <p:cNvPr id="4" name="Plassholder for dato 3">
            <a:extLst>
              <a:ext uri="{FF2B5EF4-FFF2-40B4-BE49-F238E27FC236}">
                <a16:creationId xmlns:a16="http://schemas.microsoft.com/office/drawing/2014/main" id="{9236C0B6-DDF1-4B35-9ECE-8C9A53087952}"/>
              </a:ext>
            </a:extLst>
          </p:cNvPr>
          <p:cNvSpPr>
            <a:spLocks noGrp="1"/>
          </p:cNvSpPr>
          <p:nvPr>
            <p:ph type="dt" sz="half" idx="10"/>
          </p:nvPr>
        </p:nvSpPr>
        <p:spPr/>
        <p:txBody>
          <a:bodyPr/>
          <a:lstStyle/>
          <a:p>
            <a:endParaRPr lang="nn-NO" dirty="0"/>
          </a:p>
        </p:txBody>
      </p:sp>
      <p:sp>
        <p:nvSpPr>
          <p:cNvPr id="5" name="Plassholder for bunntekst 4">
            <a:extLst>
              <a:ext uri="{FF2B5EF4-FFF2-40B4-BE49-F238E27FC236}">
                <a16:creationId xmlns:a16="http://schemas.microsoft.com/office/drawing/2014/main" id="{2BEC9541-36FA-4FA0-9A86-A1FFA00DBF8E}"/>
              </a:ext>
            </a:extLst>
          </p:cNvPr>
          <p:cNvSpPr>
            <a:spLocks noGrp="1"/>
          </p:cNvSpPr>
          <p:nvPr>
            <p:ph type="ftr" sz="quarter" idx="11"/>
          </p:nvPr>
        </p:nvSpPr>
        <p:spPr/>
        <p:txBody>
          <a:bodyPr/>
          <a:lstStyle/>
          <a:p>
            <a:r>
              <a:rPr lang="nb-NO" dirty="0"/>
              <a:t>Forskrift om ledelse og kvalitetsforbedring i helse- og omsorgstjenesten</a:t>
            </a:r>
            <a:endParaRPr lang="nn-NO" dirty="0"/>
          </a:p>
        </p:txBody>
      </p:sp>
      <p:sp>
        <p:nvSpPr>
          <p:cNvPr id="6" name="Plassholder for lysbildenummer 5">
            <a:extLst>
              <a:ext uri="{FF2B5EF4-FFF2-40B4-BE49-F238E27FC236}">
                <a16:creationId xmlns:a16="http://schemas.microsoft.com/office/drawing/2014/main" id="{4A38B395-6FCA-4B39-867D-C03F7FCF2838}"/>
              </a:ext>
            </a:extLst>
          </p:cNvPr>
          <p:cNvSpPr>
            <a:spLocks noGrp="1"/>
          </p:cNvSpPr>
          <p:nvPr>
            <p:ph type="sldNum" sz="quarter" idx="12"/>
          </p:nvPr>
        </p:nvSpPr>
        <p:spPr/>
        <p:txBody>
          <a:bodyPr/>
          <a:lstStyle/>
          <a:p>
            <a:fld id="{1670A82E-6091-4B79-BDC9-9FEC8E0D8D32}" type="slidenum">
              <a:rPr lang="nn-NO" smtClean="0"/>
              <a:t>‹#›</a:t>
            </a:fld>
            <a:endParaRPr lang="nn-NO" dirty="0"/>
          </a:p>
        </p:txBody>
      </p:sp>
    </p:spTree>
    <p:extLst>
      <p:ext uri="{BB962C8B-B14F-4D97-AF65-F5344CB8AC3E}">
        <p14:creationId xmlns:p14="http://schemas.microsoft.com/office/powerpoint/2010/main" val="2120085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verskrift og innhold (to spalt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373DB64-FA9A-4917-B9BC-FDBF51ACBCB3}"/>
              </a:ext>
            </a:extLst>
          </p:cNvPr>
          <p:cNvSpPr>
            <a:spLocks noGrp="1"/>
          </p:cNvSpPr>
          <p:nvPr>
            <p:ph type="title"/>
          </p:nvPr>
        </p:nvSpPr>
        <p:spPr>
          <a:xfrm>
            <a:off x="761454" y="315986"/>
            <a:ext cx="5123736" cy="1157779"/>
          </a:xfrm>
        </p:spPr>
        <p:txBody>
          <a:bodyPr/>
          <a:lstStyle/>
          <a:p>
            <a:r>
              <a:rPr lang="nb-NO"/>
              <a:t>Klikk for å redigere tittelstil</a:t>
            </a:r>
            <a:endParaRPr lang="nn-NO" dirty="0"/>
          </a:p>
        </p:txBody>
      </p:sp>
      <p:sp>
        <p:nvSpPr>
          <p:cNvPr id="5" name="Plassholder for dato 4">
            <a:extLst>
              <a:ext uri="{FF2B5EF4-FFF2-40B4-BE49-F238E27FC236}">
                <a16:creationId xmlns:a16="http://schemas.microsoft.com/office/drawing/2014/main" id="{12F3F69F-D631-411F-BFF5-5611D6D8FD1E}"/>
              </a:ext>
            </a:extLst>
          </p:cNvPr>
          <p:cNvSpPr>
            <a:spLocks noGrp="1"/>
          </p:cNvSpPr>
          <p:nvPr>
            <p:ph type="dt" sz="half" idx="10"/>
          </p:nvPr>
        </p:nvSpPr>
        <p:spPr/>
        <p:txBody>
          <a:bodyPr/>
          <a:lstStyle/>
          <a:p>
            <a:endParaRPr lang="nn-NO" dirty="0"/>
          </a:p>
        </p:txBody>
      </p:sp>
      <p:sp>
        <p:nvSpPr>
          <p:cNvPr id="6" name="Plassholder for bunntekst 5">
            <a:extLst>
              <a:ext uri="{FF2B5EF4-FFF2-40B4-BE49-F238E27FC236}">
                <a16:creationId xmlns:a16="http://schemas.microsoft.com/office/drawing/2014/main" id="{F8A3F24D-DD5A-4BBF-970B-80B97882D369}"/>
              </a:ext>
            </a:extLst>
          </p:cNvPr>
          <p:cNvSpPr>
            <a:spLocks noGrp="1"/>
          </p:cNvSpPr>
          <p:nvPr>
            <p:ph type="ftr" sz="quarter" idx="11"/>
          </p:nvPr>
        </p:nvSpPr>
        <p:spPr/>
        <p:txBody>
          <a:bodyPr/>
          <a:lstStyle/>
          <a:p>
            <a:r>
              <a:rPr lang="nb-NO" dirty="0"/>
              <a:t>Forskrift om ledelse og kvalitetsforbedring i helse- og omsorgstjenesten</a:t>
            </a:r>
            <a:endParaRPr lang="nn-NO" dirty="0"/>
          </a:p>
        </p:txBody>
      </p:sp>
      <p:sp>
        <p:nvSpPr>
          <p:cNvPr id="7" name="Plassholder for lysbildenummer 6">
            <a:extLst>
              <a:ext uri="{FF2B5EF4-FFF2-40B4-BE49-F238E27FC236}">
                <a16:creationId xmlns:a16="http://schemas.microsoft.com/office/drawing/2014/main" id="{0E7D622E-D661-4849-BC9C-58B238BE9AE2}"/>
              </a:ext>
            </a:extLst>
          </p:cNvPr>
          <p:cNvSpPr>
            <a:spLocks noGrp="1"/>
          </p:cNvSpPr>
          <p:nvPr>
            <p:ph type="sldNum" sz="quarter" idx="12"/>
          </p:nvPr>
        </p:nvSpPr>
        <p:spPr/>
        <p:txBody>
          <a:bodyPr/>
          <a:lstStyle/>
          <a:p>
            <a:fld id="{1670A82E-6091-4B79-BDC9-9FEC8E0D8D32}" type="slidenum">
              <a:rPr lang="nn-NO" smtClean="0"/>
              <a:t>‹#›</a:t>
            </a:fld>
            <a:endParaRPr lang="nn-NO" dirty="0"/>
          </a:p>
        </p:txBody>
      </p:sp>
      <p:sp>
        <p:nvSpPr>
          <p:cNvPr id="8" name="Plassholder for innhold 2">
            <a:extLst>
              <a:ext uri="{FF2B5EF4-FFF2-40B4-BE49-F238E27FC236}">
                <a16:creationId xmlns:a16="http://schemas.microsoft.com/office/drawing/2014/main" id="{AA586D02-CE2A-48B0-AB3E-02553004D628}"/>
              </a:ext>
            </a:extLst>
          </p:cNvPr>
          <p:cNvSpPr>
            <a:spLocks noGrp="1"/>
          </p:cNvSpPr>
          <p:nvPr>
            <p:ph idx="1"/>
          </p:nvPr>
        </p:nvSpPr>
        <p:spPr>
          <a:xfrm>
            <a:off x="761454" y="1918144"/>
            <a:ext cx="5123736" cy="442513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dirty="0"/>
          </a:p>
        </p:txBody>
      </p:sp>
      <p:sp>
        <p:nvSpPr>
          <p:cNvPr id="10" name="Plassholder for innhold 2">
            <a:extLst>
              <a:ext uri="{FF2B5EF4-FFF2-40B4-BE49-F238E27FC236}">
                <a16:creationId xmlns:a16="http://schemas.microsoft.com/office/drawing/2014/main" id="{0EDEDCD0-140E-4CA0-9E8E-4047CEFB2EB8}"/>
              </a:ext>
            </a:extLst>
          </p:cNvPr>
          <p:cNvSpPr>
            <a:spLocks noGrp="1"/>
          </p:cNvSpPr>
          <p:nvPr>
            <p:ph idx="13"/>
          </p:nvPr>
        </p:nvSpPr>
        <p:spPr>
          <a:xfrm>
            <a:off x="6302839" y="1918144"/>
            <a:ext cx="5123736" cy="442513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dirty="0"/>
          </a:p>
        </p:txBody>
      </p:sp>
      <p:sp>
        <p:nvSpPr>
          <p:cNvPr id="12" name="Plassholder for tekst 11">
            <a:extLst>
              <a:ext uri="{FF2B5EF4-FFF2-40B4-BE49-F238E27FC236}">
                <a16:creationId xmlns:a16="http://schemas.microsoft.com/office/drawing/2014/main" id="{543B2193-A04A-49FA-B3BA-B0A5CB5E9609}"/>
              </a:ext>
            </a:extLst>
          </p:cNvPr>
          <p:cNvSpPr>
            <a:spLocks noGrp="1"/>
          </p:cNvSpPr>
          <p:nvPr>
            <p:ph type="body" sz="quarter" idx="14" hasCustomPrompt="1"/>
          </p:nvPr>
        </p:nvSpPr>
        <p:spPr>
          <a:xfrm>
            <a:off x="6302839" y="315986"/>
            <a:ext cx="5123736" cy="1157779"/>
          </a:xfrm>
        </p:spPr>
        <p:txBody>
          <a:bodyPr anchor="b" anchorCtr="0"/>
          <a:lstStyle>
            <a:lvl1pPr marL="0" indent="0">
              <a:buNone/>
              <a:defRPr/>
            </a:lvl1pPr>
          </a:lstStyle>
          <a:p>
            <a:pPr lvl="0"/>
            <a:r>
              <a:rPr kumimoji="0" lang="nb-NO" sz="3500" b="1" i="0" u="none" strike="noStrike" kern="1200" cap="none" spc="0" normalizeH="0" baseline="0" noProof="0" dirty="0">
                <a:ln>
                  <a:noFill/>
                </a:ln>
                <a:solidFill>
                  <a:srgbClr val="202020"/>
                </a:solidFill>
                <a:effectLst/>
                <a:uLnTx/>
                <a:uFillTx/>
                <a:latin typeface="+mn-lt"/>
                <a:ea typeface="+mj-ea"/>
                <a:cs typeface="+mj-cs"/>
              </a:rPr>
              <a:t>Klikk for å redigere tittelstil</a:t>
            </a:r>
            <a:endParaRPr lang="nb-NO" dirty="0"/>
          </a:p>
        </p:txBody>
      </p:sp>
    </p:spTree>
    <p:extLst>
      <p:ext uri="{BB962C8B-B14F-4D97-AF65-F5344CB8AC3E}">
        <p14:creationId xmlns:p14="http://schemas.microsoft.com/office/powerpoint/2010/main" val="313863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mørk blå)">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B6E0B6F-F123-4914-BBE9-0E2AF05653C9}"/>
              </a:ext>
            </a:extLst>
          </p:cNvPr>
          <p:cNvSpPr/>
          <p:nvPr userDrawn="1"/>
        </p:nvSpPr>
        <p:spPr>
          <a:xfrm>
            <a:off x="0" y="0"/>
            <a:ext cx="12195175" cy="6859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nb-NO" dirty="0">
              <a:solidFill>
                <a:schemeClr val="bg1"/>
              </a:solidFill>
            </a:endParaRPr>
          </a:p>
        </p:txBody>
      </p:sp>
      <p:pic>
        <p:nvPicPr>
          <p:cNvPr id="16" name="Bilde 15">
            <a:extLst>
              <a:ext uri="{FF2B5EF4-FFF2-40B4-BE49-F238E27FC236}">
                <a16:creationId xmlns:a16="http://schemas.microsoft.com/office/drawing/2014/main" id="{A91AF3C2-865F-458F-8F41-C0EA239CFE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454" y="801286"/>
            <a:ext cx="2565732" cy="335358"/>
          </a:xfrm>
          <a:prstGeom prst="rect">
            <a:avLst/>
          </a:prstGeom>
        </p:spPr>
      </p:pic>
      <p:pic>
        <p:nvPicPr>
          <p:cNvPr id="14" name="Bilde 13">
            <a:extLst>
              <a:ext uri="{FF2B5EF4-FFF2-40B4-BE49-F238E27FC236}">
                <a16:creationId xmlns:a16="http://schemas.microsoft.com/office/drawing/2014/main" id="{98D4DA4F-2CBD-4D61-BDBA-0C498316765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19781" y="743665"/>
            <a:ext cx="5053715" cy="5054765"/>
          </a:xfrm>
          <a:prstGeom prst="rect">
            <a:avLst/>
          </a:prstGeom>
        </p:spPr>
      </p:pic>
      <p:sp>
        <p:nvSpPr>
          <p:cNvPr id="2" name="Tittel 1">
            <a:extLst>
              <a:ext uri="{FF2B5EF4-FFF2-40B4-BE49-F238E27FC236}">
                <a16:creationId xmlns:a16="http://schemas.microsoft.com/office/drawing/2014/main" id="{1E4C9B63-8B99-45DF-89FC-4A9B5B15B3AF}"/>
              </a:ext>
            </a:extLst>
          </p:cNvPr>
          <p:cNvSpPr>
            <a:spLocks noGrp="1"/>
          </p:cNvSpPr>
          <p:nvPr>
            <p:ph type="ctrTitle"/>
          </p:nvPr>
        </p:nvSpPr>
        <p:spPr>
          <a:xfrm>
            <a:off x="761455" y="1740641"/>
            <a:ext cx="5336133" cy="1593112"/>
          </a:xfrm>
        </p:spPr>
        <p:txBody>
          <a:bodyPr wrap="square" anchor="t" anchorCtr="0">
            <a:normAutofit/>
          </a:bodyPr>
          <a:lstStyle>
            <a:lvl1pPr algn="l">
              <a:lnSpc>
                <a:spcPct val="90000"/>
              </a:lnSpc>
              <a:defRPr sz="5800">
                <a:solidFill>
                  <a:schemeClr val="bg1"/>
                </a:solidFill>
              </a:defRPr>
            </a:lvl1pPr>
          </a:lstStyle>
          <a:p>
            <a:r>
              <a:rPr lang="nb-NO"/>
              <a:t>Klikk for å redigere tittelstil</a:t>
            </a:r>
            <a:endParaRPr lang="nn-NO" dirty="0"/>
          </a:p>
        </p:txBody>
      </p:sp>
      <p:sp>
        <p:nvSpPr>
          <p:cNvPr id="3" name="Undertittel 2">
            <a:extLst>
              <a:ext uri="{FF2B5EF4-FFF2-40B4-BE49-F238E27FC236}">
                <a16:creationId xmlns:a16="http://schemas.microsoft.com/office/drawing/2014/main" id="{A8636491-274D-4BCC-9D7B-839DD038E3FF}"/>
              </a:ext>
            </a:extLst>
          </p:cNvPr>
          <p:cNvSpPr>
            <a:spLocks noGrp="1"/>
          </p:cNvSpPr>
          <p:nvPr>
            <p:ph type="subTitle" idx="1"/>
          </p:nvPr>
        </p:nvSpPr>
        <p:spPr>
          <a:xfrm>
            <a:off x="761455" y="3733870"/>
            <a:ext cx="5331766" cy="315544"/>
          </a:xfrm>
        </p:spPr>
        <p:txBody>
          <a:bodyPr wrap="square">
            <a:normAutofit/>
          </a:bodyPr>
          <a:lstStyle>
            <a:lvl1pPr marL="0" indent="0" algn="l">
              <a:buNone/>
              <a:defRPr sz="2100">
                <a:solidFill>
                  <a:schemeClr val="bg1"/>
                </a:solidFill>
              </a:defRPr>
            </a:lvl1pPr>
            <a:lvl2pPr marL="457268" indent="0" algn="ctr">
              <a:buNone/>
              <a:defRPr sz="2000"/>
            </a:lvl2pPr>
            <a:lvl3pPr marL="914537" indent="0" algn="ctr">
              <a:buNone/>
              <a:defRPr sz="1800"/>
            </a:lvl3pPr>
            <a:lvl4pPr marL="1371806" indent="0" algn="ctr">
              <a:buNone/>
              <a:defRPr sz="1600"/>
            </a:lvl4pPr>
            <a:lvl5pPr marL="1829074" indent="0" algn="ctr">
              <a:buNone/>
              <a:defRPr sz="1600"/>
            </a:lvl5pPr>
            <a:lvl6pPr marL="2286343" indent="0" algn="ctr">
              <a:buNone/>
              <a:defRPr sz="1600"/>
            </a:lvl6pPr>
            <a:lvl7pPr marL="2743612" indent="0" algn="ctr">
              <a:buNone/>
              <a:defRPr sz="1600"/>
            </a:lvl7pPr>
            <a:lvl8pPr marL="3200880" indent="0" algn="ctr">
              <a:buNone/>
              <a:defRPr sz="1600"/>
            </a:lvl8pPr>
            <a:lvl9pPr marL="3658148" indent="0" algn="ctr">
              <a:buNone/>
              <a:defRPr sz="16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E1904601-30AD-430D-85BF-4E879C272222}"/>
              </a:ext>
            </a:extLst>
          </p:cNvPr>
          <p:cNvSpPr>
            <a:spLocks noGrp="1"/>
          </p:cNvSpPr>
          <p:nvPr>
            <p:ph type="body" sz="quarter" idx="10" hasCustomPrompt="1"/>
          </p:nvPr>
        </p:nvSpPr>
        <p:spPr>
          <a:xfrm>
            <a:off x="761455" y="5249723"/>
            <a:ext cx="5331766" cy="215493"/>
          </a:xfrm>
        </p:spPr>
        <p:txBody>
          <a:bodyPr wrap="square">
            <a:normAutofit/>
          </a:bodyPr>
          <a:lstStyle>
            <a:lvl1pPr marL="0" indent="0">
              <a:buNone/>
              <a:defRPr sz="1400">
                <a:solidFill>
                  <a:schemeClr val="bg1"/>
                </a:solidFill>
              </a:defRPr>
            </a:lvl1pPr>
          </a:lstStyle>
          <a:p>
            <a:pPr lvl="0"/>
            <a:r>
              <a:rPr lang="nb-NO" noProof="0" dirty="0"/>
              <a:t>Navn Etternavn, stillingstittel Helsedirektoratet</a:t>
            </a:r>
          </a:p>
        </p:txBody>
      </p:sp>
      <p:sp>
        <p:nvSpPr>
          <p:cNvPr id="9" name="Rektangel 8">
            <a:extLst>
              <a:ext uri="{FF2B5EF4-FFF2-40B4-BE49-F238E27FC236}">
                <a16:creationId xmlns:a16="http://schemas.microsoft.com/office/drawing/2014/main" id="{DB41CECB-54C1-4DFF-88AC-5417CD54C13B}"/>
              </a:ext>
            </a:extLst>
          </p:cNvPr>
          <p:cNvSpPr/>
          <p:nvPr userDrawn="1"/>
        </p:nvSpPr>
        <p:spPr>
          <a:xfrm>
            <a:off x="761455" y="3459033"/>
            <a:ext cx="5336133" cy="7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9" tIns="22865" rIns="45729" bIns="22865" numCol="1" spcCol="0" rtlCol="0" fromWordArt="0" anchor="ctr" anchorCtr="0" forceAA="0" compatLnSpc="1">
            <a:prstTxWarp prst="textNoShape">
              <a:avLst/>
            </a:prstTxWarp>
            <a:noAutofit/>
          </a:bodyPr>
          <a:lstStyle/>
          <a:p>
            <a:pPr algn="ctr"/>
            <a:endParaRPr lang="nb-NO" dirty="0"/>
          </a:p>
        </p:txBody>
      </p:sp>
    </p:spTree>
    <p:extLst>
      <p:ext uri="{BB962C8B-B14F-4D97-AF65-F5344CB8AC3E}">
        <p14:creationId xmlns:p14="http://schemas.microsoft.com/office/powerpoint/2010/main" val="601086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verskrift og tekst (mørk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33CF2A8-5334-4380-BBD9-6589D1F04F1D}"/>
              </a:ext>
            </a:extLst>
          </p:cNvPr>
          <p:cNvSpPr/>
          <p:nvPr userDrawn="1"/>
        </p:nvSpPr>
        <p:spPr>
          <a:xfrm>
            <a:off x="3804094" y="0"/>
            <a:ext cx="8391081" cy="6859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nb-NO" dirty="0">
              <a:solidFill>
                <a:schemeClr val="bg1"/>
              </a:solidFill>
            </a:endParaRPr>
          </a:p>
        </p:txBody>
      </p:sp>
      <p:sp>
        <p:nvSpPr>
          <p:cNvPr id="6" name="Plassholder for tekst 5">
            <a:extLst>
              <a:ext uri="{FF2B5EF4-FFF2-40B4-BE49-F238E27FC236}">
                <a16:creationId xmlns:a16="http://schemas.microsoft.com/office/drawing/2014/main" id="{92AE79A2-C695-4A0D-8156-C6A9AFFF8D90}"/>
              </a:ext>
            </a:extLst>
          </p:cNvPr>
          <p:cNvSpPr>
            <a:spLocks noGrp="1"/>
          </p:cNvSpPr>
          <p:nvPr>
            <p:ph type="body" sz="quarter" idx="10"/>
          </p:nvPr>
        </p:nvSpPr>
        <p:spPr>
          <a:xfrm>
            <a:off x="4566343" y="964728"/>
            <a:ext cx="6867378" cy="557728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Tittel 14">
            <a:extLst>
              <a:ext uri="{FF2B5EF4-FFF2-40B4-BE49-F238E27FC236}">
                <a16:creationId xmlns:a16="http://schemas.microsoft.com/office/drawing/2014/main" id="{EF003730-D2A9-4F5F-BEEC-80D5C718969D}"/>
              </a:ext>
            </a:extLst>
          </p:cNvPr>
          <p:cNvSpPr>
            <a:spLocks noGrp="1"/>
          </p:cNvSpPr>
          <p:nvPr>
            <p:ph type="title"/>
          </p:nvPr>
        </p:nvSpPr>
        <p:spPr>
          <a:xfrm>
            <a:off x="761454" y="315986"/>
            <a:ext cx="2790527" cy="1157779"/>
          </a:xfrm>
        </p:spPr>
        <p:txBody>
          <a:bodyPr anchor="t">
            <a:normAutofit/>
          </a:bodyPr>
          <a:lstStyle>
            <a:lvl1pPr>
              <a:defRPr sz="2800">
                <a:solidFill>
                  <a:schemeClr val="tx2"/>
                </a:solidFill>
              </a:defRPr>
            </a:lvl1pPr>
          </a:lstStyle>
          <a:p>
            <a:r>
              <a:rPr lang="nb-NO"/>
              <a:t>Klikk for å redigere tittelstil</a:t>
            </a:r>
            <a:endParaRPr lang="nb-NO" dirty="0"/>
          </a:p>
        </p:txBody>
      </p:sp>
    </p:spTree>
    <p:extLst>
      <p:ext uri="{BB962C8B-B14F-4D97-AF65-F5344CB8AC3E}">
        <p14:creationId xmlns:p14="http://schemas.microsoft.com/office/powerpoint/2010/main" val="28445761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tat (mørk blå)">
    <p:spTree>
      <p:nvGrpSpPr>
        <p:cNvPr id="1" name=""/>
        <p:cNvGrpSpPr/>
        <p:nvPr/>
      </p:nvGrpSpPr>
      <p:grpSpPr>
        <a:xfrm>
          <a:off x="0" y="0"/>
          <a:ext cx="0" cy="0"/>
          <a:chOff x="0" y="0"/>
          <a:chExt cx="0" cy="0"/>
        </a:xfrm>
      </p:grpSpPr>
      <p:grpSp>
        <p:nvGrpSpPr>
          <p:cNvPr id="4" name="Gruppe 3">
            <a:extLst>
              <a:ext uri="{FF2B5EF4-FFF2-40B4-BE49-F238E27FC236}">
                <a16:creationId xmlns:a16="http://schemas.microsoft.com/office/drawing/2014/main" id="{03C53EE7-6168-4988-A0E1-765A681A7A31}"/>
              </a:ext>
            </a:extLst>
          </p:cNvPr>
          <p:cNvGrpSpPr/>
          <p:nvPr userDrawn="1"/>
        </p:nvGrpSpPr>
        <p:grpSpPr>
          <a:xfrm>
            <a:off x="3551981" y="234084"/>
            <a:ext cx="8409788" cy="6392278"/>
            <a:chOff x="7101650" y="468059"/>
            <a:chExt cx="16814103" cy="12781597"/>
          </a:xfrm>
        </p:grpSpPr>
        <p:sp>
          <p:nvSpPr>
            <p:cNvPr id="5" name="Rektangel 4">
              <a:extLst>
                <a:ext uri="{FF2B5EF4-FFF2-40B4-BE49-F238E27FC236}">
                  <a16:creationId xmlns:a16="http://schemas.microsoft.com/office/drawing/2014/main" id="{933CF2A8-5334-4380-BBD9-6589D1F04F1D}"/>
                </a:ext>
              </a:extLst>
            </p:cNvPr>
            <p:cNvSpPr/>
            <p:nvPr userDrawn="1"/>
          </p:nvSpPr>
          <p:spPr>
            <a:xfrm>
              <a:off x="7605714" y="468059"/>
              <a:ext cx="16310039" cy="127815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chemeClr val="bg1"/>
                </a:solidFill>
              </a:endParaRPr>
            </a:p>
          </p:txBody>
        </p:sp>
        <p:sp>
          <p:nvSpPr>
            <p:cNvPr id="3" name="Likebent trekant 2">
              <a:extLst>
                <a:ext uri="{FF2B5EF4-FFF2-40B4-BE49-F238E27FC236}">
                  <a16:creationId xmlns:a16="http://schemas.microsoft.com/office/drawing/2014/main" id="{86274A8D-C72C-4E89-AF3A-5587AFD7E9F9}"/>
                </a:ext>
              </a:extLst>
            </p:cNvPr>
            <p:cNvSpPr/>
            <p:nvPr userDrawn="1"/>
          </p:nvSpPr>
          <p:spPr>
            <a:xfrm rot="16200000">
              <a:off x="6849619" y="11053383"/>
              <a:ext cx="1008126" cy="50406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p>
          </p:txBody>
        </p:sp>
      </p:grpSp>
      <p:sp>
        <p:nvSpPr>
          <p:cNvPr id="6" name="Plassholder for tekst 5">
            <a:extLst>
              <a:ext uri="{FF2B5EF4-FFF2-40B4-BE49-F238E27FC236}">
                <a16:creationId xmlns:a16="http://schemas.microsoft.com/office/drawing/2014/main" id="{92AE79A2-C695-4A0D-8156-C6A9AFFF8D90}"/>
              </a:ext>
            </a:extLst>
          </p:cNvPr>
          <p:cNvSpPr>
            <a:spLocks noGrp="1"/>
          </p:cNvSpPr>
          <p:nvPr>
            <p:ph type="body" sz="quarter" idx="10" hasCustomPrompt="1"/>
          </p:nvPr>
        </p:nvSpPr>
        <p:spPr>
          <a:xfrm>
            <a:off x="4566343" y="2242282"/>
            <a:ext cx="6867378" cy="1693163"/>
          </a:xfrm>
        </p:spPr>
        <p:txBody>
          <a:bodyPr>
            <a:normAutofit/>
          </a:bodyPr>
          <a:lstStyle>
            <a:lvl1pPr marL="0" indent="0">
              <a:buNone/>
              <a:defRPr sz="2800">
                <a:solidFill>
                  <a:schemeClr val="bg1"/>
                </a:solidFill>
                <a:latin typeface="Georgia" panose="02040502050405020303" pitchFamily="18"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 Sitat  </a:t>
            </a:r>
          </a:p>
        </p:txBody>
      </p:sp>
      <p:sp>
        <p:nvSpPr>
          <p:cNvPr id="11" name="Plassholder for tekst 5">
            <a:extLst>
              <a:ext uri="{FF2B5EF4-FFF2-40B4-BE49-F238E27FC236}">
                <a16:creationId xmlns:a16="http://schemas.microsoft.com/office/drawing/2014/main" id="{116CDE2F-835B-4E7B-8DC0-5E54FA45D192}"/>
              </a:ext>
            </a:extLst>
          </p:cNvPr>
          <p:cNvSpPr>
            <a:spLocks noGrp="1"/>
          </p:cNvSpPr>
          <p:nvPr>
            <p:ph type="body" sz="quarter" idx="11" hasCustomPrompt="1"/>
          </p:nvPr>
        </p:nvSpPr>
        <p:spPr>
          <a:xfrm>
            <a:off x="4566343" y="4527848"/>
            <a:ext cx="6867378" cy="346329"/>
          </a:xfrm>
        </p:spPr>
        <p:txBody>
          <a:bodyPr>
            <a:normAutofit/>
          </a:bodyPr>
          <a:lstStyle>
            <a:lvl1pPr marL="0" indent="0">
              <a:buNone/>
              <a:defRPr sz="2300" b="1">
                <a:solidFill>
                  <a:schemeClr val="bg1"/>
                </a:solidFill>
              </a:defRPr>
            </a:lvl1pPr>
            <a:lvl2pPr>
              <a:defRPr sz="2300" b="1">
                <a:solidFill>
                  <a:schemeClr val="bg1"/>
                </a:solidFill>
              </a:defRPr>
            </a:lvl2pPr>
            <a:lvl3pPr>
              <a:defRPr sz="2300" b="1">
                <a:solidFill>
                  <a:schemeClr val="bg1"/>
                </a:solidFill>
              </a:defRPr>
            </a:lvl3pPr>
            <a:lvl4pPr>
              <a:defRPr sz="2300" b="1">
                <a:solidFill>
                  <a:schemeClr val="bg1"/>
                </a:solidFill>
              </a:defRPr>
            </a:lvl4pPr>
            <a:lvl5pPr>
              <a:defRPr sz="2300" b="1">
                <a:solidFill>
                  <a:schemeClr val="bg1"/>
                </a:solidFill>
              </a:defRPr>
            </a:lvl5pPr>
          </a:lstStyle>
          <a:p>
            <a:pPr lvl="0"/>
            <a:r>
              <a:rPr lang="nb-NO" dirty="0"/>
              <a:t>Navn Etternavn (alder)</a:t>
            </a:r>
          </a:p>
        </p:txBody>
      </p:sp>
      <p:pic>
        <p:nvPicPr>
          <p:cNvPr id="14" name="Bilde 13">
            <a:extLst>
              <a:ext uri="{FF2B5EF4-FFF2-40B4-BE49-F238E27FC236}">
                <a16:creationId xmlns:a16="http://schemas.microsoft.com/office/drawing/2014/main" id="{4F685159-16FF-42C9-9050-65D31D02A7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91113" y="959743"/>
            <a:ext cx="1091541" cy="855163"/>
          </a:xfrm>
          <a:prstGeom prst="rect">
            <a:avLst/>
          </a:prstGeom>
        </p:spPr>
      </p:pic>
      <p:sp>
        <p:nvSpPr>
          <p:cNvPr id="15" name="Tittel 14">
            <a:extLst>
              <a:ext uri="{FF2B5EF4-FFF2-40B4-BE49-F238E27FC236}">
                <a16:creationId xmlns:a16="http://schemas.microsoft.com/office/drawing/2014/main" id="{422851C1-D740-4919-AEAE-5D48CB232EA5}"/>
              </a:ext>
            </a:extLst>
          </p:cNvPr>
          <p:cNvSpPr>
            <a:spLocks noGrp="1"/>
          </p:cNvSpPr>
          <p:nvPr>
            <p:ph type="title"/>
          </p:nvPr>
        </p:nvSpPr>
        <p:spPr>
          <a:xfrm>
            <a:off x="761454" y="315986"/>
            <a:ext cx="2790527" cy="1157779"/>
          </a:xfrm>
        </p:spPr>
        <p:txBody>
          <a:bodyPr anchor="t"/>
          <a:lstStyle>
            <a:lvl1pPr>
              <a:defRPr>
                <a:solidFill>
                  <a:schemeClr val="tx2"/>
                </a:solidFill>
              </a:defRPr>
            </a:lvl1pPr>
          </a:lstStyle>
          <a:p>
            <a:r>
              <a:rPr lang="nb-NO"/>
              <a:t>Klikk for å redigere tittelstil</a:t>
            </a:r>
            <a:endParaRPr lang="nb-NO" dirty="0"/>
          </a:p>
        </p:txBody>
      </p:sp>
    </p:spTree>
    <p:extLst>
      <p:ext uri="{BB962C8B-B14F-4D97-AF65-F5344CB8AC3E}">
        <p14:creationId xmlns:p14="http://schemas.microsoft.com/office/powerpoint/2010/main" val="21831324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verskrift og diagram">
    <p:spTree>
      <p:nvGrpSpPr>
        <p:cNvPr id="1" name=""/>
        <p:cNvGrpSpPr/>
        <p:nvPr/>
      </p:nvGrpSpPr>
      <p:grpSpPr>
        <a:xfrm>
          <a:off x="0" y="0"/>
          <a:ext cx="0" cy="0"/>
          <a:chOff x="0" y="0"/>
          <a:chExt cx="0" cy="0"/>
        </a:xfrm>
      </p:grpSpPr>
      <p:sp>
        <p:nvSpPr>
          <p:cNvPr id="14" name="Plassholder for diagram 13">
            <a:extLst>
              <a:ext uri="{FF2B5EF4-FFF2-40B4-BE49-F238E27FC236}">
                <a16:creationId xmlns:a16="http://schemas.microsoft.com/office/drawing/2014/main" id="{217D82E2-7AC7-4093-BC1B-DEBB97F1DBF8}"/>
              </a:ext>
            </a:extLst>
          </p:cNvPr>
          <p:cNvSpPr>
            <a:spLocks noGrp="1"/>
          </p:cNvSpPr>
          <p:nvPr>
            <p:ph type="chart" sz="quarter" idx="14"/>
          </p:nvPr>
        </p:nvSpPr>
        <p:spPr>
          <a:xfrm>
            <a:off x="761454" y="1993385"/>
            <a:ext cx="10666708" cy="4385446"/>
          </a:xfrm>
          <a:noFill/>
        </p:spPr>
        <p:txBody>
          <a:bodyPr/>
          <a:lstStyle/>
          <a:p>
            <a:r>
              <a:rPr lang="nb-NO" dirty="0"/>
              <a:t>Klikk ikonet for å legge til et diagram</a:t>
            </a:r>
          </a:p>
        </p:txBody>
      </p:sp>
      <p:sp>
        <p:nvSpPr>
          <p:cNvPr id="3" name="Plassholder for dato 2">
            <a:extLst>
              <a:ext uri="{FF2B5EF4-FFF2-40B4-BE49-F238E27FC236}">
                <a16:creationId xmlns:a16="http://schemas.microsoft.com/office/drawing/2014/main" id="{3825666F-F12E-4D05-8478-8905DBFFC137}"/>
              </a:ext>
            </a:extLst>
          </p:cNvPr>
          <p:cNvSpPr>
            <a:spLocks noGrp="1"/>
          </p:cNvSpPr>
          <p:nvPr>
            <p:ph type="dt" sz="half" idx="10"/>
          </p:nvPr>
        </p:nvSpPr>
        <p:spPr/>
        <p:txBody>
          <a:bodyPr/>
          <a:lstStyle/>
          <a:p>
            <a:endParaRPr lang="nn-NO" dirty="0"/>
          </a:p>
        </p:txBody>
      </p:sp>
      <p:sp>
        <p:nvSpPr>
          <p:cNvPr id="4" name="Plassholder for bunntekst 3">
            <a:extLst>
              <a:ext uri="{FF2B5EF4-FFF2-40B4-BE49-F238E27FC236}">
                <a16:creationId xmlns:a16="http://schemas.microsoft.com/office/drawing/2014/main" id="{A41CB094-CF4F-4C2D-A3C1-7B149E8E4C49}"/>
              </a:ext>
            </a:extLst>
          </p:cNvPr>
          <p:cNvSpPr>
            <a:spLocks noGrp="1"/>
          </p:cNvSpPr>
          <p:nvPr>
            <p:ph type="ftr" sz="quarter" idx="11"/>
          </p:nvPr>
        </p:nvSpPr>
        <p:spPr/>
        <p:txBody>
          <a:bodyPr/>
          <a:lstStyle/>
          <a:p>
            <a:r>
              <a:rPr lang="nb-NO" dirty="0"/>
              <a:t>Forskrift om ledelse og kvalitetsforbedring i helse- og omsorgstjenesten</a:t>
            </a:r>
            <a:endParaRPr lang="nn-NO" dirty="0"/>
          </a:p>
        </p:txBody>
      </p:sp>
      <p:sp>
        <p:nvSpPr>
          <p:cNvPr id="5" name="Plassholder for lysbildenummer 4">
            <a:extLst>
              <a:ext uri="{FF2B5EF4-FFF2-40B4-BE49-F238E27FC236}">
                <a16:creationId xmlns:a16="http://schemas.microsoft.com/office/drawing/2014/main" id="{9C24BCA4-051E-48AF-A3F6-8C125106FCD2}"/>
              </a:ext>
            </a:extLst>
          </p:cNvPr>
          <p:cNvSpPr>
            <a:spLocks noGrp="1"/>
          </p:cNvSpPr>
          <p:nvPr>
            <p:ph type="sldNum" sz="quarter" idx="12"/>
          </p:nvPr>
        </p:nvSpPr>
        <p:spPr/>
        <p:txBody>
          <a:bodyPr/>
          <a:lstStyle/>
          <a:p>
            <a:fld id="{1670A82E-6091-4B79-BDC9-9FEC8E0D8D32}" type="slidenum">
              <a:rPr lang="nn-NO" smtClean="0"/>
              <a:t>‹#›</a:t>
            </a:fld>
            <a:endParaRPr lang="nn-NO" dirty="0"/>
          </a:p>
        </p:txBody>
      </p:sp>
      <p:sp>
        <p:nvSpPr>
          <p:cNvPr id="9" name="Plassholder for tekst 8">
            <a:extLst>
              <a:ext uri="{FF2B5EF4-FFF2-40B4-BE49-F238E27FC236}">
                <a16:creationId xmlns:a16="http://schemas.microsoft.com/office/drawing/2014/main" id="{A47278E0-BBE2-41C8-B7D9-3A7BE944BC3F}"/>
              </a:ext>
            </a:extLst>
          </p:cNvPr>
          <p:cNvSpPr>
            <a:spLocks noGrp="1"/>
          </p:cNvSpPr>
          <p:nvPr>
            <p:ph type="body" sz="quarter" idx="13"/>
          </p:nvPr>
        </p:nvSpPr>
        <p:spPr>
          <a:xfrm>
            <a:off x="761455" y="1473764"/>
            <a:ext cx="10672266" cy="353943"/>
          </a:xfrm>
        </p:spPr>
        <p:txBody>
          <a:bodyPr>
            <a:spAutoFit/>
          </a:bodyPr>
          <a:lstStyle>
            <a:lvl1pPr marL="0" indent="0">
              <a:buNone/>
              <a:defRPr/>
            </a:lvl1pPr>
          </a:lstStyle>
          <a:p>
            <a:pPr lvl="0"/>
            <a:r>
              <a:rPr lang="nb-NO"/>
              <a:t>Klikk for å redigere tekststiler i malen</a:t>
            </a:r>
          </a:p>
        </p:txBody>
      </p:sp>
      <p:sp>
        <p:nvSpPr>
          <p:cNvPr id="11" name="Tittel 10">
            <a:extLst>
              <a:ext uri="{FF2B5EF4-FFF2-40B4-BE49-F238E27FC236}">
                <a16:creationId xmlns:a16="http://schemas.microsoft.com/office/drawing/2014/main" id="{F5FF7035-5ED5-4B7D-A025-3D7B90E5DDC3}"/>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2700040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verskrift, innhold og media (mørk blå)">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7473B02-1FF5-4A94-B0A6-44D615C59DB8}"/>
              </a:ext>
            </a:extLst>
          </p:cNvPr>
          <p:cNvSpPr/>
          <p:nvPr userDrawn="1"/>
        </p:nvSpPr>
        <p:spPr>
          <a:xfrm>
            <a:off x="0" y="0"/>
            <a:ext cx="6097587" cy="6859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nb-NO" dirty="0">
              <a:solidFill>
                <a:schemeClr val="bg1"/>
              </a:solidFill>
            </a:endParaRPr>
          </a:p>
        </p:txBody>
      </p:sp>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a:xfrm>
            <a:off x="761455" y="315986"/>
            <a:ext cx="5090265" cy="1157779"/>
          </a:xfrm>
        </p:spPr>
        <p:txBody>
          <a:bodyPr/>
          <a:lstStyle>
            <a:lvl1pPr>
              <a:defRPr>
                <a:solidFill>
                  <a:schemeClr val="bg1"/>
                </a:solidFill>
              </a:defRPr>
            </a:lvl1pPr>
          </a:lstStyle>
          <a:p>
            <a:r>
              <a:rPr lang="nb-NO"/>
              <a:t>Klikk for å redigere tittelstil</a:t>
            </a:r>
            <a:endParaRPr lang="nn-NO" dirty="0"/>
          </a:p>
        </p:txBody>
      </p:sp>
      <p:sp>
        <p:nvSpPr>
          <p:cNvPr id="3" name="Plassholder for innhold 2">
            <a:extLst>
              <a:ext uri="{FF2B5EF4-FFF2-40B4-BE49-F238E27FC236}">
                <a16:creationId xmlns:a16="http://schemas.microsoft.com/office/drawing/2014/main" id="{2C361934-D80D-4814-8AA3-05C151338119}"/>
              </a:ext>
            </a:extLst>
          </p:cNvPr>
          <p:cNvSpPr>
            <a:spLocks noGrp="1"/>
          </p:cNvSpPr>
          <p:nvPr>
            <p:ph idx="1"/>
          </p:nvPr>
        </p:nvSpPr>
        <p:spPr>
          <a:xfrm>
            <a:off x="761455" y="1918144"/>
            <a:ext cx="5090265" cy="442513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dirty="0"/>
          </a:p>
        </p:txBody>
      </p:sp>
      <p:sp>
        <p:nvSpPr>
          <p:cNvPr id="9" name="Plassholder for innhold 2">
            <a:extLst>
              <a:ext uri="{FF2B5EF4-FFF2-40B4-BE49-F238E27FC236}">
                <a16:creationId xmlns:a16="http://schemas.microsoft.com/office/drawing/2014/main" id="{C6272AD0-8BE2-4B74-97C1-36C6108CFB5B}"/>
              </a:ext>
            </a:extLst>
          </p:cNvPr>
          <p:cNvSpPr>
            <a:spLocks noGrp="1"/>
          </p:cNvSpPr>
          <p:nvPr>
            <p:ph idx="15" hasCustomPrompt="1"/>
          </p:nvPr>
        </p:nvSpPr>
        <p:spPr>
          <a:xfrm>
            <a:off x="6097587" y="0"/>
            <a:ext cx="6097588" cy="6859588"/>
          </a:xfrm>
        </p:spPr>
        <p:txBody>
          <a:bodyPr/>
          <a:lstStyle>
            <a:lvl1pPr marL="0" indent="0">
              <a:buNone/>
              <a:defRPr/>
            </a:lvl1pPr>
          </a:lstStyle>
          <a:p>
            <a:pPr lvl="0"/>
            <a:r>
              <a:rPr lang="nn-NO" dirty="0"/>
              <a:t> </a:t>
            </a:r>
          </a:p>
        </p:txBody>
      </p:sp>
    </p:spTree>
    <p:extLst>
      <p:ext uri="{BB962C8B-B14F-4D97-AF65-F5344CB8AC3E}">
        <p14:creationId xmlns:p14="http://schemas.microsoft.com/office/powerpoint/2010/main" val="38245981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Logo (mørk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C530989-A218-44DA-9880-202328EBBC6E}"/>
              </a:ext>
            </a:extLst>
          </p:cNvPr>
          <p:cNvSpPr/>
          <p:nvPr userDrawn="1"/>
        </p:nvSpPr>
        <p:spPr>
          <a:xfrm>
            <a:off x="0" y="0"/>
            <a:ext cx="12195175" cy="6859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nb-NO" dirty="0">
              <a:solidFill>
                <a:schemeClr val="bg1"/>
              </a:solidFill>
            </a:endParaRPr>
          </a:p>
        </p:txBody>
      </p:sp>
      <p:pic>
        <p:nvPicPr>
          <p:cNvPr id="6" name="Bilde 5">
            <a:extLst>
              <a:ext uri="{FF2B5EF4-FFF2-40B4-BE49-F238E27FC236}">
                <a16:creationId xmlns:a16="http://schemas.microsoft.com/office/drawing/2014/main" id="{21C1750E-2643-47C8-936D-4607BFE540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29817" y="2803599"/>
            <a:ext cx="4735541" cy="618966"/>
          </a:xfrm>
          <a:prstGeom prst="rect">
            <a:avLst/>
          </a:prstGeom>
        </p:spPr>
      </p:pic>
    </p:spTree>
    <p:extLst>
      <p:ext uri="{BB962C8B-B14F-4D97-AF65-F5344CB8AC3E}">
        <p14:creationId xmlns:p14="http://schemas.microsoft.com/office/powerpoint/2010/main" val="4558578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Logo (lys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C530989-A218-44DA-9880-202328EBBC6E}"/>
              </a:ext>
            </a:extLst>
          </p:cNvPr>
          <p:cNvSpPr/>
          <p:nvPr userDrawn="1"/>
        </p:nvSpPr>
        <p:spPr>
          <a:xfrm>
            <a:off x="0" y="0"/>
            <a:ext cx="12195175" cy="68595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nb-NO" dirty="0">
              <a:solidFill>
                <a:schemeClr val="bg1"/>
              </a:solidFill>
            </a:endParaRPr>
          </a:p>
        </p:txBody>
      </p:sp>
      <p:pic>
        <p:nvPicPr>
          <p:cNvPr id="6" name="Bilde 5">
            <a:extLst>
              <a:ext uri="{FF2B5EF4-FFF2-40B4-BE49-F238E27FC236}">
                <a16:creationId xmlns:a16="http://schemas.microsoft.com/office/drawing/2014/main" id="{21C1750E-2643-47C8-936D-4607BFE540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29817" y="2803599"/>
            <a:ext cx="4735541" cy="618966"/>
          </a:xfrm>
          <a:prstGeom prst="rect">
            <a:avLst/>
          </a:prstGeom>
        </p:spPr>
      </p:pic>
    </p:spTree>
    <p:extLst>
      <p:ext uri="{BB962C8B-B14F-4D97-AF65-F5344CB8AC3E}">
        <p14:creationId xmlns:p14="http://schemas.microsoft.com/office/powerpoint/2010/main" val="17598489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Logo (grønn)">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C530989-A218-44DA-9880-202328EBBC6E}"/>
              </a:ext>
            </a:extLst>
          </p:cNvPr>
          <p:cNvSpPr/>
          <p:nvPr userDrawn="1"/>
        </p:nvSpPr>
        <p:spPr>
          <a:xfrm>
            <a:off x="0" y="0"/>
            <a:ext cx="12195175" cy="68595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nb-NO" dirty="0">
              <a:solidFill>
                <a:schemeClr val="bg1"/>
              </a:solidFill>
            </a:endParaRPr>
          </a:p>
        </p:txBody>
      </p:sp>
      <p:pic>
        <p:nvPicPr>
          <p:cNvPr id="6" name="Bilde 5">
            <a:extLst>
              <a:ext uri="{FF2B5EF4-FFF2-40B4-BE49-F238E27FC236}">
                <a16:creationId xmlns:a16="http://schemas.microsoft.com/office/drawing/2014/main" id="{21C1750E-2643-47C8-936D-4607BFE540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29818" y="2803599"/>
            <a:ext cx="4735539" cy="618966"/>
          </a:xfrm>
          <a:prstGeom prst="rect">
            <a:avLst/>
          </a:prstGeom>
        </p:spPr>
      </p:pic>
    </p:spTree>
    <p:extLst>
      <p:ext uri="{BB962C8B-B14F-4D97-AF65-F5344CB8AC3E}">
        <p14:creationId xmlns:p14="http://schemas.microsoft.com/office/powerpoint/2010/main" val="19886960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Logo (lill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C530989-A218-44DA-9880-202328EBBC6E}"/>
              </a:ext>
            </a:extLst>
          </p:cNvPr>
          <p:cNvSpPr/>
          <p:nvPr userDrawn="1"/>
        </p:nvSpPr>
        <p:spPr>
          <a:xfrm>
            <a:off x="0" y="0"/>
            <a:ext cx="12195175" cy="68595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nb-NO" dirty="0">
              <a:solidFill>
                <a:schemeClr val="bg1"/>
              </a:solidFill>
            </a:endParaRPr>
          </a:p>
        </p:txBody>
      </p:sp>
      <p:pic>
        <p:nvPicPr>
          <p:cNvPr id="6" name="Bilde 5">
            <a:extLst>
              <a:ext uri="{FF2B5EF4-FFF2-40B4-BE49-F238E27FC236}">
                <a16:creationId xmlns:a16="http://schemas.microsoft.com/office/drawing/2014/main" id="{21C1750E-2643-47C8-936D-4607BFE540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29817" y="2803599"/>
            <a:ext cx="4735541" cy="618966"/>
          </a:xfrm>
          <a:prstGeom prst="rect">
            <a:avLst/>
          </a:prstGeom>
        </p:spPr>
      </p:pic>
    </p:spTree>
    <p:extLst>
      <p:ext uri="{BB962C8B-B14F-4D97-AF65-F5344CB8AC3E}">
        <p14:creationId xmlns:p14="http://schemas.microsoft.com/office/powerpoint/2010/main" val="9395353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Logo med nettside (mørk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C530989-A218-44DA-9880-202328EBBC6E}"/>
              </a:ext>
            </a:extLst>
          </p:cNvPr>
          <p:cNvSpPr/>
          <p:nvPr userDrawn="1"/>
        </p:nvSpPr>
        <p:spPr>
          <a:xfrm>
            <a:off x="0" y="0"/>
            <a:ext cx="12195175" cy="68595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nb-NO" dirty="0">
              <a:solidFill>
                <a:schemeClr val="bg1"/>
              </a:solidFill>
            </a:endParaRPr>
          </a:p>
        </p:txBody>
      </p:sp>
      <p:pic>
        <p:nvPicPr>
          <p:cNvPr id="3" name="Bilde 2">
            <a:extLst>
              <a:ext uri="{FF2B5EF4-FFF2-40B4-BE49-F238E27FC236}">
                <a16:creationId xmlns:a16="http://schemas.microsoft.com/office/drawing/2014/main" id="{C75B877F-AA1C-48A2-86EE-7F0E9A7BF8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1654" y="2411059"/>
            <a:ext cx="2231867" cy="1527405"/>
          </a:xfrm>
          <a:prstGeom prst="rect">
            <a:avLst/>
          </a:prstGeom>
        </p:spPr>
      </p:pic>
    </p:spTree>
    <p:extLst>
      <p:ext uri="{BB962C8B-B14F-4D97-AF65-F5344CB8AC3E}">
        <p14:creationId xmlns:p14="http://schemas.microsoft.com/office/powerpoint/2010/main" val="25137955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God helse Gode liv (mørk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C530989-A218-44DA-9880-202328EBBC6E}"/>
              </a:ext>
            </a:extLst>
          </p:cNvPr>
          <p:cNvSpPr/>
          <p:nvPr userDrawn="1"/>
        </p:nvSpPr>
        <p:spPr>
          <a:xfrm>
            <a:off x="0" y="0"/>
            <a:ext cx="12195175" cy="68595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nb-NO" dirty="0">
              <a:solidFill>
                <a:schemeClr val="bg1"/>
              </a:solidFill>
            </a:endParaRPr>
          </a:p>
        </p:txBody>
      </p:sp>
      <p:pic>
        <p:nvPicPr>
          <p:cNvPr id="7" name="Bilde 6">
            <a:extLst>
              <a:ext uri="{FF2B5EF4-FFF2-40B4-BE49-F238E27FC236}">
                <a16:creationId xmlns:a16="http://schemas.microsoft.com/office/drawing/2014/main" id="{6F9F67ED-7A72-405B-99F9-E7CDDCD2BF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134" y="1584565"/>
            <a:ext cx="5317453" cy="2147818"/>
          </a:xfrm>
          <a:prstGeom prst="rect">
            <a:avLst/>
          </a:prstGeom>
        </p:spPr>
      </p:pic>
      <p:sp>
        <p:nvSpPr>
          <p:cNvPr id="8" name="TekstSylinder 7">
            <a:extLst>
              <a:ext uri="{FF2B5EF4-FFF2-40B4-BE49-F238E27FC236}">
                <a16:creationId xmlns:a16="http://schemas.microsoft.com/office/drawing/2014/main" id="{45857388-D08B-465A-A7DC-13F17E84ACBD}"/>
              </a:ext>
            </a:extLst>
          </p:cNvPr>
          <p:cNvSpPr txBox="1"/>
          <p:nvPr userDrawn="1"/>
        </p:nvSpPr>
        <p:spPr>
          <a:xfrm>
            <a:off x="761455" y="4357841"/>
            <a:ext cx="7306648" cy="354025"/>
          </a:xfrm>
          <a:prstGeom prst="rect">
            <a:avLst/>
          </a:prstGeom>
          <a:noFill/>
        </p:spPr>
        <p:txBody>
          <a:bodyPr wrap="square" lIns="45729" tIns="22865" rIns="45729" bIns="22865" rtlCol="0">
            <a:spAutoFit/>
          </a:bodyPr>
          <a:lstStyle/>
          <a:p>
            <a:r>
              <a:rPr lang="nb-NO" sz="2000" u="sng" dirty="0">
                <a:solidFill>
                  <a:schemeClr val="bg1"/>
                </a:solidFill>
              </a:rPr>
              <a:t>helsedirektoratet.no</a:t>
            </a:r>
          </a:p>
        </p:txBody>
      </p:sp>
    </p:spTree>
    <p:extLst>
      <p:ext uri="{BB962C8B-B14F-4D97-AF65-F5344CB8AC3E}">
        <p14:creationId xmlns:p14="http://schemas.microsoft.com/office/powerpoint/2010/main" val="2608478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grønn)">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B6E0B6F-F123-4914-BBE9-0E2AF05653C9}"/>
              </a:ext>
            </a:extLst>
          </p:cNvPr>
          <p:cNvSpPr/>
          <p:nvPr userDrawn="1"/>
        </p:nvSpPr>
        <p:spPr>
          <a:xfrm>
            <a:off x="0" y="0"/>
            <a:ext cx="12195175" cy="68595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nb-NO" dirty="0">
              <a:solidFill>
                <a:schemeClr val="bg1"/>
              </a:solidFill>
            </a:endParaRPr>
          </a:p>
        </p:txBody>
      </p:sp>
      <p:pic>
        <p:nvPicPr>
          <p:cNvPr id="16" name="Bilde 15">
            <a:extLst>
              <a:ext uri="{FF2B5EF4-FFF2-40B4-BE49-F238E27FC236}">
                <a16:creationId xmlns:a16="http://schemas.microsoft.com/office/drawing/2014/main" id="{A91AF3C2-865F-458F-8F41-C0EA239CFE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454" y="801286"/>
            <a:ext cx="2565732" cy="335358"/>
          </a:xfrm>
          <a:prstGeom prst="rect">
            <a:avLst/>
          </a:prstGeom>
        </p:spPr>
      </p:pic>
      <p:pic>
        <p:nvPicPr>
          <p:cNvPr id="14" name="Bilde 13">
            <a:extLst>
              <a:ext uri="{FF2B5EF4-FFF2-40B4-BE49-F238E27FC236}">
                <a16:creationId xmlns:a16="http://schemas.microsoft.com/office/drawing/2014/main" id="{98D4DA4F-2CBD-4D61-BDBA-0C498316765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19781" y="743665"/>
            <a:ext cx="5053715" cy="5054765"/>
          </a:xfrm>
          <a:prstGeom prst="rect">
            <a:avLst/>
          </a:prstGeom>
        </p:spPr>
      </p:pic>
      <p:sp>
        <p:nvSpPr>
          <p:cNvPr id="2" name="Tittel 1">
            <a:extLst>
              <a:ext uri="{FF2B5EF4-FFF2-40B4-BE49-F238E27FC236}">
                <a16:creationId xmlns:a16="http://schemas.microsoft.com/office/drawing/2014/main" id="{1E4C9B63-8B99-45DF-89FC-4A9B5B15B3AF}"/>
              </a:ext>
            </a:extLst>
          </p:cNvPr>
          <p:cNvSpPr>
            <a:spLocks noGrp="1"/>
          </p:cNvSpPr>
          <p:nvPr>
            <p:ph type="ctrTitle"/>
          </p:nvPr>
        </p:nvSpPr>
        <p:spPr>
          <a:xfrm>
            <a:off x="761455" y="1740641"/>
            <a:ext cx="5336133" cy="1593112"/>
          </a:xfrm>
        </p:spPr>
        <p:txBody>
          <a:bodyPr wrap="square" anchor="t" anchorCtr="0">
            <a:normAutofit/>
          </a:bodyPr>
          <a:lstStyle>
            <a:lvl1pPr algn="l">
              <a:lnSpc>
                <a:spcPct val="90000"/>
              </a:lnSpc>
              <a:defRPr sz="5800">
                <a:solidFill>
                  <a:schemeClr val="bg1"/>
                </a:solidFill>
              </a:defRPr>
            </a:lvl1pPr>
          </a:lstStyle>
          <a:p>
            <a:r>
              <a:rPr lang="nb-NO"/>
              <a:t>Klikk for å redigere tittelstil</a:t>
            </a:r>
            <a:endParaRPr lang="nn-NO" dirty="0"/>
          </a:p>
        </p:txBody>
      </p:sp>
      <p:sp>
        <p:nvSpPr>
          <p:cNvPr id="3" name="Undertittel 2">
            <a:extLst>
              <a:ext uri="{FF2B5EF4-FFF2-40B4-BE49-F238E27FC236}">
                <a16:creationId xmlns:a16="http://schemas.microsoft.com/office/drawing/2014/main" id="{A8636491-274D-4BCC-9D7B-839DD038E3FF}"/>
              </a:ext>
            </a:extLst>
          </p:cNvPr>
          <p:cNvSpPr>
            <a:spLocks noGrp="1"/>
          </p:cNvSpPr>
          <p:nvPr>
            <p:ph type="subTitle" idx="1"/>
          </p:nvPr>
        </p:nvSpPr>
        <p:spPr>
          <a:xfrm>
            <a:off x="761455" y="3733870"/>
            <a:ext cx="5331766" cy="315544"/>
          </a:xfrm>
        </p:spPr>
        <p:txBody>
          <a:bodyPr wrap="square">
            <a:normAutofit/>
          </a:bodyPr>
          <a:lstStyle>
            <a:lvl1pPr marL="0" indent="0" algn="l">
              <a:buNone/>
              <a:defRPr sz="2100">
                <a:solidFill>
                  <a:schemeClr val="bg1"/>
                </a:solidFill>
              </a:defRPr>
            </a:lvl1pPr>
            <a:lvl2pPr marL="457268" indent="0" algn="ctr">
              <a:buNone/>
              <a:defRPr sz="2000"/>
            </a:lvl2pPr>
            <a:lvl3pPr marL="914537" indent="0" algn="ctr">
              <a:buNone/>
              <a:defRPr sz="1800"/>
            </a:lvl3pPr>
            <a:lvl4pPr marL="1371806" indent="0" algn="ctr">
              <a:buNone/>
              <a:defRPr sz="1600"/>
            </a:lvl4pPr>
            <a:lvl5pPr marL="1829074" indent="0" algn="ctr">
              <a:buNone/>
              <a:defRPr sz="1600"/>
            </a:lvl5pPr>
            <a:lvl6pPr marL="2286343" indent="0" algn="ctr">
              <a:buNone/>
              <a:defRPr sz="1600"/>
            </a:lvl6pPr>
            <a:lvl7pPr marL="2743612" indent="0" algn="ctr">
              <a:buNone/>
              <a:defRPr sz="1600"/>
            </a:lvl7pPr>
            <a:lvl8pPr marL="3200880" indent="0" algn="ctr">
              <a:buNone/>
              <a:defRPr sz="1600"/>
            </a:lvl8pPr>
            <a:lvl9pPr marL="3658148" indent="0" algn="ctr">
              <a:buNone/>
              <a:defRPr sz="16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E1904601-30AD-430D-85BF-4E879C272222}"/>
              </a:ext>
            </a:extLst>
          </p:cNvPr>
          <p:cNvSpPr>
            <a:spLocks noGrp="1"/>
          </p:cNvSpPr>
          <p:nvPr>
            <p:ph type="body" sz="quarter" idx="10" hasCustomPrompt="1"/>
          </p:nvPr>
        </p:nvSpPr>
        <p:spPr>
          <a:xfrm>
            <a:off x="761455" y="5249723"/>
            <a:ext cx="5331766" cy="215493"/>
          </a:xfrm>
        </p:spPr>
        <p:txBody>
          <a:bodyPr wrap="square">
            <a:normAutofit/>
          </a:bodyPr>
          <a:lstStyle>
            <a:lvl1pPr marL="0" indent="0">
              <a:buNone/>
              <a:defRPr sz="1400">
                <a:solidFill>
                  <a:schemeClr val="bg1"/>
                </a:solidFill>
              </a:defRPr>
            </a:lvl1pPr>
          </a:lstStyle>
          <a:p>
            <a:pPr lvl="0"/>
            <a:r>
              <a:rPr lang="nb-NO" noProof="0" dirty="0"/>
              <a:t>Navn Etternavn, stillingstittel Helsedirektoratet</a:t>
            </a:r>
          </a:p>
        </p:txBody>
      </p:sp>
      <p:sp>
        <p:nvSpPr>
          <p:cNvPr id="9" name="Rektangel 8">
            <a:extLst>
              <a:ext uri="{FF2B5EF4-FFF2-40B4-BE49-F238E27FC236}">
                <a16:creationId xmlns:a16="http://schemas.microsoft.com/office/drawing/2014/main" id="{A42AE60F-ED9B-4EAC-A6F5-7B46A39B9711}"/>
              </a:ext>
            </a:extLst>
          </p:cNvPr>
          <p:cNvSpPr/>
          <p:nvPr userDrawn="1"/>
        </p:nvSpPr>
        <p:spPr>
          <a:xfrm>
            <a:off x="761455" y="3459033"/>
            <a:ext cx="5336133" cy="7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9" tIns="22865" rIns="45729" bIns="22865" numCol="1" spcCol="0" rtlCol="0" fromWordArt="0" anchor="ctr" anchorCtr="0" forceAA="0" compatLnSpc="1">
            <a:prstTxWarp prst="textNoShape">
              <a:avLst/>
            </a:prstTxWarp>
            <a:noAutofit/>
          </a:bodyPr>
          <a:lstStyle/>
          <a:p>
            <a:pPr algn="ctr"/>
            <a:endParaRPr lang="nb-NO" dirty="0"/>
          </a:p>
        </p:txBody>
      </p:sp>
    </p:spTree>
    <p:extLst>
      <p:ext uri="{BB962C8B-B14F-4D97-AF65-F5344CB8AC3E}">
        <p14:creationId xmlns:p14="http://schemas.microsoft.com/office/powerpoint/2010/main" val="31722421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God helse Gode liv (hvit)">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6F9F67ED-7A72-405B-99F9-E7CDDCD2BF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134" y="1584565"/>
            <a:ext cx="5317453" cy="2147818"/>
          </a:xfrm>
          <a:prstGeom prst="rect">
            <a:avLst/>
          </a:prstGeom>
        </p:spPr>
      </p:pic>
      <p:sp>
        <p:nvSpPr>
          <p:cNvPr id="8" name="TekstSylinder 7">
            <a:extLst>
              <a:ext uri="{FF2B5EF4-FFF2-40B4-BE49-F238E27FC236}">
                <a16:creationId xmlns:a16="http://schemas.microsoft.com/office/drawing/2014/main" id="{45857388-D08B-465A-A7DC-13F17E84ACBD}"/>
              </a:ext>
            </a:extLst>
          </p:cNvPr>
          <p:cNvSpPr txBox="1"/>
          <p:nvPr userDrawn="1"/>
        </p:nvSpPr>
        <p:spPr>
          <a:xfrm>
            <a:off x="761455" y="4357841"/>
            <a:ext cx="7306648" cy="354025"/>
          </a:xfrm>
          <a:prstGeom prst="rect">
            <a:avLst/>
          </a:prstGeom>
          <a:noFill/>
        </p:spPr>
        <p:txBody>
          <a:bodyPr wrap="square" lIns="45729" tIns="22865" rIns="45729" bIns="22865" rtlCol="0">
            <a:spAutoFit/>
          </a:bodyPr>
          <a:lstStyle/>
          <a:p>
            <a:r>
              <a:rPr lang="nb-NO" sz="2000" u="sng" dirty="0">
                <a:solidFill>
                  <a:schemeClr val="dk2"/>
                </a:solidFill>
              </a:rPr>
              <a:t>helsedirektoratet.no</a:t>
            </a:r>
          </a:p>
        </p:txBody>
      </p:sp>
    </p:spTree>
    <p:extLst>
      <p:ext uri="{BB962C8B-B14F-4D97-AF65-F5344CB8AC3E}">
        <p14:creationId xmlns:p14="http://schemas.microsoft.com/office/powerpoint/2010/main" val="2373202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6EB493B-B141-46A8-9C47-38E4C57ECEA9}"/>
              </a:ext>
            </a:extLst>
          </p:cNvPr>
          <p:cNvSpPr>
            <a:spLocks noGrp="1"/>
          </p:cNvSpPr>
          <p:nvPr>
            <p:ph type="dt" sz="half" idx="10"/>
          </p:nvPr>
        </p:nvSpPr>
        <p:spPr/>
        <p:txBody>
          <a:bodyPr/>
          <a:lstStyle/>
          <a:p>
            <a:endParaRPr lang="nn-NO" dirty="0"/>
          </a:p>
        </p:txBody>
      </p:sp>
      <p:sp>
        <p:nvSpPr>
          <p:cNvPr id="3" name="Plassholder for bunntekst 2">
            <a:extLst>
              <a:ext uri="{FF2B5EF4-FFF2-40B4-BE49-F238E27FC236}">
                <a16:creationId xmlns:a16="http://schemas.microsoft.com/office/drawing/2014/main" id="{70C6AF37-3E02-4ADF-8C13-6ACF62C6EE5E}"/>
              </a:ext>
            </a:extLst>
          </p:cNvPr>
          <p:cNvSpPr>
            <a:spLocks noGrp="1"/>
          </p:cNvSpPr>
          <p:nvPr>
            <p:ph type="ftr" sz="quarter" idx="11"/>
          </p:nvPr>
        </p:nvSpPr>
        <p:spPr/>
        <p:txBody>
          <a:bodyPr/>
          <a:lstStyle/>
          <a:p>
            <a:r>
              <a:rPr lang="nb-NO" dirty="0"/>
              <a:t>Forskrift om ledelse og kvalitetsforbedring i helse- og omsorgstjenesten</a:t>
            </a:r>
            <a:endParaRPr lang="nn-NO" dirty="0"/>
          </a:p>
        </p:txBody>
      </p:sp>
      <p:sp>
        <p:nvSpPr>
          <p:cNvPr id="4" name="Plassholder for lysbildenummer 3">
            <a:extLst>
              <a:ext uri="{FF2B5EF4-FFF2-40B4-BE49-F238E27FC236}">
                <a16:creationId xmlns:a16="http://schemas.microsoft.com/office/drawing/2014/main" id="{463740D5-E0C9-4205-BD50-AF57EC910E60}"/>
              </a:ext>
            </a:extLst>
          </p:cNvPr>
          <p:cNvSpPr>
            <a:spLocks noGrp="1"/>
          </p:cNvSpPr>
          <p:nvPr>
            <p:ph type="sldNum" sz="quarter" idx="12"/>
          </p:nvPr>
        </p:nvSpPr>
        <p:spPr/>
        <p:txBody>
          <a:bodyPr/>
          <a:lstStyle/>
          <a:p>
            <a:fld id="{1670A82E-6091-4B79-BDC9-9FEC8E0D8D32}" type="slidenum">
              <a:rPr lang="nn-NO" smtClean="0"/>
              <a:t>‹#›</a:t>
            </a:fld>
            <a:endParaRPr lang="nn-NO" dirty="0"/>
          </a:p>
        </p:txBody>
      </p:sp>
    </p:spTree>
    <p:extLst>
      <p:ext uri="{BB962C8B-B14F-4D97-AF65-F5344CB8AC3E}">
        <p14:creationId xmlns:p14="http://schemas.microsoft.com/office/powerpoint/2010/main" val="21025060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11" name="Plassholder for dato 3"/>
          <p:cNvSpPr>
            <a:spLocks noGrp="1"/>
          </p:cNvSpPr>
          <p:nvPr>
            <p:ph type="dt" sz="half" idx="10"/>
          </p:nvPr>
        </p:nvSpPr>
        <p:spPr>
          <a:xfrm>
            <a:off x="8978659" y="6646267"/>
            <a:ext cx="1440535" cy="169277"/>
          </a:xfrm>
          <a:prstGeom prst="rect">
            <a:avLst/>
          </a:prstGeom>
        </p:spPr>
        <p:txBody>
          <a:bodyPr anchor="ctr" anchorCtr="0"/>
          <a:lstStyle>
            <a:lvl1pPr>
              <a:defRPr sz="1100">
                <a:solidFill>
                  <a:srgbClr val="003244"/>
                </a:solidFill>
              </a:defRPr>
            </a:lvl1pPr>
          </a:lstStyle>
          <a:p>
            <a:endParaRPr lang="nb-NO" dirty="0"/>
          </a:p>
        </p:txBody>
      </p:sp>
      <p:sp>
        <p:nvSpPr>
          <p:cNvPr id="12" name="Plassholder for bunntekst 4"/>
          <p:cNvSpPr>
            <a:spLocks noGrp="1"/>
          </p:cNvSpPr>
          <p:nvPr>
            <p:ph type="ftr" sz="quarter" idx="3"/>
          </p:nvPr>
        </p:nvSpPr>
        <p:spPr>
          <a:xfrm>
            <a:off x="8978658" y="6178737"/>
            <a:ext cx="2881070" cy="600164"/>
          </a:xfrm>
          <a:prstGeom prst="rect">
            <a:avLst/>
          </a:prstGeom>
        </p:spPr>
        <p:txBody>
          <a:bodyPr anchor="ctr" anchorCtr="0"/>
          <a:lstStyle>
            <a:lvl1pPr algn="l">
              <a:defRPr sz="1300" b="1">
                <a:solidFill>
                  <a:srgbClr val="039BAF"/>
                </a:solidFill>
              </a:defRPr>
            </a:lvl1pPr>
          </a:lstStyle>
          <a:p>
            <a:r>
              <a:rPr lang="nb-NO" dirty="0"/>
              <a:t>Forskrift om ledelse og kvalitetsforbedring i helse- og omsorgstjenesten</a:t>
            </a:r>
          </a:p>
        </p:txBody>
      </p:sp>
      <p:sp>
        <p:nvSpPr>
          <p:cNvPr id="13" name="Plassholder for lysbildenummer 5"/>
          <p:cNvSpPr>
            <a:spLocks noGrp="1"/>
          </p:cNvSpPr>
          <p:nvPr>
            <p:ph type="sldNum" sz="quarter" idx="4"/>
          </p:nvPr>
        </p:nvSpPr>
        <p:spPr>
          <a:xfrm>
            <a:off x="10515228" y="6646267"/>
            <a:ext cx="864321" cy="169277"/>
          </a:xfrm>
          <a:prstGeom prst="rect">
            <a:avLst/>
          </a:prstGeom>
        </p:spPr>
        <p:txBody>
          <a:bodyPr anchor="ctr" anchorCtr="0"/>
          <a:lstStyle>
            <a:lvl1pPr>
              <a:defRPr sz="1100">
                <a:solidFill>
                  <a:srgbClr val="003244"/>
                </a:solidFill>
              </a:defRPr>
            </a:lvl1pPr>
          </a:lstStyle>
          <a:p>
            <a:fld id="{CDA22134-EA94-4B2E-9154-EB8F13265450}" type="slidenum">
              <a:rPr lang="nb-NO" smtClean="0"/>
              <a:pPr/>
              <a:t>‹#›</a:t>
            </a:fld>
            <a:endParaRPr lang="nb-NO" dirty="0"/>
          </a:p>
        </p:txBody>
      </p:sp>
      <p:sp>
        <p:nvSpPr>
          <p:cNvPr id="14" name="Plassholder for innhold 2"/>
          <p:cNvSpPr>
            <a:spLocks noGrp="1"/>
          </p:cNvSpPr>
          <p:nvPr>
            <p:ph idx="1"/>
          </p:nvPr>
        </p:nvSpPr>
        <p:spPr>
          <a:xfrm>
            <a:off x="624164" y="1699593"/>
            <a:ext cx="5281375" cy="452701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5" name="Plassholder for innhold 2"/>
          <p:cNvSpPr>
            <a:spLocks noGrp="1"/>
          </p:cNvSpPr>
          <p:nvPr>
            <p:ph idx="11"/>
          </p:nvPr>
        </p:nvSpPr>
        <p:spPr>
          <a:xfrm>
            <a:off x="6300840" y="1699593"/>
            <a:ext cx="5281375" cy="452701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599976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lill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B6E0B6F-F123-4914-BBE9-0E2AF05653C9}"/>
              </a:ext>
            </a:extLst>
          </p:cNvPr>
          <p:cNvSpPr/>
          <p:nvPr userDrawn="1"/>
        </p:nvSpPr>
        <p:spPr>
          <a:xfrm>
            <a:off x="0" y="0"/>
            <a:ext cx="12195175" cy="68595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nb-NO" dirty="0">
              <a:solidFill>
                <a:schemeClr val="bg1"/>
              </a:solidFill>
            </a:endParaRPr>
          </a:p>
        </p:txBody>
      </p:sp>
      <p:pic>
        <p:nvPicPr>
          <p:cNvPr id="16" name="Bilde 15">
            <a:extLst>
              <a:ext uri="{FF2B5EF4-FFF2-40B4-BE49-F238E27FC236}">
                <a16:creationId xmlns:a16="http://schemas.microsoft.com/office/drawing/2014/main" id="{A91AF3C2-865F-458F-8F41-C0EA239CFE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454" y="801286"/>
            <a:ext cx="2565732" cy="335358"/>
          </a:xfrm>
          <a:prstGeom prst="rect">
            <a:avLst/>
          </a:prstGeom>
        </p:spPr>
      </p:pic>
      <p:pic>
        <p:nvPicPr>
          <p:cNvPr id="14" name="Bilde 13">
            <a:extLst>
              <a:ext uri="{FF2B5EF4-FFF2-40B4-BE49-F238E27FC236}">
                <a16:creationId xmlns:a16="http://schemas.microsoft.com/office/drawing/2014/main" id="{98D4DA4F-2CBD-4D61-BDBA-0C498316765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19781" y="743665"/>
            <a:ext cx="5053715" cy="5054765"/>
          </a:xfrm>
          <a:prstGeom prst="rect">
            <a:avLst/>
          </a:prstGeom>
        </p:spPr>
      </p:pic>
      <p:sp>
        <p:nvSpPr>
          <p:cNvPr id="2" name="Tittel 1">
            <a:extLst>
              <a:ext uri="{FF2B5EF4-FFF2-40B4-BE49-F238E27FC236}">
                <a16:creationId xmlns:a16="http://schemas.microsoft.com/office/drawing/2014/main" id="{1E4C9B63-8B99-45DF-89FC-4A9B5B15B3AF}"/>
              </a:ext>
            </a:extLst>
          </p:cNvPr>
          <p:cNvSpPr>
            <a:spLocks noGrp="1"/>
          </p:cNvSpPr>
          <p:nvPr>
            <p:ph type="ctrTitle"/>
          </p:nvPr>
        </p:nvSpPr>
        <p:spPr>
          <a:xfrm>
            <a:off x="761455" y="1740641"/>
            <a:ext cx="5336133" cy="1593112"/>
          </a:xfrm>
        </p:spPr>
        <p:txBody>
          <a:bodyPr wrap="square" anchor="t" anchorCtr="0">
            <a:normAutofit/>
          </a:bodyPr>
          <a:lstStyle>
            <a:lvl1pPr algn="l">
              <a:lnSpc>
                <a:spcPct val="90000"/>
              </a:lnSpc>
              <a:defRPr sz="5800">
                <a:solidFill>
                  <a:schemeClr val="bg1"/>
                </a:solidFill>
              </a:defRPr>
            </a:lvl1pPr>
          </a:lstStyle>
          <a:p>
            <a:r>
              <a:rPr lang="nb-NO"/>
              <a:t>Klikk for å redigere tittelstil</a:t>
            </a:r>
            <a:endParaRPr lang="nn-NO" dirty="0"/>
          </a:p>
        </p:txBody>
      </p:sp>
      <p:sp>
        <p:nvSpPr>
          <p:cNvPr id="3" name="Undertittel 2">
            <a:extLst>
              <a:ext uri="{FF2B5EF4-FFF2-40B4-BE49-F238E27FC236}">
                <a16:creationId xmlns:a16="http://schemas.microsoft.com/office/drawing/2014/main" id="{A8636491-274D-4BCC-9D7B-839DD038E3FF}"/>
              </a:ext>
            </a:extLst>
          </p:cNvPr>
          <p:cNvSpPr>
            <a:spLocks noGrp="1"/>
          </p:cNvSpPr>
          <p:nvPr>
            <p:ph type="subTitle" idx="1"/>
          </p:nvPr>
        </p:nvSpPr>
        <p:spPr>
          <a:xfrm>
            <a:off x="761455" y="3733870"/>
            <a:ext cx="5331766" cy="315544"/>
          </a:xfrm>
        </p:spPr>
        <p:txBody>
          <a:bodyPr wrap="square">
            <a:normAutofit/>
          </a:bodyPr>
          <a:lstStyle>
            <a:lvl1pPr marL="0" indent="0" algn="l">
              <a:buNone/>
              <a:defRPr sz="2100">
                <a:solidFill>
                  <a:schemeClr val="bg1"/>
                </a:solidFill>
              </a:defRPr>
            </a:lvl1pPr>
            <a:lvl2pPr marL="457268" indent="0" algn="ctr">
              <a:buNone/>
              <a:defRPr sz="2000"/>
            </a:lvl2pPr>
            <a:lvl3pPr marL="914537" indent="0" algn="ctr">
              <a:buNone/>
              <a:defRPr sz="1800"/>
            </a:lvl3pPr>
            <a:lvl4pPr marL="1371806" indent="0" algn="ctr">
              <a:buNone/>
              <a:defRPr sz="1600"/>
            </a:lvl4pPr>
            <a:lvl5pPr marL="1829074" indent="0" algn="ctr">
              <a:buNone/>
              <a:defRPr sz="1600"/>
            </a:lvl5pPr>
            <a:lvl6pPr marL="2286343" indent="0" algn="ctr">
              <a:buNone/>
              <a:defRPr sz="1600"/>
            </a:lvl6pPr>
            <a:lvl7pPr marL="2743612" indent="0" algn="ctr">
              <a:buNone/>
              <a:defRPr sz="1600"/>
            </a:lvl7pPr>
            <a:lvl8pPr marL="3200880" indent="0" algn="ctr">
              <a:buNone/>
              <a:defRPr sz="1600"/>
            </a:lvl8pPr>
            <a:lvl9pPr marL="3658148" indent="0" algn="ctr">
              <a:buNone/>
              <a:defRPr sz="16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E1904601-30AD-430D-85BF-4E879C272222}"/>
              </a:ext>
            </a:extLst>
          </p:cNvPr>
          <p:cNvSpPr>
            <a:spLocks noGrp="1"/>
          </p:cNvSpPr>
          <p:nvPr>
            <p:ph type="body" sz="quarter" idx="10" hasCustomPrompt="1"/>
          </p:nvPr>
        </p:nvSpPr>
        <p:spPr>
          <a:xfrm>
            <a:off x="761455" y="5249723"/>
            <a:ext cx="5331766" cy="215493"/>
          </a:xfrm>
        </p:spPr>
        <p:txBody>
          <a:bodyPr wrap="square">
            <a:normAutofit/>
          </a:bodyPr>
          <a:lstStyle>
            <a:lvl1pPr marL="0" indent="0">
              <a:buNone/>
              <a:defRPr sz="1400">
                <a:solidFill>
                  <a:schemeClr val="bg1"/>
                </a:solidFill>
              </a:defRPr>
            </a:lvl1pPr>
          </a:lstStyle>
          <a:p>
            <a:pPr lvl="0"/>
            <a:r>
              <a:rPr lang="nb-NO" noProof="0" dirty="0"/>
              <a:t>Navn Etternavn, stillingstittel Helsedirektoratet</a:t>
            </a:r>
          </a:p>
        </p:txBody>
      </p:sp>
      <p:sp>
        <p:nvSpPr>
          <p:cNvPr id="5" name="Rektangel 4">
            <a:extLst>
              <a:ext uri="{FF2B5EF4-FFF2-40B4-BE49-F238E27FC236}">
                <a16:creationId xmlns:a16="http://schemas.microsoft.com/office/drawing/2014/main" id="{32EBB68E-D81F-4673-92C0-1797C8A4D118}"/>
              </a:ext>
            </a:extLst>
          </p:cNvPr>
          <p:cNvSpPr/>
          <p:nvPr userDrawn="1"/>
        </p:nvSpPr>
        <p:spPr>
          <a:xfrm>
            <a:off x="761455" y="3459033"/>
            <a:ext cx="5336133" cy="7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9" tIns="22865" rIns="45729" bIns="22865" numCol="1" spcCol="0" rtlCol="0" fromWordArt="0" anchor="ctr" anchorCtr="0" forceAA="0" compatLnSpc="1">
            <a:prstTxWarp prst="textNoShape">
              <a:avLst/>
            </a:prstTxWarp>
            <a:noAutofit/>
          </a:bodyPr>
          <a:lstStyle/>
          <a:p>
            <a:pPr algn="ctr"/>
            <a:endParaRPr lang="nb-NO" dirty="0"/>
          </a:p>
        </p:txBody>
      </p:sp>
    </p:spTree>
    <p:extLst>
      <p:ext uri="{BB962C8B-B14F-4D97-AF65-F5344CB8AC3E}">
        <p14:creationId xmlns:p14="http://schemas.microsoft.com/office/powerpoint/2010/main" val="3161945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apittel (mørk bl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375F8A1-C8DD-4783-AC2A-C0745F743FBA}"/>
              </a:ext>
            </a:extLst>
          </p:cNvPr>
          <p:cNvSpPr/>
          <p:nvPr userDrawn="1"/>
        </p:nvSpPr>
        <p:spPr>
          <a:xfrm>
            <a:off x="0" y="0"/>
            <a:ext cx="12195175" cy="6859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nb-NO" dirty="0">
              <a:solidFill>
                <a:schemeClr val="bg1"/>
              </a:solidFill>
            </a:endParaRPr>
          </a:p>
        </p:txBody>
      </p:sp>
      <p:sp>
        <p:nvSpPr>
          <p:cNvPr id="2" name="Tittel 1">
            <a:extLst>
              <a:ext uri="{FF2B5EF4-FFF2-40B4-BE49-F238E27FC236}">
                <a16:creationId xmlns:a16="http://schemas.microsoft.com/office/drawing/2014/main" id="{3F08492A-D701-42A2-A533-E5061D93C232}"/>
              </a:ext>
            </a:extLst>
          </p:cNvPr>
          <p:cNvSpPr>
            <a:spLocks noGrp="1"/>
          </p:cNvSpPr>
          <p:nvPr>
            <p:ph type="title"/>
          </p:nvPr>
        </p:nvSpPr>
        <p:spPr>
          <a:xfrm>
            <a:off x="761454" y="1011277"/>
            <a:ext cx="10666709" cy="1593112"/>
          </a:xfrm>
        </p:spPr>
        <p:txBody>
          <a:bodyPr>
            <a:normAutofit/>
          </a:bodyPr>
          <a:lstStyle>
            <a:lvl1pPr>
              <a:lnSpc>
                <a:spcPct val="90000"/>
              </a:lnSpc>
              <a:defRPr sz="5800">
                <a:solidFill>
                  <a:schemeClr val="lt1"/>
                </a:solidFill>
              </a:defRPr>
            </a:lvl1pPr>
          </a:lstStyle>
          <a:p>
            <a:r>
              <a:rPr lang="nb-NO"/>
              <a:t>Klikk for å redigere tittelstil</a:t>
            </a:r>
            <a:endParaRPr lang="nn-NO" dirty="0"/>
          </a:p>
        </p:txBody>
      </p:sp>
      <p:sp>
        <p:nvSpPr>
          <p:cNvPr id="7" name="Rektangel 6">
            <a:extLst>
              <a:ext uri="{FF2B5EF4-FFF2-40B4-BE49-F238E27FC236}">
                <a16:creationId xmlns:a16="http://schemas.microsoft.com/office/drawing/2014/main" id="{EA138385-F9D2-4EA0-84F6-C50764BA9233}"/>
              </a:ext>
            </a:extLst>
          </p:cNvPr>
          <p:cNvSpPr/>
          <p:nvPr userDrawn="1"/>
        </p:nvSpPr>
        <p:spPr>
          <a:xfrm>
            <a:off x="761454" y="2736975"/>
            <a:ext cx="1719775" cy="7203"/>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9" tIns="22865" rIns="45729" bIns="22865" numCol="1" spcCol="0" rtlCol="0" fromWordArt="0" anchor="ctr" anchorCtr="0" forceAA="0" compatLnSpc="1">
            <a:prstTxWarp prst="textNoShape">
              <a:avLst/>
            </a:prstTxWarp>
            <a:noAutofit/>
          </a:bodyPr>
          <a:lstStyle/>
          <a:p>
            <a:pPr algn="ctr"/>
            <a:endParaRPr lang="nb-NO" dirty="0"/>
          </a:p>
        </p:txBody>
      </p:sp>
    </p:spTree>
    <p:extLst>
      <p:ext uri="{BB962C8B-B14F-4D97-AF65-F5344CB8AC3E}">
        <p14:creationId xmlns:p14="http://schemas.microsoft.com/office/powerpoint/2010/main" val="2680123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Kapittel (lys bl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375F8A1-C8DD-4783-AC2A-C0745F743FBA}"/>
              </a:ext>
            </a:extLst>
          </p:cNvPr>
          <p:cNvSpPr/>
          <p:nvPr userDrawn="1"/>
        </p:nvSpPr>
        <p:spPr>
          <a:xfrm>
            <a:off x="0" y="0"/>
            <a:ext cx="12195175" cy="68595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nb-NO" dirty="0">
              <a:solidFill>
                <a:schemeClr val="bg1"/>
              </a:solidFill>
            </a:endParaRPr>
          </a:p>
        </p:txBody>
      </p:sp>
      <p:sp>
        <p:nvSpPr>
          <p:cNvPr id="2" name="Tittel 1">
            <a:extLst>
              <a:ext uri="{FF2B5EF4-FFF2-40B4-BE49-F238E27FC236}">
                <a16:creationId xmlns:a16="http://schemas.microsoft.com/office/drawing/2014/main" id="{3F08492A-D701-42A2-A533-E5061D93C232}"/>
              </a:ext>
            </a:extLst>
          </p:cNvPr>
          <p:cNvSpPr>
            <a:spLocks noGrp="1"/>
          </p:cNvSpPr>
          <p:nvPr>
            <p:ph type="title"/>
          </p:nvPr>
        </p:nvSpPr>
        <p:spPr>
          <a:xfrm>
            <a:off x="761454" y="1011277"/>
            <a:ext cx="10666709" cy="1593112"/>
          </a:xfrm>
        </p:spPr>
        <p:txBody>
          <a:bodyPr>
            <a:normAutofit/>
          </a:bodyPr>
          <a:lstStyle>
            <a:lvl1pPr>
              <a:lnSpc>
                <a:spcPct val="90000"/>
              </a:lnSpc>
              <a:defRPr sz="5800">
                <a:solidFill>
                  <a:schemeClr val="lt1"/>
                </a:solidFill>
              </a:defRPr>
            </a:lvl1pPr>
          </a:lstStyle>
          <a:p>
            <a:r>
              <a:rPr lang="nb-NO"/>
              <a:t>Klikk for å redigere tittelstil</a:t>
            </a:r>
            <a:endParaRPr lang="nn-NO" dirty="0"/>
          </a:p>
        </p:txBody>
      </p:sp>
      <p:sp>
        <p:nvSpPr>
          <p:cNvPr id="7" name="Rektangel 6">
            <a:extLst>
              <a:ext uri="{FF2B5EF4-FFF2-40B4-BE49-F238E27FC236}">
                <a16:creationId xmlns:a16="http://schemas.microsoft.com/office/drawing/2014/main" id="{EA138385-F9D2-4EA0-84F6-C50764BA9233}"/>
              </a:ext>
            </a:extLst>
          </p:cNvPr>
          <p:cNvSpPr/>
          <p:nvPr userDrawn="1"/>
        </p:nvSpPr>
        <p:spPr>
          <a:xfrm>
            <a:off x="761454" y="2736975"/>
            <a:ext cx="1719775" cy="7203"/>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9" tIns="22865" rIns="45729" bIns="22865" numCol="1" spcCol="0" rtlCol="0" fromWordArt="0" anchor="ctr" anchorCtr="0" forceAA="0" compatLnSpc="1">
            <a:prstTxWarp prst="textNoShape">
              <a:avLst/>
            </a:prstTxWarp>
            <a:noAutofit/>
          </a:bodyPr>
          <a:lstStyle/>
          <a:p>
            <a:pPr algn="ctr"/>
            <a:endParaRPr lang="nb-NO" dirty="0"/>
          </a:p>
        </p:txBody>
      </p:sp>
    </p:spTree>
    <p:extLst>
      <p:ext uri="{BB962C8B-B14F-4D97-AF65-F5344CB8AC3E}">
        <p14:creationId xmlns:p14="http://schemas.microsoft.com/office/powerpoint/2010/main" val="2100213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Kapittel (grø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375F8A1-C8DD-4783-AC2A-C0745F743FBA}"/>
              </a:ext>
            </a:extLst>
          </p:cNvPr>
          <p:cNvSpPr/>
          <p:nvPr userDrawn="1"/>
        </p:nvSpPr>
        <p:spPr>
          <a:xfrm>
            <a:off x="0" y="0"/>
            <a:ext cx="12195175" cy="68595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nb-NO" dirty="0">
              <a:solidFill>
                <a:srgbClr val="202020"/>
              </a:solidFill>
            </a:endParaRPr>
          </a:p>
        </p:txBody>
      </p:sp>
      <p:sp>
        <p:nvSpPr>
          <p:cNvPr id="2" name="Tittel 1">
            <a:extLst>
              <a:ext uri="{FF2B5EF4-FFF2-40B4-BE49-F238E27FC236}">
                <a16:creationId xmlns:a16="http://schemas.microsoft.com/office/drawing/2014/main" id="{3F08492A-D701-42A2-A533-E5061D93C232}"/>
              </a:ext>
            </a:extLst>
          </p:cNvPr>
          <p:cNvSpPr>
            <a:spLocks noGrp="1"/>
          </p:cNvSpPr>
          <p:nvPr>
            <p:ph type="title"/>
          </p:nvPr>
        </p:nvSpPr>
        <p:spPr>
          <a:xfrm>
            <a:off x="761454" y="1011277"/>
            <a:ext cx="10666709" cy="1593112"/>
          </a:xfrm>
        </p:spPr>
        <p:txBody>
          <a:bodyPr>
            <a:normAutofit/>
          </a:bodyPr>
          <a:lstStyle>
            <a:lvl1pPr>
              <a:lnSpc>
                <a:spcPct val="90000"/>
              </a:lnSpc>
              <a:defRPr sz="5800">
                <a:solidFill>
                  <a:srgbClr val="202020"/>
                </a:solidFill>
              </a:defRPr>
            </a:lvl1pPr>
          </a:lstStyle>
          <a:p>
            <a:r>
              <a:rPr lang="nb-NO"/>
              <a:t>Klikk for å redigere tittelstil</a:t>
            </a:r>
            <a:endParaRPr lang="nn-NO" dirty="0"/>
          </a:p>
        </p:txBody>
      </p:sp>
      <p:sp>
        <p:nvSpPr>
          <p:cNvPr id="7" name="Rektangel 6">
            <a:extLst>
              <a:ext uri="{FF2B5EF4-FFF2-40B4-BE49-F238E27FC236}">
                <a16:creationId xmlns:a16="http://schemas.microsoft.com/office/drawing/2014/main" id="{EA138385-F9D2-4EA0-84F6-C50764BA9233}"/>
              </a:ext>
            </a:extLst>
          </p:cNvPr>
          <p:cNvSpPr/>
          <p:nvPr userDrawn="1"/>
        </p:nvSpPr>
        <p:spPr>
          <a:xfrm>
            <a:off x="761454" y="2736975"/>
            <a:ext cx="1719775" cy="7203"/>
          </a:xfrm>
          <a:prstGeom prst="rect">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9" tIns="22865" rIns="45729" bIns="22865" numCol="1" spcCol="0" rtlCol="0" fromWordArt="0" anchor="ctr" anchorCtr="0" forceAA="0" compatLnSpc="1">
            <a:prstTxWarp prst="textNoShape">
              <a:avLst/>
            </a:prstTxWarp>
            <a:noAutofit/>
          </a:bodyPr>
          <a:lstStyle/>
          <a:p>
            <a:pPr algn="ctr"/>
            <a:endParaRPr lang="nb-NO" dirty="0">
              <a:solidFill>
                <a:srgbClr val="202020"/>
              </a:solidFill>
            </a:endParaRPr>
          </a:p>
        </p:txBody>
      </p:sp>
    </p:spTree>
    <p:extLst>
      <p:ext uri="{BB962C8B-B14F-4D97-AF65-F5344CB8AC3E}">
        <p14:creationId xmlns:p14="http://schemas.microsoft.com/office/powerpoint/2010/main" val="3386260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Kapittel (lilla)">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375F8A1-C8DD-4783-AC2A-C0745F743FBA}"/>
              </a:ext>
            </a:extLst>
          </p:cNvPr>
          <p:cNvSpPr/>
          <p:nvPr userDrawn="1"/>
        </p:nvSpPr>
        <p:spPr>
          <a:xfrm>
            <a:off x="0" y="0"/>
            <a:ext cx="12195175" cy="68595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nb-NO" dirty="0">
              <a:solidFill>
                <a:schemeClr val="bg1"/>
              </a:solidFill>
            </a:endParaRPr>
          </a:p>
        </p:txBody>
      </p:sp>
      <p:sp>
        <p:nvSpPr>
          <p:cNvPr id="2" name="Tittel 1">
            <a:extLst>
              <a:ext uri="{FF2B5EF4-FFF2-40B4-BE49-F238E27FC236}">
                <a16:creationId xmlns:a16="http://schemas.microsoft.com/office/drawing/2014/main" id="{3F08492A-D701-42A2-A533-E5061D93C232}"/>
              </a:ext>
            </a:extLst>
          </p:cNvPr>
          <p:cNvSpPr>
            <a:spLocks noGrp="1"/>
          </p:cNvSpPr>
          <p:nvPr>
            <p:ph type="title"/>
          </p:nvPr>
        </p:nvSpPr>
        <p:spPr>
          <a:xfrm>
            <a:off x="761454" y="1011277"/>
            <a:ext cx="10666709" cy="1593112"/>
          </a:xfrm>
        </p:spPr>
        <p:txBody>
          <a:bodyPr>
            <a:normAutofit/>
          </a:bodyPr>
          <a:lstStyle>
            <a:lvl1pPr>
              <a:lnSpc>
                <a:spcPct val="90000"/>
              </a:lnSpc>
              <a:defRPr sz="5800">
                <a:solidFill>
                  <a:schemeClr val="lt1"/>
                </a:solidFill>
              </a:defRPr>
            </a:lvl1pPr>
          </a:lstStyle>
          <a:p>
            <a:r>
              <a:rPr lang="nb-NO"/>
              <a:t>Klikk for å redigere tittelstil</a:t>
            </a:r>
            <a:endParaRPr lang="nn-NO" dirty="0"/>
          </a:p>
        </p:txBody>
      </p:sp>
      <p:sp>
        <p:nvSpPr>
          <p:cNvPr id="7" name="Rektangel 6">
            <a:extLst>
              <a:ext uri="{FF2B5EF4-FFF2-40B4-BE49-F238E27FC236}">
                <a16:creationId xmlns:a16="http://schemas.microsoft.com/office/drawing/2014/main" id="{EA138385-F9D2-4EA0-84F6-C50764BA9233}"/>
              </a:ext>
            </a:extLst>
          </p:cNvPr>
          <p:cNvSpPr/>
          <p:nvPr userDrawn="1"/>
        </p:nvSpPr>
        <p:spPr>
          <a:xfrm>
            <a:off x="761454" y="2736975"/>
            <a:ext cx="1719775" cy="7203"/>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9" tIns="22865" rIns="45729" bIns="22865" numCol="1" spcCol="0" rtlCol="0" fromWordArt="0" anchor="ctr" anchorCtr="0" forceAA="0" compatLnSpc="1">
            <a:prstTxWarp prst="textNoShape">
              <a:avLst/>
            </a:prstTxWarp>
            <a:noAutofit/>
          </a:bodyPr>
          <a:lstStyle/>
          <a:p>
            <a:pPr algn="ctr"/>
            <a:endParaRPr lang="nb-NO" dirty="0"/>
          </a:p>
        </p:txBody>
      </p:sp>
    </p:spTree>
    <p:extLst>
      <p:ext uri="{BB962C8B-B14F-4D97-AF65-F5344CB8AC3E}">
        <p14:creationId xmlns:p14="http://schemas.microsoft.com/office/powerpoint/2010/main" val="1367265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85749669-6931-4C6E-B152-F25A1F213227}"/>
              </a:ext>
            </a:extLst>
          </p:cNvPr>
          <p:cNvSpPr>
            <a:spLocks noGrp="1"/>
          </p:cNvSpPr>
          <p:nvPr>
            <p:ph type="title"/>
          </p:nvPr>
        </p:nvSpPr>
        <p:spPr>
          <a:xfrm>
            <a:off x="761454" y="315986"/>
            <a:ext cx="10666709" cy="1157779"/>
          </a:xfrm>
          <a:prstGeom prst="rect">
            <a:avLst/>
          </a:prstGeom>
        </p:spPr>
        <p:txBody>
          <a:bodyPr vert="horz" wrap="square" lIns="0" tIns="0" rIns="0" bIns="0" rtlCol="0" anchor="b" anchorCtr="0">
            <a:normAutofit/>
          </a:bodyPr>
          <a:lstStyle/>
          <a:p>
            <a:r>
              <a:rPr lang="nb-NO" dirty="0"/>
              <a:t>Klikk for å redigere tittelstil</a:t>
            </a:r>
            <a:endParaRPr lang="nn-NO" dirty="0"/>
          </a:p>
        </p:txBody>
      </p:sp>
      <p:sp>
        <p:nvSpPr>
          <p:cNvPr id="3" name="Plassholder for tekst 2">
            <a:extLst>
              <a:ext uri="{FF2B5EF4-FFF2-40B4-BE49-F238E27FC236}">
                <a16:creationId xmlns:a16="http://schemas.microsoft.com/office/drawing/2014/main" id="{CFC510D1-D451-4A9F-8D9E-451907F8468A}"/>
              </a:ext>
            </a:extLst>
          </p:cNvPr>
          <p:cNvSpPr>
            <a:spLocks noGrp="1"/>
          </p:cNvSpPr>
          <p:nvPr>
            <p:ph type="body" idx="1"/>
          </p:nvPr>
        </p:nvSpPr>
        <p:spPr>
          <a:xfrm>
            <a:off x="761454" y="1918144"/>
            <a:ext cx="10666709" cy="4425131"/>
          </a:xfrm>
          <a:prstGeom prst="rect">
            <a:avLst/>
          </a:prstGeom>
        </p:spPr>
        <p:txBody>
          <a:bodyPr vert="horz" wrap="square" lIns="0" tIns="0" rIns="0" bIns="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nn-NO" dirty="0"/>
          </a:p>
        </p:txBody>
      </p:sp>
      <p:sp>
        <p:nvSpPr>
          <p:cNvPr id="4" name="Plassholder for dato 3">
            <a:extLst>
              <a:ext uri="{FF2B5EF4-FFF2-40B4-BE49-F238E27FC236}">
                <a16:creationId xmlns:a16="http://schemas.microsoft.com/office/drawing/2014/main" id="{51C366B4-B3AC-46B9-9CB1-13C84BBCF63C}"/>
              </a:ext>
            </a:extLst>
          </p:cNvPr>
          <p:cNvSpPr>
            <a:spLocks noGrp="1"/>
          </p:cNvSpPr>
          <p:nvPr>
            <p:ph type="dt" sz="half" idx="2"/>
          </p:nvPr>
        </p:nvSpPr>
        <p:spPr>
          <a:xfrm>
            <a:off x="5647385" y="6457183"/>
            <a:ext cx="900406" cy="107722"/>
          </a:xfrm>
          <a:prstGeom prst="rect">
            <a:avLst/>
          </a:prstGeom>
        </p:spPr>
        <p:txBody>
          <a:bodyPr vert="horz" lIns="0" tIns="0" rIns="0" bIns="0" rtlCol="0" anchor="ctr">
            <a:spAutoFit/>
          </a:bodyPr>
          <a:lstStyle>
            <a:lvl1pPr algn="ctr">
              <a:lnSpc>
                <a:spcPct val="100000"/>
              </a:lnSpc>
              <a:spcBef>
                <a:spcPts val="0"/>
              </a:spcBef>
              <a:defRPr sz="700">
                <a:solidFill>
                  <a:srgbClr val="202020"/>
                </a:solidFill>
              </a:defRPr>
            </a:lvl1pPr>
          </a:lstStyle>
          <a:p>
            <a:endParaRPr lang="nn-NO" dirty="0"/>
          </a:p>
        </p:txBody>
      </p:sp>
      <p:sp>
        <p:nvSpPr>
          <p:cNvPr id="5" name="Plassholder for bunntekst 4">
            <a:extLst>
              <a:ext uri="{FF2B5EF4-FFF2-40B4-BE49-F238E27FC236}">
                <a16:creationId xmlns:a16="http://schemas.microsoft.com/office/drawing/2014/main" id="{4085FB4B-C816-4D4C-8D18-CE3B83BED12B}"/>
              </a:ext>
            </a:extLst>
          </p:cNvPr>
          <p:cNvSpPr>
            <a:spLocks noGrp="1"/>
          </p:cNvSpPr>
          <p:nvPr>
            <p:ph type="ftr" sz="quarter" idx="3"/>
          </p:nvPr>
        </p:nvSpPr>
        <p:spPr>
          <a:xfrm>
            <a:off x="761454" y="6457183"/>
            <a:ext cx="900406" cy="107722"/>
          </a:xfrm>
          <a:prstGeom prst="rect">
            <a:avLst/>
          </a:prstGeom>
        </p:spPr>
        <p:txBody>
          <a:bodyPr vert="horz" lIns="0" tIns="0" rIns="0" bIns="0" rtlCol="0" anchor="ctr">
            <a:spAutoFit/>
          </a:bodyPr>
          <a:lstStyle>
            <a:lvl1pPr algn="l">
              <a:lnSpc>
                <a:spcPct val="100000"/>
              </a:lnSpc>
              <a:spcBef>
                <a:spcPts val="0"/>
              </a:spcBef>
              <a:defRPr sz="700">
                <a:solidFill>
                  <a:srgbClr val="202020"/>
                </a:solidFill>
              </a:defRPr>
            </a:lvl1pPr>
          </a:lstStyle>
          <a:p>
            <a:r>
              <a:rPr lang="nb-NO" dirty="0"/>
              <a:t>Forskrift om ledelse og kvalitetsforbedring i helse- og omsorgstjenesten</a:t>
            </a:r>
            <a:endParaRPr lang="nn-NO" dirty="0"/>
          </a:p>
        </p:txBody>
      </p:sp>
      <p:sp>
        <p:nvSpPr>
          <p:cNvPr id="6" name="Plassholder for lysbildenummer 5">
            <a:extLst>
              <a:ext uri="{FF2B5EF4-FFF2-40B4-BE49-F238E27FC236}">
                <a16:creationId xmlns:a16="http://schemas.microsoft.com/office/drawing/2014/main" id="{4D928A03-7079-441D-9969-C152566BEA11}"/>
              </a:ext>
            </a:extLst>
          </p:cNvPr>
          <p:cNvSpPr>
            <a:spLocks noGrp="1"/>
          </p:cNvSpPr>
          <p:nvPr>
            <p:ph type="sldNum" sz="quarter" idx="4"/>
          </p:nvPr>
        </p:nvSpPr>
        <p:spPr>
          <a:xfrm>
            <a:off x="10533315" y="6486567"/>
            <a:ext cx="900406" cy="107722"/>
          </a:xfrm>
          <a:prstGeom prst="rect">
            <a:avLst/>
          </a:prstGeom>
        </p:spPr>
        <p:txBody>
          <a:bodyPr vert="horz" lIns="0" tIns="0" rIns="0" bIns="0" rtlCol="0" anchor="ctr">
            <a:spAutoFit/>
          </a:bodyPr>
          <a:lstStyle>
            <a:lvl1pPr algn="r">
              <a:lnSpc>
                <a:spcPct val="100000"/>
              </a:lnSpc>
              <a:spcBef>
                <a:spcPts val="0"/>
              </a:spcBef>
              <a:defRPr sz="700">
                <a:solidFill>
                  <a:srgbClr val="202020"/>
                </a:solidFill>
              </a:defRPr>
            </a:lvl1pPr>
          </a:lstStyle>
          <a:p>
            <a:fld id="{1670A82E-6091-4B79-BDC9-9FEC8E0D8D32}" type="slidenum">
              <a:rPr lang="nn-NO" smtClean="0"/>
              <a:pPr/>
              <a:t>‹#›</a:t>
            </a:fld>
            <a:endParaRPr lang="nn-NO" dirty="0"/>
          </a:p>
        </p:txBody>
      </p:sp>
    </p:spTree>
    <p:extLst>
      <p:ext uri="{BB962C8B-B14F-4D97-AF65-F5344CB8AC3E}">
        <p14:creationId xmlns:p14="http://schemas.microsoft.com/office/powerpoint/2010/main" val="3094469361"/>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62" r:id="rId4"/>
    <p:sldLayoutId id="2147483663" r:id="rId5"/>
    <p:sldLayoutId id="2147483677" r:id="rId6"/>
    <p:sldLayoutId id="2147483678" r:id="rId7"/>
    <p:sldLayoutId id="2147483679" r:id="rId8"/>
    <p:sldLayoutId id="2147483680" r:id="rId9"/>
    <p:sldLayoutId id="2147483664" r:id="rId10"/>
    <p:sldLayoutId id="2147483651" r:id="rId11"/>
    <p:sldLayoutId id="2147483665" r:id="rId12"/>
    <p:sldLayoutId id="2147483692" r:id="rId13"/>
    <p:sldLayoutId id="2147483666" r:id="rId14"/>
    <p:sldLayoutId id="2147483693"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91" r:id="rId26"/>
    <p:sldLayoutId id="2147483650" r:id="rId27"/>
    <p:sldLayoutId id="2147483694" r:id="rId28"/>
    <p:sldLayoutId id="2147483652" r:id="rId29"/>
    <p:sldLayoutId id="2147483681" r:id="rId30"/>
    <p:sldLayoutId id="2147483682" r:id="rId31"/>
    <p:sldLayoutId id="2147483654" r:id="rId32"/>
    <p:sldLayoutId id="2147483683" r:id="rId33"/>
    <p:sldLayoutId id="2147483684" r:id="rId34"/>
    <p:sldLayoutId id="2147483685" r:id="rId35"/>
    <p:sldLayoutId id="2147483686" r:id="rId36"/>
    <p:sldLayoutId id="2147483687" r:id="rId37"/>
    <p:sldLayoutId id="2147483688" r:id="rId38"/>
    <p:sldLayoutId id="2147483689" r:id="rId39"/>
    <p:sldLayoutId id="2147483690" r:id="rId40"/>
    <p:sldLayoutId id="2147483655" r:id="rId41"/>
    <p:sldLayoutId id="2147483696" r:id="rId42"/>
  </p:sldLayoutIdLst>
  <p:hf hdr="0" dt="0"/>
  <p:txStyles>
    <p:titleStyle>
      <a:lvl1pPr algn="l" defTabSz="914537" rtl="0" eaLnBrk="1" latinLnBrk="0" hangingPunct="1">
        <a:lnSpc>
          <a:spcPct val="100000"/>
        </a:lnSpc>
        <a:spcBef>
          <a:spcPts val="0"/>
        </a:spcBef>
        <a:buNone/>
        <a:defRPr sz="3500" b="1" kern="1200">
          <a:solidFill>
            <a:srgbClr val="202020"/>
          </a:solidFill>
          <a:latin typeface="+mj-lt"/>
          <a:ea typeface="+mj-ea"/>
          <a:cs typeface="+mj-cs"/>
        </a:defRPr>
      </a:lvl1pPr>
    </p:titleStyle>
    <p:bodyStyle>
      <a:lvl1pPr marL="180036" indent="-180036" algn="l" defTabSz="914537" rtl="0" eaLnBrk="1" latinLnBrk="0" hangingPunct="1">
        <a:lnSpc>
          <a:spcPct val="100000"/>
        </a:lnSpc>
        <a:spcBef>
          <a:spcPts val="0"/>
        </a:spcBef>
        <a:buFont typeface="Arial" panose="020B0604020202020204" pitchFamily="34" charset="0"/>
        <a:buChar char="•"/>
        <a:defRPr sz="2300" kern="1200">
          <a:solidFill>
            <a:srgbClr val="202020"/>
          </a:solidFill>
          <a:latin typeface="+mn-lt"/>
          <a:ea typeface="+mn-ea"/>
          <a:cs typeface="+mn-cs"/>
        </a:defRPr>
      </a:lvl1pPr>
      <a:lvl2pPr marL="360072" indent="-180036" algn="l" defTabSz="914537" rtl="0" eaLnBrk="1" latinLnBrk="0" hangingPunct="1">
        <a:lnSpc>
          <a:spcPct val="100000"/>
        </a:lnSpc>
        <a:spcBef>
          <a:spcPts val="0"/>
        </a:spcBef>
        <a:buFont typeface="Arial" panose="020B0604020202020204" pitchFamily="34" charset="0"/>
        <a:buChar char="•"/>
        <a:defRPr sz="2000" kern="1200">
          <a:solidFill>
            <a:srgbClr val="202020"/>
          </a:solidFill>
          <a:latin typeface="+mn-lt"/>
          <a:ea typeface="+mn-ea"/>
          <a:cs typeface="+mn-cs"/>
        </a:defRPr>
      </a:lvl2pPr>
      <a:lvl3pPr marL="540108" indent="-180036" algn="l" defTabSz="914537" rtl="0" eaLnBrk="1" latinLnBrk="0" hangingPunct="1">
        <a:lnSpc>
          <a:spcPct val="100000"/>
        </a:lnSpc>
        <a:spcBef>
          <a:spcPts val="0"/>
        </a:spcBef>
        <a:buFont typeface="Arial" panose="020B0604020202020204" pitchFamily="34" charset="0"/>
        <a:buChar char="•"/>
        <a:defRPr sz="1800" kern="1200">
          <a:solidFill>
            <a:srgbClr val="202020"/>
          </a:solidFill>
          <a:latin typeface="+mn-lt"/>
          <a:ea typeface="+mn-ea"/>
          <a:cs typeface="+mn-cs"/>
        </a:defRPr>
      </a:lvl3pPr>
      <a:lvl4pPr marL="720144" indent="-180036" algn="l" defTabSz="914537" rtl="0" eaLnBrk="1" latinLnBrk="0" hangingPunct="1">
        <a:lnSpc>
          <a:spcPct val="100000"/>
        </a:lnSpc>
        <a:spcBef>
          <a:spcPts val="0"/>
        </a:spcBef>
        <a:buFont typeface="Arial" panose="020B0604020202020204" pitchFamily="34" charset="0"/>
        <a:buChar char="•"/>
        <a:defRPr sz="1600" kern="1200">
          <a:solidFill>
            <a:srgbClr val="202020"/>
          </a:solidFill>
          <a:latin typeface="+mn-lt"/>
          <a:ea typeface="+mn-ea"/>
          <a:cs typeface="+mn-cs"/>
        </a:defRPr>
      </a:lvl4pPr>
      <a:lvl5pPr marL="900180" indent="-180036" algn="l" defTabSz="914537" rtl="0" eaLnBrk="1" latinLnBrk="0" hangingPunct="1">
        <a:lnSpc>
          <a:spcPct val="100000"/>
        </a:lnSpc>
        <a:spcBef>
          <a:spcPts val="0"/>
        </a:spcBef>
        <a:buFont typeface="Arial" panose="020B0604020202020204" pitchFamily="34" charset="0"/>
        <a:buChar char="•"/>
        <a:defRPr sz="1400" kern="1200">
          <a:solidFill>
            <a:srgbClr val="202020"/>
          </a:solidFill>
          <a:latin typeface="+mn-lt"/>
          <a:ea typeface="+mn-ea"/>
          <a:cs typeface="+mn-cs"/>
        </a:defRPr>
      </a:lvl5pPr>
      <a:lvl6pPr marL="2514977"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6"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4"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3"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537" rtl="0" eaLnBrk="1" latinLnBrk="0" hangingPunct="1">
        <a:defRPr sz="1800" kern="1200">
          <a:solidFill>
            <a:schemeClr val="tx1"/>
          </a:solidFill>
          <a:latin typeface="+mn-lt"/>
          <a:ea typeface="+mn-ea"/>
          <a:cs typeface="+mn-cs"/>
        </a:defRPr>
      </a:lvl1pPr>
      <a:lvl2pPr marL="457268" algn="l" defTabSz="914537" rtl="0" eaLnBrk="1" latinLnBrk="0" hangingPunct="1">
        <a:defRPr sz="1800" kern="1200">
          <a:solidFill>
            <a:schemeClr val="tx1"/>
          </a:solidFill>
          <a:latin typeface="+mn-lt"/>
          <a:ea typeface="+mn-ea"/>
          <a:cs typeface="+mn-cs"/>
        </a:defRPr>
      </a:lvl2pPr>
      <a:lvl3pPr marL="914537" algn="l" defTabSz="914537" rtl="0" eaLnBrk="1" latinLnBrk="0" hangingPunct="1">
        <a:defRPr sz="1800" kern="1200">
          <a:solidFill>
            <a:schemeClr val="tx1"/>
          </a:solidFill>
          <a:latin typeface="+mn-lt"/>
          <a:ea typeface="+mn-ea"/>
          <a:cs typeface="+mn-cs"/>
        </a:defRPr>
      </a:lvl3pPr>
      <a:lvl4pPr marL="1371806" algn="l" defTabSz="914537" rtl="0" eaLnBrk="1" latinLnBrk="0" hangingPunct="1">
        <a:defRPr sz="1800" kern="1200">
          <a:solidFill>
            <a:schemeClr val="tx1"/>
          </a:solidFill>
          <a:latin typeface="+mn-lt"/>
          <a:ea typeface="+mn-ea"/>
          <a:cs typeface="+mn-cs"/>
        </a:defRPr>
      </a:lvl4pPr>
      <a:lvl5pPr marL="1829074" algn="l" defTabSz="914537" rtl="0" eaLnBrk="1" latinLnBrk="0" hangingPunct="1">
        <a:defRPr sz="1800" kern="1200">
          <a:solidFill>
            <a:schemeClr val="tx1"/>
          </a:solidFill>
          <a:latin typeface="+mn-lt"/>
          <a:ea typeface="+mn-ea"/>
          <a:cs typeface="+mn-cs"/>
        </a:defRPr>
      </a:lvl5pPr>
      <a:lvl6pPr marL="2286343" algn="l" defTabSz="914537" rtl="0" eaLnBrk="1" latinLnBrk="0" hangingPunct="1">
        <a:defRPr sz="1800" kern="1200">
          <a:solidFill>
            <a:schemeClr val="tx1"/>
          </a:solidFill>
          <a:latin typeface="+mn-lt"/>
          <a:ea typeface="+mn-ea"/>
          <a:cs typeface="+mn-cs"/>
        </a:defRPr>
      </a:lvl6pPr>
      <a:lvl7pPr marL="2743612" algn="l" defTabSz="914537" rtl="0" eaLnBrk="1" latinLnBrk="0" hangingPunct="1">
        <a:defRPr sz="1800" kern="1200">
          <a:solidFill>
            <a:schemeClr val="tx1"/>
          </a:solidFill>
          <a:latin typeface="+mn-lt"/>
          <a:ea typeface="+mn-ea"/>
          <a:cs typeface="+mn-cs"/>
        </a:defRPr>
      </a:lvl7pPr>
      <a:lvl8pPr marL="3200880" algn="l" defTabSz="914537" rtl="0" eaLnBrk="1" latinLnBrk="0" hangingPunct="1">
        <a:defRPr sz="1800" kern="1200">
          <a:solidFill>
            <a:schemeClr val="tx1"/>
          </a:solidFill>
          <a:latin typeface="+mn-lt"/>
          <a:ea typeface="+mn-ea"/>
          <a:cs typeface="+mn-cs"/>
        </a:defRPr>
      </a:lvl8pPr>
      <a:lvl9pPr marL="3658148" algn="l" defTabSz="91453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19" userDrawn="1">
          <p15:clr>
            <a:srgbClr val="F26B43"/>
          </p15:clr>
        </p15:guide>
        <p15:guide id="2" pos="8637" userDrawn="1">
          <p15:clr>
            <a:srgbClr val="F26B43"/>
          </p15:clr>
        </p15:guide>
        <p15:guide id="3" pos="959" userDrawn="1">
          <p15:clr>
            <a:srgbClr val="F26B43"/>
          </p15:clr>
        </p15:guide>
        <p15:guide id="4" pos="2883" userDrawn="1">
          <p15:clr>
            <a:srgbClr val="F26B43"/>
          </p15:clr>
        </p15:guide>
        <p15:guide id="5" pos="6714" userDrawn="1">
          <p15:clr>
            <a:srgbClr val="F26B43"/>
          </p15:clr>
        </p15:guide>
        <p15:guide id="6" pos="5751" userDrawn="1">
          <p15:clr>
            <a:srgbClr val="F26B43"/>
          </p15:clr>
        </p15:guide>
        <p15:guide id="7" pos="4791" userDrawn="1">
          <p15:clr>
            <a:srgbClr val="F26B43"/>
          </p15:clr>
        </p15:guide>
        <p15:guide id="8" pos="3845" userDrawn="1">
          <p15:clr>
            <a:srgbClr val="F26B43"/>
          </p15:clr>
        </p15:guide>
        <p15:guide id="9" pos="1919" userDrawn="1">
          <p15:clr>
            <a:srgbClr val="F26B43"/>
          </p15:clr>
        </p15:guide>
        <p15:guide id="10" pos="9599" userDrawn="1">
          <p15:clr>
            <a:srgbClr val="F26B43"/>
          </p15:clr>
        </p15:guide>
        <p15:guide id="11" pos="10583" userDrawn="1">
          <p15:clr>
            <a:srgbClr val="F26B43"/>
          </p15:clr>
        </p15:guide>
        <p15:guide id="12" pos="11522" userDrawn="1">
          <p15:clr>
            <a:srgbClr val="F26B43"/>
          </p15:clr>
        </p15:guide>
        <p15:guide id="13" pos="12470" userDrawn="1">
          <p15:clr>
            <a:srgbClr val="F26B43"/>
          </p15:clr>
        </p15:guide>
        <p15:guide id="14" pos="13430" userDrawn="1">
          <p15:clr>
            <a:srgbClr val="F26B43"/>
          </p15:clr>
        </p15:guide>
        <p15:guide id="15" pos="14958" userDrawn="1">
          <p15:clr>
            <a:srgbClr val="F26B43"/>
          </p15:clr>
        </p15:guide>
        <p15:guide id="16" orient="horz" pos="8240" userDrawn="1">
          <p15:clr>
            <a:srgbClr val="F26B43"/>
          </p15:clr>
        </p15:guide>
        <p15:guide id="17" pos="399" userDrawn="1">
          <p15:clr>
            <a:srgbClr val="F26B43"/>
          </p15:clr>
        </p15:guide>
        <p15:guide id="18" pos="7674" userDrawn="1">
          <p15:clr>
            <a:srgbClr val="F26B43"/>
          </p15:clr>
        </p15:guide>
        <p15:guide id="19" pos="1439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1.png"/><Relationship Id="rId7" Type="http://schemas.openxmlformats.org/officeDocument/2006/relationships/image" Target="../media/image24.png"/><Relationship Id="rId12" Type="http://schemas.microsoft.com/office/2007/relationships/hdphoto" Target="../media/hdphoto4.wdp"/><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hyperlink" Target="http://www.google.no/url?sa=i&amp;rct=j&amp;q=&amp;esrc=s&amp;source=images&amp;cd=&amp;cad=rja&amp;uact=8&amp;ved=2ahUKEwiRms2y4bnZAhVEhqYKHXXkA4MQjRx6BAgAEAY&amp;url=http://www.pasientsikkerhetsprogrammet.no/3008/forbedringsmodellen&amp;psig=AOvVaw0wBRjAIMsEQ-UtMfsLO-wz&amp;ust=1519397092125303" TargetMode="External"/><Relationship Id="rId2" Type="http://schemas.openxmlformats.org/officeDocument/2006/relationships/notesSlide" Target="../notesSlides/notesSlide21.xml"/><Relationship Id="rId1" Type="http://schemas.openxmlformats.org/officeDocument/2006/relationships/slideLayout" Target="../slideLayouts/slideLayout42.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7.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hyperlink" Target="https://www.regjeringen.no/no/dokumenter/rundskriv-i-2013/id728043/" TargetMode="External"/><Relationship Id="rId3" Type="http://schemas.openxmlformats.org/officeDocument/2006/relationships/hyperlink" Target="https://lovdata.no/dokument/LTI/forskrift/2016-10-28-1250" TargetMode="External"/><Relationship Id="rId7" Type="http://schemas.openxmlformats.org/officeDocument/2006/relationships/hyperlink" Target="http://www.helsebiblioteket.no/kvalitetsforbedring" TargetMode="External"/><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hyperlink" Target="http://www.pasientsikkerhetsprogrammet.no/Forbedringskunnskap/Forbedringsarbeid/forbedringsmodellen" TargetMode="External"/><Relationship Id="rId5" Type="http://schemas.openxmlformats.org/officeDocument/2006/relationships/hyperlink" Target="http://www.pasientsikkerhetsprogrammet.no/Forbedringskunnskap/Forbedringsarbeid/forbedringskunnskap-hva-er-det" TargetMode="External"/><Relationship Id="rId10" Type="http://schemas.openxmlformats.org/officeDocument/2006/relationships/hyperlink" Target="https://www.standard.no/fagomrader/kvalitet-og-/styringssystemer/" TargetMode="External"/><Relationship Id="rId4" Type="http://schemas.openxmlformats.org/officeDocument/2006/relationships/hyperlink" Target="https://helsedirektoratet.no/retningslinjer/ledelse-og-kvalitetsforbedring" TargetMode="External"/><Relationship Id="rId9" Type="http://schemas.openxmlformats.org/officeDocument/2006/relationships/hyperlink" Target="http://www.ks.no/fagomrader/Arbeidsgiver/arbeidsgiverpolitikk/ledelse/guide-til-god-ledelse1/"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normAutofit fontScale="90000"/>
          </a:bodyPr>
          <a:lstStyle/>
          <a:p>
            <a:r>
              <a:rPr lang="en-GB" sz="4900" dirty="0"/>
              <a:t>Ledelse og kvalitetsforbedring  </a:t>
            </a:r>
            <a:br>
              <a:rPr lang="en-GB" sz="6000" dirty="0"/>
            </a:br>
            <a:endParaRPr lang="nb-NO" dirty="0"/>
          </a:p>
        </p:txBody>
      </p:sp>
      <p:sp>
        <p:nvSpPr>
          <p:cNvPr id="3" name="Undertittel 2"/>
          <p:cNvSpPr>
            <a:spLocks noGrp="1"/>
          </p:cNvSpPr>
          <p:nvPr>
            <p:ph type="subTitle" idx="1"/>
          </p:nvPr>
        </p:nvSpPr>
        <p:spPr/>
        <p:txBody>
          <a:bodyPr>
            <a:normAutofit fontScale="92500"/>
          </a:bodyPr>
          <a:lstStyle/>
          <a:p>
            <a:r>
              <a:rPr lang="nb-NO" sz="1400" dirty="0"/>
              <a:t>Forskrift om ledelse og kvalitetsforbedring i helse- og omsorgssektoren</a:t>
            </a:r>
          </a:p>
        </p:txBody>
      </p:sp>
    </p:spTree>
    <p:extLst>
      <p:ext uri="{BB962C8B-B14F-4D97-AF65-F5344CB8AC3E}">
        <p14:creationId xmlns:p14="http://schemas.microsoft.com/office/powerpoint/2010/main" val="2322766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894474C-38DF-4CA9-BDC3-82778F9C3FE0}"/>
              </a:ext>
            </a:extLst>
          </p:cNvPr>
          <p:cNvSpPr>
            <a:spLocks noGrp="1"/>
          </p:cNvSpPr>
          <p:nvPr>
            <p:ph type="title"/>
          </p:nvPr>
        </p:nvSpPr>
        <p:spPr>
          <a:xfrm>
            <a:off x="624163" y="668129"/>
            <a:ext cx="10946850" cy="823836"/>
          </a:xfrm>
        </p:spPr>
        <p:txBody>
          <a:bodyPr>
            <a:normAutofit/>
          </a:bodyPr>
          <a:lstStyle/>
          <a:p>
            <a:r>
              <a:rPr lang="nb-NO" sz="4800" dirty="0">
                <a:solidFill>
                  <a:schemeClr val="tx2"/>
                </a:solidFill>
              </a:rPr>
              <a:t>Oppgave 1</a:t>
            </a:r>
          </a:p>
        </p:txBody>
      </p:sp>
      <p:sp>
        <p:nvSpPr>
          <p:cNvPr id="4" name="Plassholder for lysbildenummer 3">
            <a:extLst>
              <a:ext uri="{FF2B5EF4-FFF2-40B4-BE49-F238E27FC236}">
                <a16:creationId xmlns:a16="http://schemas.microsoft.com/office/drawing/2014/main" id="{2808AD12-97E1-4E84-AB42-1D129DCAAAA8}"/>
              </a:ext>
            </a:extLst>
          </p:cNvPr>
          <p:cNvSpPr>
            <a:spLocks noGrp="1"/>
          </p:cNvSpPr>
          <p:nvPr>
            <p:ph type="sldNum" sz="quarter" idx="4"/>
          </p:nvPr>
        </p:nvSpPr>
        <p:spPr/>
        <p:txBody>
          <a:bodyPr/>
          <a:lstStyle/>
          <a:p>
            <a:fld id="{CDA22134-EA94-4B2E-9154-EB8F13265450}" type="slidenum">
              <a:rPr lang="nb-NO" smtClean="0"/>
              <a:pPr/>
              <a:t>10</a:t>
            </a:fld>
            <a:endParaRPr lang="nb-NO" dirty="0"/>
          </a:p>
        </p:txBody>
      </p:sp>
      <p:sp>
        <p:nvSpPr>
          <p:cNvPr id="7" name="Plassholder for innhold 6">
            <a:extLst>
              <a:ext uri="{FF2B5EF4-FFF2-40B4-BE49-F238E27FC236}">
                <a16:creationId xmlns:a16="http://schemas.microsoft.com/office/drawing/2014/main" id="{9A160CD0-8FF8-4552-A7B0-92C40685FB14}"/>
              </a:ext>
            </a:extLst>
          </p:cNvPr>
          <p:cNvSpPr txBox="1">
            <a:spLocks noGrp="1"/>
          </p:cNvSpPr>
          <p:nvPr>
            <p:ph idx="1"/>
          </p:nvPr>
        </p:nvSpPr>
        <p:spPr>
          <a:xfrm>
            <a:off x="624163" y="2024360"/>
            <a:ext cx="9602959" cy="2554545"/>
          </a:xfrm>
          <a:prstGeom prst="rect">
            <a:avLst/>
          </a:prstGeom>
          <a:solidFill>
            <a:schemeClr val="accent1">
              <a:lumMod val="20000"/>
              <a:lumOff val="80000"/>
            </a:schemeClr>
          </a:solidFill>
        </p:spPr>
        <p:txBody>
          <a:bodyPr wrap="square" rtlCol="0">
            <a:spAutoFit/>
          </a:bodyPr>
          <a:lstStyle/>
          <a:p>
            <a:pPr marL="0" indent="0">
              <a:buNone/>
            </a:pPr>
            <a:r>
              <a:rPr lang="nb-NO" sz="3700" dirty="0">
                <a:solidFill>
                  <a:schemeClr val="tx2"/>
                </a:solidFill>
              </a:rPr>
              <a:t>Hvordan jobber virksomheten vår i dag </a:t>
            </a:r>
          </a:p>
          <a:p>
            <a:pPr marL="0" indent="0">
              <a:buNone/>
            </a:pPr>
            <a:r>
              <a:rPr lang="nb-NO" sz="3700" dirty="0">
                <a:solidFill>
                  <a:schemeClr val="tx2"/>
                </a:solidFill>
              </a:rPr>
              <a:t>med systematisk forbedringsarbeid? </a:t>
            </a:r>
          </a:p>
          <a:p>
            <a:pPr marL="0" indent="0">
              <a:buNone/>
            </a:pPr>
            <a:endParaRPr lang="nb-NO" dirty="0">
              <a:solidFill>
                <a:schemeClr val="tx2"/>
              </a:solidFill>
            </a:endParaRPr>
          </a:p>
          <a:p>
            <a:pPr marL="0" indent="0">
              <a:buNone/>
            </a:pPr>
            <a:r>
              <a:rPr lang="nb-NO" dirty="0">
                <a:solidFill>
                  <a:schemeClr val="tx2"/>
                </a:solidFill>
              </a:rPr>
              <a:t>      Summe i små grupper 2-3 min.</a:t>
            </a:r>
          </a:p>
          <a:p>
            <a:pPr marL="0" indent="0">
              <a:buNone/>
            </a:pPr>
            <a:r>
              <a:rPr lang="nb-NO" dirty="0">
                <a:solidFill>
                  <a:schemeClr val="tx2"/>
                </a:solidFill>
              </a:rPr>
              <a:t>      Dele innspillene med resten av gruppen.</a:t>
            </a:r>
          </a:p>
          <a:p>
            <a:pPr marL="0" indent="0">
              <a:buNone/>
            </a:pPr>
            <a:endParaRPr lang="nb-NO" dirty="0">
              <a:solidFill>
                <a:schemeClr val="tx2"/>
              </a:solidFill>
            </a:endParaRPr>
          </a:p>
        </p:txBody>
      </p:sp>
      <p:sp>
        <p:nvSpPr>
          <p:cNvPr id="5" name="TekstSylinder 4">
            <a:extLst>
              <a:ext uri="{FF2B5EF4-FFF2-40B4-BE49-F238E27FC236}">
                <a16:creationId xmlns:a16="http://schemas.microsoft.com/office/drawing/2014/main" id="{48AA2ABB-08A1-44C8-90B8-EEA3BF33E9AA}"/>
              </a:ext>
            </a:extLst>
          </p:cNvPr>
          <p:cNvSpPr txBox="1"/>
          <p:nvPr/>
        </p:nvSpPr>
        <p:spPr>
          <a:xfrm>
            <a:off x="9208120" y="135734"/>
            <a:ext cx="2038001" cy="6013295"/>
          </a:xfrm>
          <a:prstGeom prst="rect">
            <a:avLst/>
          </a:prstGeom>
          <a:noFill/>
        </p:spPr>
        <p:txBody>
          <a:bodyPr wrap="square" lIns="121936" tIns="60968" rIns="121936" bIns="60968" rtlCol="0">
            <a:spAutoFit/>
          </a:bodyPr>
          <a:lstStyle/>
          <a:p>
            <a:r>
              <a:rPr lang="nb-NO" sz="38300" dirty="0">
                <a:solidFill>
                  <a:schemeClr val="accent1">
                    <a:lumMod val="75000"/>
                  </a:schemeClr>
                </a:solidFill>
              </a:rPr>
              <a:t>?</a:t>
            </a:r>
          </a:p>
        </p:txBody>
      </p:sp>
    </p:spTree>
    <p:extLst>
      <p:ext uri="{BB962C8B-B14F-4D97-AF65-F5344CB8AC3E}">
        <p14:creationId xmlns:p14="http://schemas.microsoft.com/office/powerpoint/2010/main" val="1537256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lysbildenummer 5"/>
          <p:cNvSpPr>
            <a:spLocks noGrp="1"/>
          </p:cNvSpPr>
          <p:nvPr>
            <p:ph type="sldNum" sz="quarter" idx="4"/>
          </p:nvPr>
        </p:nvSpPr>
        <p:spPr/>
        <p:txBody>
          <a:bodyPr/>
          <a:lstStyle/>
          <a:p>
            <a:fld id="{CDA22134-EA94-4B2E-9154-EB8F13265450}" type="slidenum">
              <a:rPr lang="nb-NO" smtClean="0"/>
              <a:pPr/>
              <a:t>11</a:t>
            </a:fld>
            <a:endParaRPr lang="nb-NO" dirty="0"/>
          </a:p>
        </p:txBody>
      </p:sp>
      <p:pic>
        <p:nvPicPr>
          <p:cNvPr id="11" name="Bilde 10">
            <a:extLst>
              <a:ext uri="{FF2B5EF4-FFF2-40B4-BE49-F238E27FC236}">
                <a16:creationId xmlns:a16="http://schemas.microsoft.com/office/drawing/2014/main" id="{0BBF63CD-A6EF-4F77-A221-A026564CD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8459" y="0"/>
            <a:ext cx="6696716" cy="6859588"/>
          </a:xfrm>
          <a:prstGeom prst="rect">
            <a:avLst/>
          </a:prstGeom>
        </p:spPr>
      </p:pic>
      <p:sp>
        <p:nvSpPr>
          <p:cNvPr id="7" name="Rektangel 6">
            <a:extLst>
              <a:ext uri="{FF2B5EF4-FFF2-40B4-BE49-F238E27FC236}">
                <a16:creationId xmlns:a16="http://schemas.microsoft.com/office/drawing/2014/main" id="{D54ECB71-BE96-4E89-BF81-9E480065D519}"/>
              </a:ext>
            </a:extLst>
          </p:cNvPr>
          <p:cNvSpPr>
            <a:spLocks noChangeAspect="1"/>
          </p:cNvSpPr>
          <p:nvPr/>
        </p:nvSpPr>
        <p:spPr>
          <a:xfrm>
            <a:off x="5498459" y="-44045"/>
            <a:ext cx="1931041" cy="6903633"/>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684" tIns="60856" rIns="121684" bIns="60856" rtlCol="0" anchor="ctr"/>
          <a:lstStyle/>
          <a:p>
            <a:pPr lvl="0"/>
            <a:r>
              <a:rPr lang="nb-NO" sz="7200" b="1" dirty="0">
                <a:solidFill>
                  <a:srgbClr val="FF6E00"/>
                </a:solidFill>
                <a:latin typeface="AvenirNext LT Pro Medium" panose="020B0803020202020204" pitchFamily="34" charset="0"/>
                <a:ea typeface="Verdana" panose="020B0604030504040204" pitchFamily="34" charset="0"/>
                <a:cs typeface="Verdana" panose="020B0604030504040204" pitchFamily="34" charset="0"/>
              </a:rPr>
              <a:t>  </a:t>
            </a:r>
            <a:endParaRPr lang="nb-NO" dirty="0">
              <a:solidFill>
                <a:schemeClr val="tx1"/>
              </a:solidFill>
            </a:endParaRPr>
          </a:p>
          <a:p>
            <a:pPr defTabSz="1216786"/>
            <a:endParaRPr lang="nb-NO" sz="4800" b="1" dirty="0">
              <a:solidFill>
                <a:srgbClr val="615046"/>
              </a:solidFill>
              <a:latin typeface="AvenirNext LT Pro Regular" pitchFamily="34" charset="0"/>
              <a:ea typeface="+mj-ea"/>
              <a:cs typeface="+mj-cs"/>
            </a:endParaRPr>
          </a:p>
        </p:txBody>
      </p:sp>
      <p:sp>
        <p:nvSpPr>
          <p:cNvPr id="3" name="Plassholder for innhold 2"/>
          <p:cNvSpPr>
            <a:spLocks noGrp="1"/>
          </p:cNvSpPr>
          <p:nvPr>
            <p:ph idx="1"/>
          </p:nvPr>
        </p:nvSpPr>
        <p:spPr>
          <a:xfrm>
            <a:off x="567088" y="1153623"/>
            <a:ext cx="11331601" cy="5145132"/>
          </a:xfrm>
        </p:spPr>
        <p:txBody>
          <a:bodyPr>
            <a:normAutofit fontScale="55000" lnSpcReduction="20000"/>
          </a:bodyPr>
          <a:lstStyle/>
          <a:p>
            <a:pPr marL="0" indent="0">
              <a:lnSpc>
                <a:spcPct val="170000"/>
              </a:lnSpc>
              <a:buNone/>
            </a:pPr>
            <a:r>
              <a:rPr lang="nb-NO" sz="4400" dirty="0">
                <a:solidFill>
                  <a:schemeClr val="tx2"/>
                </a:solidFill>
              </a:rPr>
              <a:t>En forutsetning for å lede en virksomhet på en </a:t>
            </a:r>
          </a:p>
          <a:p>
            <a:pPr marL="0" indent="0">
              <a:lnSpc>
                <a:spcPct val="170000"/>
              </a:lnSpc>
              <a:buNone/>
            </a:pPr>
            <a:r>
              <a:rPr lang="nb-NO" sz="4400" dirty="0">
                <a:solidFill>
                  <a:schemeClr val="tx2"/>
                </a:solidFill>
              </a:rPr>
              <a:t>god og forsvarlig måte, er at øverste leder sikrer:</a:t>
            </a:r>
          </a:p>
          <a:p>
            <a:pPr marL="0" indent="0">
              <a:lnSpc>
                <a:spcPct val="170000"/>
              </a:lnSpc>
              <a:buNone/>
            </a:pPr>
            <a:endParaRPr lang="nb-NO" sz="4400" dirty="0">
              <a:solidFill>
                <a:schemeClr val="accent1">
                  <a:lumMod val="50000"/>
                </a:schemeClr>
              </a:solidFill>
            </a:endParaRPr>
          </a:p>
          <a:p>
            <a:pPr>
              <a:lnSpc>
                <a:spcPct val="170000"/>
              </a:lnSpc>
            </a:pPr>
            <a:r>
              <a:rPr lang="nb-NO" sz="4400" dirty="0">
                <a:solidFill>
                  <a:schemeClr val="tx2"/>
                </a:solidFill>
              </a:rPr>
              <a:t>Virksomhetens mål og at resultater etterspørres</a:t>
            </a:r>
          </a:p>
          <a:p>
            <a:pPr>
              <a:lnSpc>
                <a:spcPct val="170000"/>
              </a:lnSpc>
            </a:pPr>
            <a:r>
              <a:rPr lang="nb-NO" sz="4400" dirty="0">
                <a:solidFill>
                  <a:schemeClr val="tx2"/>
                </a:solidFill>
              </a:rPr>
              <a:t>Tydelig ansvar og oppgavefordeling</a:t>
            </a:r>
          </a:p>
          <a:p>
            <a:pPr>
              <a:lnSpc>
                <a:spcPct val="170000"/>
              </a:lnSpc>
            </a:pPr>
            <a:r>
              <a:rPr lang="nb-NO" sz="4400" dirty="0">
                <a:solidFill>
                  <a:schemeClr val="tx2"/>
                </a:solidFill>
              </a:rPr>
              <a:t>Organisering av virksomheten</a:t>
            </a:r>
          </a:p>
          <a:p>
            <a:pPr>
              <a:lnSpc>
                <a:spcPct val="170000"/>
              </a:lnSpc>
            </a:pPr>
            <a:r>
              <a:rPr lang="nb-NO" sz="4400" dirty="0">
                <a:solidFill>
                  <a:schemeClr val="tx2"/>
                </a:solidFill>
              </a:rPr>
              <a:t>Styring etter lovverk og andre krav</a:t>
            </a:r>
          </a:p>
          <a:p>
            <a:pPr>
              <a:lnSpc>
                <a:spcPct val="170000"/>
              </a:lnSpc>
            </a:pPr>
            <a:r>
              <a:rPr lang="nb-NO" sz="4400" dirty="0">
                <a:solidFill>
                  <a:schemeClr val="tx2"/>
                </a:solidFill>
              </a:rPr>
              <a:t>Ansattes og brukeres medvirkning</a:t>
            </a:r>
          </a:p>
          <a:p>
            <a:pPr>
              <a:lnSpc>
                <a:spcPct val="170000"/>
              </a:lnSpc>
            </a:pPr>
            <a:r>
              <a:rPr lang="nb-NO" sz="4400" dirty="0">
                <a:solidFill>
                  <a:schemeClr val="tx2"/>
                </a:solidFill>
              </a:rPr>
              <a:t>Felles metodikk for forbedringsarbeid</a:t>
            </a:r>
          </a:p>
          <a:p>
            <a:pPr marL="0" indent="0">
              <a:buNone/>
            </a:pPr>
            <a:endParaRPr lang="nb-NO" sz="2700" dirty="0"/>
          </a:p>
        </p:txBody>
      </p:sp>
      <p:sp>
        <p:nvSpPr>
          <p:cNvPr id="2" name="Tittel 1"/>
          <p:cNvSpPr>
            <a:spLocks noGrp="1"/>
          </p:cNvSpPr>
          <p:nvPr>
            <p:ph type="title"/>
          </p:nvPr>
        </p:nvSpPr>
        <p:spPr>
          <a:xfrm>
            <a:off x="567088" y="164893"/>
            <a:ext cx="10946850" cy="823836"/>
          </a:xfrm>
        </p:spPr>
        <p:txBody>
          <a:bodyPr>
            <a:normAutofit/>
          </a:bodyPr>
          <a:lstStyle/>
          <a:p>
            <a:r>
              <a:rPr lang="nb-NO" sz="4800" b="1" dirty="0">
                <a:solidFill>
                  <a:schemeClr val="tx2"/>
                </a:solidFill>
              </a:rPr>
              <a:t>Hvorfor et styringssystem?</a:t>
            </a:r>
          </a:p>
        </p:txBody>
      </p:sp>
    </p:spTree>
    <p:extLst>
      <p:ext uri="{BB962C8B-B14F-4D97-AF65-F5344CB8AC3E}">
        <p14:creationId xmlns:p14="http://schemas.microsoft.com/office/powerpoint/2010/main" val="2613492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963" y="335433"/>
            <a:ext cx="10705871" cy="823836"/>
          </a:xfrm>
        </p:spPr>
        <p:txBody>
          <a:bodyPr>
            <a:normAutofit/>
          </a:bodyPr>
          <a:lstStyle/>
          <a:p>
            <a:r>
              <a:rPr lang="nb-NO" sz="4800" b="1" dirty="0">
                <a:solidFill>
                  <a:schemeClr val="tx2"/>
                </a:solidFill>
              </a:rPr>
              <a:t>§6 Plikten til å planlegge</a:t>
            </a:r>
          </a:p>
        </p:txBody>
      </p:sp>
      <p:sp>
        <p:nvSpPr>
          <p:cNvPr id="4" name="Plassholder for bunntekst 3"/>
          <p:cNvSpPr>
            <a:spLocks noGrp="1"/>
          </p:cNvSpPr>
          <p:nvPr>
            <p:ph type="ftr" sz="quarter" idx="4294967295"/>
          </p:nvPr>
        </p:nvSpPr>
        <p:spPr>
          <a:xfrm>
            <a:off x="6592595" y="6370782"/>
            <a:ext cx="5617409" cy="216073"/>
          </a:xfrm>
          <a:prstGeom prst="rect">
            <a:avLst/>
          </a:prstGeom>
        </p:spPr>
        <p:txBody>
          <a:bodyPr lIns="121944" tIns="60972" rIns="121944" bIns="60972"/>
          <a:lstStyle/>
          <a:p>
            <a:r>
              <a:rPr lang="nb-NO" dirty="0"/>
              <a:t>Forskrift om ledelse og kvalitetsforbedring i helse- og omsorgstjenesten</a:t>
            </a:r>
          </a:p>
        </p:txBody>
      </p:sp>
      <p:sp>
        <p:nvSpPr>
          <p:cNvPr id="8" name="Plassholder for lysbildenummer 7"/>
          <p:cNvSpPr>
            <a:spLocks noGrp="1"/>
          </p:cNvSpPr>
          <p:nvPr>
            <p:ph type="sldNum" sz="quarter" idx="4294967295"/>
          </p:nvPr>
        </p:nvSpPr>
        <p:spPr>
          <a:xfrm>
            <a:off x="10515228" y="6658881"/>
            <a:ext cx="864321" cy="144048"/>
          </a:xfrm>
          <a:prstGeom prst="rect">
            <a:avLst/>
          </a:prstGeom>
        </p:spPr>
        <p:txBody>
          <a:bodyPr lIns="121944" tIns="60972" rIns="121944" bIns="60972"/>
          <a:lstStyle/>
          <a:p>
            <a:fld id="{CDA22134-EA94-4B2E-9154-EB8F13265450}" type="slidenum">
              <a:rPr lang="nb-NO" smtClean="0"/>
              <a:pPr/>
              <a:t>12</a:t>
            </a:fld>
            <a:endParaRPr lang="nb-NO" dirty="0"/>
          </a:p>
        </p:txBody>
      </p:sp>
      <p:sp>
        <p:nvSpPr>
          <p:cNvPr id="5" name="TekstSylinder 41"/>
          <p:cNvSpPr txBox="1"/>
          <p:nvPr/>
        </p:nvSpPr>
        <p:spPr>
          <a:xfrm>
            <a:off x="3172493" y="2004113"/>
            <a:ext cx="8186923" cy="554002"/>
          </a:xfrm>
          <a:prstGeom prst="rect">
            <a:avLst/>
          </a:prstGeom>
          <a:noFill/>
        </p:spPr>
        <p:txBody>
          <a:bodyPr wrap="square" lIns="121923" tIns="60962" rIns="121923" bIns="60962" rtlCol="0">
            <a:spAutoFit/>
          </a:bodyPr>
          <a:lstStyle/>
          <a:p>
            <a:pPr marL="381051" indent="-381051" defTabSz="914422">
              <a:buFont typeface="Arial" panose="020B0604020202020204" pitchFamily="34" charset="0"/>
              <a:buChar char="•"/>
            </a:pPr>
            <a:r>
              <a:rPr lang="nb-NO" sz="2800" b="1" dirty="0">
                <a:solidFill>
                  <a:schemeClr val="tx2"/>
                </a:solidFill>
              </a:rPr>
              <a:t>Innhente informasjon og kunnskap</a:t>
            </a:r>
          </a:p>
        </p:txBody>
      </p:sp>
      <p:sp>
        <p:nvSpPr>
          <p:cNvPr id="6" name="TekstSylinder 42"/>
          <p:cNvSpPr txBox="1"/>
          <p:nvPr/>
        </p:nvSpPr>
        <p:spPr>
          <a:xfrm>
            <a:off x="3172493" y="2446035"/>
            <a:ext cx="10678976" cy="554002"/>
          </a:xfrm>
          <a:prstGeom prst="rect">
            <a:avLst/>
          </a:prstGeom>
          <a:noFill/>
        </p:spPr>
        <p:txBody>
          <a:bodyPr wrap="square" lIns="121923" tIns="60962" rIns="121923" bIns="60962" rtlCol="0">
            <a:spAutoFit/>
          </a:bodyPr>
          <a:lstStyle/>
          <a:p>
            <a:pPr marL="381051" indent="-381051" defTabSz="914422">
              <a:buFont typeface="Arial" panose="020B0604020202020204" pitchFamily="34" charset="0"/>
              <a:buChar char="•"/>
            </a:pPr>
            <a:r>
              <a:rPr lang="nb-NO" sz="2800" b="1" dirty="0">
                <a:solidFill>
                  <a:schemeClr val="tx2"/>
                </a:solidFill>
              </a:rPr>
              <a:t>Oversikt over regelverk og faglige dokumenter</a:t>
            </a:r>
          </a:p>
        </p:txBody>
      </p:sp>
      <p:sp>
        <p:nvSpPr>
          <p:cNvPr id="7" name="TekstSylinder 43"/>
          <p:cNvSpPr txBox="1"/>
          <p:nvPr/>
        </p:nvSpPr>
        <p:spPr>
          <a:xfrm>
            <a:off x="3146298" y="2893710"/>
            <a:ext cx="11232642" cy="554002"/>
          </a:xfrm>
          <a:prstGeom prst="rect">
            <a:avLst/>
          </a:prstGeom>
          <a:noFill/>
        </p:spPr>
        <p:txBody>
          <a:bodyPr wrap="square" lIns="121923" tIns="60962" rIns="121923" bIns="60962" rtlCol="0">
            <a:spAutoFit/>
          </a:bodyPr>
          <a:lstStyle/>
          <a:p>
            <a:pPr marL="381051" indent="-381051" defTabSz="914422">
              <a:buFont typeface="Arial" panose="020B0604020202020204" pitchFamily="34" charset="0"/>
              <a:buChar char="•"/>
            </a:pPr>
            <a:r>
              <a:rPr lang="nb-NO" sz="2800" b="1" dirty="0">
                <a:solidFill>
                  <a:schemeClr val="tx2"/>
                </a:solidFill>
              </a:rPr>
              <a:t>Oversikt over områder med risiko for svikt</a:t>
            </a:r>
          </a:p>
        </p:txBody>
      </p:sp>
      <p:sp>
        <p:nvSpPr>
          <p:cNvPr id="9" name="TekstSylinder 46"/>
          <p:cNvSpPr txBox="1"/>
          <p:nvPr/>
        </p:nvSpPr>
        <p:spPr>
          <a:xfrm>
            <a:off x="3138628" y="3829848"/>
            <a:ext cx="10678975" cy="984889"/>
          </a:xfrm>
          <a:prstGeom prst="rect">
            <a:avLst/>
          </a:prstGeom>
          <a:noFill/>
        </p:spPr>
        <p:txBody>
          <a:bodyPr wrap="square" lIns="121923" tIns="60962" rIns="121923" bIns="60962" rtlCol="0">
            <a:spAutoFit/>
          </a:bodyPr>
          <a:lstStyle/>
          <a:p>
            <a:pPr marL="381051" indent="-381051" defTabSz="914422">
              <a:buFont typeface="Arial" panose="020B0604020202020204" pitchFamily="34" charset="0"/>
              <a:buChar char="•"/>
            </a:pPr>
            <a:r>
              <a:rPr lang="nb-NO" sz="2800" b="1" dirty="0">
                <a:solidFill>
                  <a:schemeClr val="tx2"/>
                </a:solidFill>
              </a:rPr>
              <a:t>Oversikt over kompetanse og behov for </a:t>
            </a:r>
            <a:br>
              <a:rPr lang="nb-NO" sz="2800" b="1" dirty="0">
                <a:solidFill>
                  <a:schemeClr val="tx2"/>
                </a:solidFill>
              </a:rPr>
            </a:br>
            <a:r>
              <a:rPr lang="nb-NO" sz="2800" b="1" dirty="0">
                <a:solidFill>
                  <a:schemeClr val="tx2"/>
                </a:solidFill>
              </a:rPr>
              <a:t>opplæring</a:t>
            </a:r>
          </a:p>
        </p:txBody>
      </p:sp>
      <p:sp>
        <p:nvSpPr>
          <p:cNvPr id="10" name="TekstSylinder 48"/>
          <p:cNvSpPr txBox="1"/>
          <p:nvPr/>
        </p:nvSpPr>
        <p:spPr>
          <a:xfrm>
            <a:off x="3146297" y="4794006"/>
            <a:ext cx="8957703" cy="554002"/>
          </a:xfrm>
          <a:prstGeom prst="rect">
            <a:avLst/>
          </a:prstGeom>
          <a:noFill/>
        </p:spPr>
        <p:txBody>
          <a:bodyPr wrap="square" lIns="121923" tIns="60962" rIns="121923" bIns="60962" rtlCol="0">
            <a:spAutoFit/>
          </a:bodyPr>
          <a:lstStyle/>
          <a:p>
            <a:pPr marL="381051" indent="-381051" defTabSz="914422">
              <a:buFont typeface="Arial" panose="020B0604020202020204" pitchFamily="34" charset="0"/>
              <a:buChar char="•"/>
            </a:pPr>
            <a:r>
              <a:rPr lang="nb-NO" sz="2800" b="1" dirty="0">
                <a:solidFill>
                  <a:schemeClr val="tx2"/>
                </a:solidFill>
              </a:rPr>
              <a:t>Oversikt over avvik og forbedringsarbeid</a:t>
            </a:r>
          </a:p>
        </p:txBody>
      </p:sp>
      <p:sp>
        <p:nvSpPr>
          <p:cNvPr id="11" name="TekstSylinder 35"/>
          <p:cNvSpPr txBox="1"/>
          <p:nvPr/>
        </p:nvSpPr>
        <p:spPr>
          <a:xfrm>
            <a:off x="3172493" y="1517364"/>
            <a:ext cx="6926318" cy="554002"/>
          </a:xfrm>
          <a:prstGeom prst="rect">
            <a:avLst/>
          </a:prstGeom>
          <a:noFill/>
        </p:spPr>
        <p:txBody>
          <a:bodyPr wrap="square" lIns="121923" tIns="60962" rIns="121923" bIns="60962" rtlCol="0">
            <a:spAutoFit/>
          </a:bodyPr>
          <a:lstStyle/>
          <a:p>
            <a:pPr marL="381051" indent="-381051" defTabSz="914422">
              <a:buFont typeface="Arial" panose="020B0604020202020204" pitchFamily="34" charset="0"/>
              <a:buChar char="•"/>
            </a:pPr>
            <a:r>
              <a:rPr lang="nb-NO" sz="2800" b="1" dirty="0">
                <a:solidFill>
                  <a:schemeClr val="tx2"/>
                </a:solidFill>
              </a:rPr>
              <a:t>Mål, oppgaver og organisering</a:t>
            </a:r>
          </a:p>
        </p:txBody>
      </p:sp>
      <p:sp>
        <p:nvSpPr>
          <p:cNvPr id="13" name="TekstSylinder 43"/>
          <p:cNvSpPr txBox="1"/>
          <p:nvPr/>
        </p:nvSpPr>
        <p:spPr>
          <a:xfrm>
            <a:off x="3146299" y="3363638"/>
            <a:ext cx="9613045" cy="554002"/>
          </a:xfrm>
          <a:prstGeom prst="rect">
            <a:avLst/>
          </a:prstGeom>
          <a:noFill/>
        </p:spPr>
        <p:txBody>
          <a:bodyPr wrap="square" lIns="121923" tIns="60962" rIns="121923" bIns="60962" rtlCol="0">
            <a:spAutoFit/>
          </a:bodyPr>
          <a:lstStyle/>
          <a:p>
            <a:pPr marL="381051" indent="-381051" defTabSz="914422">
              <a:buFont typeface="Arial" panose="020B0604020202020204" pitchFamily="34" charset="0"/>
              <a:buChar char="•"/>
            </a:pPr>
            <a:r>
              <a:rPr lang="nb-NO" sz="2800" b="1" dirty="0">
                <a:solidFill>
                  <a:schemeClr val="tx2"/>
                </a:solidFill>
              </a:rPr>
              <a:t>Planlegge hvordan risiko kan minimaliseres</a:t>
            </a:r>
          </a:p>
        </p:txBody>
      </p:sp>
      <p:graphicFrame>
        <p:nvGraphicFramePr>
          <p:cNvPr id="17" name="Content Placeholder 3"/>
          <p:cNvGraphicFramePr>
            <a:graphicFrameLocks noGrp="1"/>
          </p:cNvGraphicFramePr>
          <p:nvPr>
            <p:ph idx="1"/>
            <p:extLst>
              <p:ext uri="{D42A27DB-BD31-4B8C-83A1-F6EECF244321}">
                <p14:modId xmlns:p14="http://schemas.microsoft.com/office/powerpoint/2010/main" val="2120369591"/>
              </p:ext>
            </p:extLst>
          </p:nvPr>
        </p:nvGraphicFramePr>
        <p:xfrm>
          <a:off x="-2359780" y="1978592"/>
          <a:ext cx="8052278" cy="34677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kstSylinder 2">
            <a:extLst>
              <a:ext uri="{FF2B5EF4-FFF2-40B4-BE49-F238E27FC236}">
                <a16:creationId xmlns:a16="http://schemas.microsoft.com/office/drawing/2014/main" id="{486B3395-3E6B-43F1-9925-FE610B852078}"/>
              </a:ext>
            </a:extLst>
          </p:cNvPr>
          <p:cNvSpPr txBox="1"/>
          <p:nvPr/>
        </p:nvSpPr>
        <p:spPr>
          <a:xfrm>
            <a:off x="1666359" y="3988762"/>
            <a:ext cx="1737360" cy="553998"/>
          </a:xfrm>
          <a:prstGeom prst="rect">
            <a:avLst/>
          </a:prstGeom>
          <a:noFill/>
        </p:spPr>
        <p:txBody>
          <a:bodyPr wrap="square" rtlCol="0">
            <a:spAutoFit/>
          </a:bodyPr>
          <a:lstStyle/>
          <a:p>
            <a:r>
              <a:rPr lang="en-US" sz="1600" b="1" dirty="0">
                <a:solidFill>
                  <a:schemeClr val="bg1"/>
                </a:solidFill>
              </a:rPr>
              <a:t>Gjennomføre</a:t>
            </a:r>
            <a:endParaRPr lang="en-US" sz="1400" b="1" dirty="0">
              <a:solidFill>
                <a:schemeClr val="bg1"/>
              </a:solidFill>
            </a:endParaRPr>
          </a:p>
          <a:p>
            <a:endParaRPr lang="nb-NO" sz="1400" dirty="0"/>
          </a:p>
        </p:txBody>
      </p:sp>
    </p:spTree>
    <p:extLst>
      <p:ext uri="{BB962C8B-B14F-4D97-AF65-F5344CB8AC3E}">
        <p14:creationId xmlns:p14="http://schemas.microsoft.com/office/powerpoint/2010/main" val="70886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2087" y="462882"/>
            <a:ext cx="10705871" cy="782791"/>
          </a:xfrm>
        </p:spPr>
        <p:txBody>
          <a:bodyPr/>
          <a:lstStyle/>
          <a:p>
            <a:r>
              <a:rPr lang="nb-NO" sz="4800" dirty="0">
                <a:solidFill>
                  <a:schemeClr val="tx2"/>
                </a:solidFill>
              </a:rPr>
              <a:t>§7 Plikten til å gjennomføre</a:t>
            </a:r>
          </a:p>
        </p:txBody>
      </p:sp>
      <p:sp>
        <p:nvSpPr>
          <p:cNvPr id="12" name="TekstSylinder 49"/>
          <p:cNvSpPr txBox="1"/>
          <p:nvPr/>
        </p:nvSpPr>
        <p:spPr>
          <a:xfrm>
            <a:off x="1453169" y="3125570"/>
            <a:ext cx="12377607" cy="615557"/>
          </a:xfrm>
          <a:prstGeom prst="rect">
            <a:avLst/>
          </a:prstGeom>
          <a:noFill/>
        </p:spPr>
        <p:txBody>
          <a:bodyPr wrap="square" lIns="121923" tIns="60962" rIns="121923" bIns="60962" rtlCol="0">
            <a:spAutoFit/>
          </a:bodyPr>
          <a:lstStyle/>
          <a:p>
            <a:pPr marL="381051" indent="-381051" defTabSz="914422">
              <a:buFont typeface="Arial" panose="020B0604020202020204" pitchFamily="34" charset="0"/>
              <a:buChar char="•"/>
            </a:pPr>
            <a:r>
              <a:rPr lang="nb-NO" sz="3200" b="1" dirty="0">
                <a:solidFill>
                  <a:schemeClr val="tx2"/>
                </a:solidFill>
                <a:latin typeface="AvenirNext LT Pro Regular" pitchFamily="34" charset="0"/>
              </a:rPr>
              <a:t>Gjøre kjent virksomhetens oppgaver, organisering og planer</a:t>
            </a:r>
          </a:p>
        </p:txBody>
      </p:sp>
      <p:sp>
        <p:nvSpPr>
          <p:cNvPr id="13" name="TekstSylinder 29"/>
          <p:cNvSpPr txBox="1"/>
          <p:nvPr/>
        </p:nvSpPr>
        <p:spPr>
          <a:xfrm>
            <a:off x="1453166" y="3655668"/>
            <a:ext cx="11137065" cy="615557"/>
          </a:xfrm>
          <a:prstGeom prst="rect">
            <a:avLst/>
          </a:prstGeom>
          <a:noFill/>
        </p:spPr>
        <p:txBody>
          <a:bodyPr wrap="square" lIns="121923" tIns="60962" rIns="121923" bIns="60962" rtlCol="0">
            <a:spAutoFit/>
          </a:bodyPr>
          <a:lstStyle/>
          <a:p>
            <a:pPr marL="381051" indent="-381051" defTabSz="914422">
              <a:buFont typeface="Arial" panose="020B0604020202020204" pitchFamily="34" charset="0"/>
              <a:buChar char="•"/>
            </a:pPr>
            <a:r>
              <a:rPr lang="nb-NO" sz="3200" b="1" dirty="0">
                <a:solidFill>
                  <a:schemeClr val="tx2"/>
                </a:solidFill>
                <a:latin typeface="AvenirNext LT Pro Regular" pitchFamily="34" charset="0"/>
              </a:rPr>
              <a:t>Nødvendig kunnskap og kompetanse hos medarbeidere</a:t>
            </a:r>
          </a:p>
        </p:txBody>
      </p:sp>
      <p:sp>
        <p:nvSpPr>
          <p:cNvPr id="14" name="TekstSylinder 30"/>
          <p:cNvSpPr txBox="1"/>
          <p:nvPr/>
        </p:nvSpPr>
        <p:spPr>
          <a:xfrm>
            <a:off x="1453169" y="4185766"/>
            <a:ext cx="11077012" cy="1108000"/>
          </a:xfrm>
          <a:prstGeom prst="rect">
            <a:avLst/>
          </a:prstGeom>
          <a:noFill/>
        </p:spPr>
        <p:txBody>
          <a:bodyPr wrap="square" lIns="121923" tIns="60962" rIns="121923" bIns="60962" rtlCol="0">
            <a:spAutoFit/>
          </a:bodyPr>
          <a:lstStyle/>
          <a:p>
            <a:pPr marL="381051" indent="-381051" defTabSz="914422">
              <a:buFont typeface="Arial" panose="020B0604020202020204" pitchFamily="34" charset="0"/>
              <a:buChar char="•"/>
            </a:pPr>
            <a:r>
              <a:rPr lang="nb-NO" sz="3200" b="1" dirty="0">
                <a:solidFill>
                  <a:schemeClr val="tx2"/>
                </a:solidFill>
                <a:latin typeface="AvenirNext LT Pro Regular" pitchFamily="34" charset="0"/>
              </a:rPr>
              <a:t>Utvikle og iverksette nødvendige tiltak for og avdekke, rette </a:t>
            </a:r>
          </a:p>
          <a:p>
            <a:pPr defTabSz="914422"/>
            <a:r>
              <a:rPr lang="nb-NO" sz="3200" b="1" dirty="0">
                <a:solidFill>
                  <a:schemeClr val="tx2"/>
                </a:solidFill>
                <a:latin typeface="AvenirNext LT Pro Regular" pitchFamily="34" charset="0"/>
              </a:rPr>
              <a:t>     opp og forebygge svikt</a:t>
            </a:r>
          </a:p>
        </p:txBody>
      </p:sp>
      <p:sp>
        <p:nvSpPr>
          <p:cNvPr id="15" name="TekstSylinder 31"/>
          <p:cNvSpPr txBox="1"/>
          <p:nvPr/>
        </p:nvSpPr>
        <p:spPr>
          <a:xfrm>
            <a:off x="1454724" y="5140860"/>
            <a:ext cx="10650827" cy="615557"/>
          </a:xfrm>
          <a:prstGeom prst="rect">
            <a:avLst/>
          </a:prstGeom>
          <a:noFill/>
        </p:spPr>
        <p:txBody>
          <a:bodyPr wrap="square" lIns="121923" tIns="60962" rIns="121923" bIns="60962" rtlCol="0">
            <a:spAutoFit/>
          </a:bodyPr>
          <a:lstStyle/>
          <a:p>
            <a:pPr marL="381051" indent="-381051" defTabSz="914422">
              <a:buFont typeface="Arial" panose="020B0604020202020204" pitchFamily="34" charset="0"/>
              <a:buChar char="•"/>
            </a:pPr>
            <a:r>
              <a:rPr lang="nb-NO" sz="3200" b="1" dirty="0">
                <a:solidFill>
                  <a:schemeClr val="tx2"/>
                </a:solidFill>
                <a:latin typeface="AvenirNext LT Pro Regular" pitchFamily="34" charset="0"/>
              </a:rPr>
              <a:t>Medvirkning fra medarbeidere</a:t>
            </a:r>
          </a:p>
        </p:txBody>
      </p:sp>
      <p:sp>
        <p:nvSpPr>
          <p:cNvPr id="16" name="TekstSylinder 32"/>
          <p:cNvSpPr txBox="1"/>
          <p:nvPr/>
        </p:nvSpPr>
        <p:spPr>
          <a:xfrm>
            <a:off x="1453166" y="5621024"/>
            <a:ext cx="12267293" cy="615557"/>
          </a:xfrm>
          <a:prstGeom prst="rect">
            <a:avLst/>
          </a:prstGeom>
          <a:noFill/>
        </p:spPr>
        <p:txBody>
          <a:bodyPr wrap="square" lIns="121923" tIns="60962" rIns="121923" bIns="60962" rtlCol="0">
            <a:spAutoFit/>
          </a:bodyPr>
          <a:lstStyle/>
          <a:p>
            <a:pPr marL="381051" indent="-381051" defTabSz="914422">
              <a:buFont typeface="Arial" panose="020B0604020202020204" pitchFamily="34" charset="0"/>
              <a:buChar char="•"/>
            </a:pPr>
            <a:r>
              <a:rPr lang="nb-NO" sz="3200" b="1" dirty="0">
                <a:solidFill>
                  <a:schemeClr val="tx2"/>
                </a:solidFill>
                <a:latin typeface="AvenirNext LT Pro Regular" pitchFamily="34" charset="0"/>
              </a:rPr>
              <a:t>Medvirkning fra pasienter, brukere og pårørende</a:t>
            </a:r>
          </a:p>
        </p:txBody>
      </p:sp>
      <p:sp>
        <p:nvSpPr>
          <p:cNvPr id="18" name="Plassholder for lysbildenummer 17"/>
          <p:cNvSpPr>
            <a:spLocks noGrp="1"/>
          </p:cNvSpPr>
          <p:nvPr>
            <p:ph type="sldNum" sz="quarter" idx="4294967295"/>
          </p:nvPr>
        </p:nvSpPr>
        <p:spPr>
          <a:xfrm>
            <a:off x="10515228" y="6646898"/>
            <a:ext cx="864321" cy="144048"/>
          </a:xfrm>
          <a:prstGeom prst="rect">
            <a:avLst/>
          </a:prstGeom>
        </p:spPr>
        <p:txBody>
          <a:bodyPr lIns="121944" tIns="60972" rIns="121944" bIns="60972"/>
          <a:lstStyle/>
          <a:p>
            <a:fld id="{CDA22134-EA94-4B2E-9154-EB8F13265450}" type="slidenum">
              <a:rPr lang="nb-NO" sz="1500"/>
              <a:pPr/>
              <a:t>13</a:t>
            </a:fld>
            <a:endParaRPr lang="nb-NO" sz="2400" dirty="0"/>
          </a:p>
        </p:txBody>
      </p:sp>
      <p:graphicFrame>
        <p:nvGraphicFramePr>
          <p:cNvPr id="22" name="Content Placeholder 3"/>
          <p:cNvGraphicFramePr>
            <a:graphicFrameLocks noGrp="1"/>
          </p:cNvGraphicFramePr>
          <p:nvPr>
            <p:ph idx="1"/>
            <p:extLst>
              <p:ext uri="{D42A27DB-BD31-4B8C-83A1-F6EECF244321}">
                <p14:modId xmlns:p14="http://schemas.microsoft.com/office/powerpoint/2010/main" val="1309448935"/>
              </p:ext>
            </p:extLst>
          </p:nvPr>
        </p:nvGraphicFramePr>
        <p:xfrm>
          <a:off x="-7731547" y="-4060772"/>
          <a:ext cx="15531781" cy="8102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Plassholder for bunntekst 4"/>
          <p:cNvSpPr>
            <a:spLocks noGrp="1"/>
          </p:cNvSpPr>
          <p:nvPr>
            <p:ph type="ftr" sz="quarter" idx="4294967295"/>
          </p:nvPr>
        </p:nvSpPr>
        <p:spPr>
          <a:xfrm>
            <a:off x="6871325" y="6382809"/>
            <a:ext cx="6338354" cy="216073"/>
          </a:xfrm>
          <a:prstGeom prst="rect">
            <a:avLst/>
          </a:prstGeom>
        </p:spPr>
        <p:txBody>
          <a:bodyPr lIns="121944" tIns="60972" rIns="121944" bIns="60972"/>
          <a:lstStyle/>
          <a:p>
            <a:r>
              <a:rPr lang="nb-NO" dirty="0"/>
              <a:t>Forskrift om ledelse og kvalitetsforbedring i helse- og omsorgstjenesten</a:t>
            </a:r>
          </a:p>
        </p:txBody>
      </p:sp>
    </p:spTree>
    <p:extLst>
      <p:ext uri="{BB962C8B-B14F-4D97-AF65-F5344CB8AC3E}">
        <p14:creationId xmlns:p14="http://schemas.microsoft.com/office/powerpoint/2010/main" val="300521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163" y="668129"/>
            <a:ext cx="10946850" cy="823836"/>
          </a:xfrm>
        </p:spPr>
        <p:txBody>
          <a:bodyPr>
            <a:normAutofit/>
          </a:bodyPr>
          <a:lstStyle/>
          <a:p>
            <a:r>
              <a:rPr lang="nb-NO" sz="4800" b="1" dirty="0">
                <a:solidFill>
                  <a:schemeClr val="tx2"/>
                </a:solidFill>
              </a:rPr>
              <a:t>§8 Plikten til å evaluere</a:t>
            </a:r>
          </a:p>
        </p:txBody>
      </p:sp>
      <p:sp>
        <p:nvSpPr>
          <p:cNvPr id="23" name="TekstSylinder 52"/>
          <p:cNvSpPr txBox="1"/>
          <p:nvPr/>
        </p:nvSpPr>
        <p:spPr>
          <a:xfrm>
            <a:off x="624164" y="4944589"/>
            <a:ext cx="10710967" cy="615557"/>
          </a:xfrm>
          <a:prstGeom prst="rect">
            <a:avLst/>
          </a:prstGeom>
          <a:noFill/>
        </p:spPr>
        <p:txBody>
          <a:bodyPr wrap="square" lIns="0" tIns="60962" rIns="0" bIns="60962" rtlCol="0">
            <a:spAutoFit/>
          </a:bodyPr>
          <a:lstStyle/>
          <a:p>
            <a:pPr marL="381051" indent="-381051" defTabSz="914422">
              <a:buFont typeface="Arial" panose="020B0604020202020204" pitchFamily="34" charset="0"/>
              <a:buChar char="•"/>
              <a:defRPr/>
            </a:pPr>
            <a:r>
              <a:rPr lang="nb-NO" sz="3200" b="1" dirty="0">
                <a:solidFill>
                  <a:schemeClr val="tx2"/>
                </a:solidFill>
                <a:latin typeface="AvenirNext LT Pro Regular"/>
              </a:rPr>
              <a:t>Kontrollere at oppgaver, tiltak, planer og mål gjennomføres </a:t>
            </a:r>
          </a:p>
        </p:txBody>
      </p:sp>
      <p:sp>
        <p:nvSpPr>
          <p:cNvPr id="24" name="TekstSylinder 54"/>
          <p:cNvSpPr txBox="1"/>
          <p:nvPr/>
        </p:nvSpPr>
        <p:spPr>
          <a:xfrm>
            <a:off x="623557" y="4022077"/>
            <a:ext cx="7175061" cy="615557"/>
          </a:xfrm>
          <a:prstGeom prst="rect">
            <a:avLst/>
          </a:prstGeom>
          <a:noFill/>
        </p:spPr>
        <p:txBody>
          <a:bodyPr wrap="square" lIns="0" tIns="60962" rIns="0" bIns="60962" rtlCol="0">
            <a:spAutoFit/>
          </a:bodyPr>
          <a:lstStyle/>
          <a:p>
            <a:pPr marL="381051" indent="-381051" defTabSz="914422">
              <a:buFont typeface="Arial" panose="020B0604020202020204" pitchFamily="34" charset="0"/>
              <a:buChar char="•"/>
              <a:defRPr/>
            </a:pPr>
            <a:r>
              <a:rPr lang="nb-NO" sz="3200" b="1" dirty="0">
                <a:solidFill>
                  <a:schemeClr val="tx2"/>
                </a:solidFill>
                <a:latin typeface="AvenirNext LT Pro Regular"/>
              </a:rPr>
              <a:t>Evaluere iverksatte tiltak</a:t>
            </a:r>
          </a:p>
        </p:txBody>
      </p:sp>
      <p:sp>
        <p:nvSpPr>
          <p:cNvPr id="25" name="TekstSylinder 56"/>
          <p:cNvSpPr txBox="1"/>
          <p:nvPr/>
        </p:nvSpPr>
        <p:spPr>
          <a:xfrm>
            <a:off x="623554" y="3529533"/>
            <a:ext cx="14459503" cy="615557"/>
          </a:xfrm>
          <a:prstGeom prst="rect">
            <a:avLst/>
          </a:prstGeom>
          <a:noFill/>
        </p:spPr>
        <p:txBody>
          <a:bodyPr wrap="square" lIns="0" tIns="60962" rIns="0" bIns="60962" rtlCol="0">
            <a:spAutoFit/>
          </a:bodyPr>
          <a:lstStyle/>
          <a:p>
            <a:pPr marL="381051" indent="-381051" defTabSz="914422">
              <a:buFont typeface="Arial" panose="020B0604020202020204" pitchFamily="34" charset="0"/>
              <a:buChar char="•"/>
              <a:defRPr/>
            </a:pPr>
            <a:r>
              <a:rPr lang="nb-NO" sz="3200" b="1" dirty="0">
                <a:solidFill>
                  <a:schemeClr val="tx2"/>
                </a:solidFill>
                <a:latin typeface="AvenirNext LT Pro Regular"/>
              </a:rPr>
              <a:t>Bruk av erfaringer  fra pasienter, brukere og pårørende</a:t>
            </a:r>
          </a:p>
        </p:txBody>
      </p:sp>
      <p:sp>
        <p:nvSpPr>
          <p:cNvPr id="27" name="TekstSylinder 33"/>
          <p:cNvSpPr txBox="1"/>
          <p:nvPr/>
        </p:nvSpPr>
        <p:spPr>
          <a:xfrm>
            <a:off x="623556" y="3036990"/>
            <a:ext cx="8011162" cy="615557"/>
          </a:xfrm>
          <a:prstGeom prst="rect">
            <a:avLst/>
          </a:prstGeom>
          <a:noFill/>
        </p:spPr>
        <p:txBody>
          <a:bodyPr wrap="square" lIns="0" tIns="60962" rIns="0" bIns="60962" rtlCol="0">
            <a:spAutoFit/>
          </a:bodyPr>
          <a:lstStyle/>
          <a:p>
            <a:pPr marL="381051" indent="-381051" defTabSz="914422">
              <a:buFont typeface="Arial" panose="020B0604020202020204" pitchFamily="34" charset="0"/>
              <a:buChar char="•"/>
              <a:defRPr/>
            </a:pPr>
            <a:r>
              <a:rPr lang="nb-NO" sz="3200" b="1" dirty="0">
                <a:solidFill>
                  <a:schemeClr val="tx2"/>
                </a:solidFill>
                <a:latin typeface="AvenirNext LT Pro Regular"/>
              </a:rPr>
              <a:t>Gjennomgå avvik og uønskede hendelser</a:t>
            </a:r>
          </a:p>
        </p:txBody>
      </p:sp>
      <p:sp>
        <p:nvSpPr>
          <p:cNvPr id="28" name="TekstSylinder 34"/>
          <p:cNvSpPr txBox="1"/>
          <p:nvPr/>
        </p:nvSpPr>
        <p:spPr>
          <a:xfrm>
            <a:off x="623554" y="2566869"/>
            <a:ext cx="8659676" cy="615557"/>
          </a:xfrm>
          <a:prstGeom prst="rect">
            <a:avLst/>
          </a:prstGeom>
          <a:noFill/>
        </p:spPr>
        <p:txBody>
          <a:bodyPr wrap="square" lIns="0" tIns="60962" rIns="0" bIns="60962" rtlCol="0">
            <a:spAutoFit/>
          </a:bodyPr>
          <a:lstStyle/>
          <a:p>
            <a:pPr marL="381051" indent="-381051" defTabSz="914422">
              <a:buFont typeface="Arial" panose="020B0604020202020204" pitchFamily="34" charset="0"/>
              <a:buChar char="•"/>
              <a:defRPr/>
            </a:pPr>
            <a:r>
              <a:rPr lang="nb-NO" sz="3200" b="1" dirty="0">
                <a:solidFill>
                  <a:schemeClr val="tx2"/>
                </a:solidFill>
                <a:latin typeface="AvenirNext LT Pro Regular"/>
              </a:rPr>
              <a:t>Systematisk gjennomgang av styringssystemet</a:t>
            </a:r>
          </a:p>
        </p:txBody>
      </p:sp>
      <p:graphicFrame>
        <p:nvGraphicFramePr>
          <p:cNvPr id="29" name="Content Placeholder 3"/>
          <p:cNvGraphicFramePr>
            <a:graphicFrameLocks noGrp="1"/>
          </p:cNvGraphicFramePr>
          <p:nvPr>
            <p:ph idx="1"/>
            <p:extLst>
              <p:ext uri="{D42A27DB-BD31-4B8C-83A1-F6EECF244321}">
                <p14:modId xmlns:p14="http://schemas.microsoft.com/office/powerpoint/2010/main" val="1622923451"/>
              </p:ext>
            </p:extLst>
          </p:nvPr>
        </p:nvGraphicFramePr>
        <p:xfrm>
          <a:off x="4426613" y="-4211101"/>
          <a:ext cx="15404076" cy="8662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ssholder for bunntekst 3"/>
          <p:cNvSpPr>
            <a:spLocks noGrp="1"/>
          </p:cNvSpPr>
          <p:nvPr>
            <p:ph type="ftr" sz="quarter" idx="4294967295"/>
          </p:nvPr>
        </p:nvSpPr>
        <p:spPr>
          <a:xfrm>
            <a:off x="6712570" y="6406816"/>
            <a:ext cx="6175330" cy="216073"/>
          </a:xfrm>
          <a:prstGeom prst="rect">
            <a:avLst/>
          </a:prstGeom>
        </p:spPr>
        <p:txBody>
          <a:bodyPr lIns="121944" tIns="60972" rIns="121944" bIns="60972"/>
          <a:lstStyle/>
          <a:p>
            <a:r>
              <a:rPr lang="nb-NO" dirty="0"/>
              <a:t>Forskrift om ledelse og kvalitetsforbedring i helse- og omsorgstjenesten</a:t>
            </a:r>
          </a:p>
        </p:txBody>
      </p:sp>
      <p:sp>
        <p:nvSpPr>
          <p:cNvPr id="12" name="Plassholder for lysbildenummer 11"/>
          <p:cNvSpPr>
            <a:spLocks noGrp="1"/>
          </p:cNvSpPr>
          <p:nvPr>
            <p:ph type="sldNum" sz="quarter" idx="4294967295"/>
          </p:nvPr>
        </p:nvSpPr>
        <p:spPr>
          <a:xfrm>
            <a:off x="10515228" y="6658881"/>
            <a:ext cx="864321" cy="144048"/>
          </a:xfrm>
          <a:prstGeom prst="rect">
            <a:avLst/>
          </a:prstGeom>
        </p:spPr>
        <p:txBody>
          <a:bodyPr lIns="121944" tIns="60972" rIns="121944" bIns="60972"/>
          <a:lstStyle/>
          <a:p>
            <a:fld id="{CDA22134-EA94-4B2E-9154-EB8F13265450}" type="slidenum">
              <a:rPr lang="nb-NO" smtClean="0"/>
              <a:pPr/>
              <a:t>14</a:t>
            </a:fld>
            <a:endParaRPr lang="nb-NO" dirty="0"/>
          </a:p>
        </p:txBody>
      </p:sp>
      <p:sp>
        <p:nvSpPr>
          <p:cNvPr id="13" name="TekstSylinder 52">
            <a:extLst>
              <a:ext uri="{FF2B5EF4-FFF2-40B4-BE49-F238E27FC236}">
                <a16:creationId xmlns:a16="http://schemas.microsoft.com/office/drawing/2014/main" id="{D91C5AB0-788F-415B-A185-FED2ACF1556C}"/>
              </a:ext>
            </a:extLst>
          </p:cNvPr>
          <p:cNvSpPr txBox="1"/>
          <p:nvPr/>
        </p:nvSpPr>
        <p:spPr>
          <a:xfrm>
            <a:off x="624164" y="4513208"/>
            <a:ext cx="10710967" cy="615557"/>
          </a:xfrm>
          <a:prstGeom prst="rect">
            <a:avLst/>
          </a:prstGeom>
          <a:noFill/>
        </p:spPr>
        <p:txBody>
          <a:bodyPr wrap="square" lIns="0" tIns="60962" rIns="0" bIns="60962" rtlCol="0">
            <a:spAutoFit/>
          </a:bodyPr>
          <a:lstStyle/>
          <a:p>
            <a:pPr marL="381051" indent="-381051" defTabSz="914422">
              <a:buFont typeface="Arial" panose="020B0604020202020204" pitchFamily="34" charset="0"/>
              <a:buChar char="•"/>
              <a:defRPr/>
            </a:pPr>
            <a:r>
              <a:rPr lang="nb-NO" sz="3200" b="1" dirty="0">
                <a:solidFill>
                  <a:schemeClr val="tx2"/>
                </a:solidFill>
                <a:latin typeface="AvenirNext LT Pro Regular"/>
              </a:rPr>
              <a:t>Vurdere effekt av gjennomføring</a:t>
            </a:r>
          </a:p>
        </p:txBody>
      </p:sp>
    </p:spTree>
    <p:extLst>
      <p:ext uri="{BB962C8B-B14F-4D97-AF65-F5344CB8AC3E}">
        <p14:creationId xmlns:p14="http://schemas.microsoft.com/office/powerpoint/2010/main" val="29241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7" grpId="0"/>
      <p:bldP spid="28"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628" y="522445"/>
            <a:ext cx="10705871" cy="864883"/>
          </a:xfrm>
        </p:spPr>
        <p:txBody>
          <a:bodyPr/>
          <a:lstStyle/>
          <a:p>
            <a:r>
              <a:rPr lang="nb-NO" sz="4800" dirty="0">
                <a:solidFill>
                  <a:schemeClr val="tx2"/>
                </a:solidFill>
                <a:ea typeface="+mn-ea"/>
                <a:cs typeface="+mn-cs"/>
              </a:rPr>
              <a:t>§9 Plikten til å korrigere</a:t>
            </a:r>
          </a:p>
        </p:txBody>
      </p:sp>
      <p:sp>
        <p:nvSpPr>
          <p:cNvPr id="23" name="TekstSylinder 58"/>
          <p:cNvSpPr txBox="1"/>
          <p:nvPr/>
        </p:nvSpPr>
        <p:spPr>
          <a:xfrm>
            <a:off x="815628" y="2076297"/>
            <a:ext cx="6523892" cy="615557"/>
          </a:xfrm>
          <a:prstGeom prst="rect">
            <a:avLst/>
          </a:prstGeom>
          <a:noFill/>
        </p:spPr>
        <p:txBody>
          <a:bodyPr wrap="square" lIns="121923" tIns="60962" rIns="121923" bIns="60962" rtlCol="0">
            <a:spAutoFit/>
          </a:bodyPr>
          <a:lstStyle/>
          <a:p>
            <a:pPr marL="381051" indent="-381051" defTabSz="914422">
              <a:buFont typeface="Arial" panose="020B0604020202020204" pitchFamily="34" charset="0"/>
              <a:buChar char="•"/>
            </a:pPr>
            <a:r>
              <a:rPr lang="nb-NO" sz="3200" b="1" dirty="0">
                <a:solidFill>
                  <a:schemeClr val="tx2"/>
                </a:solidFill>
                <a:latin typeface="AvenirNext LT Pro Regular"/>
              </a:rPr>
              <a:t>Forbedre nødvendige prosedyrer</a:t>
            </a:r>
          </a:p>
        </p:txBody>
      </p:sp>
      <p:sp>
        <p:nvSpPr>
          <p:cNvPr id="24" name="TekstSylinder 59"/>
          <p:cNvSpPr txBox="1"/>
          <p:nvPr/>
        </p:nvSpPr>
        <p:spPr>
          <a:xfrm>
            <a:off x="815628" y="3102408"/>
            <a:ext cx="7665445" cy="615683"/>
          </a:xfrm>
          <a:prstGeom prst="rect">
            <a:avLst/>
          </a:prstGeom>
          <a:noFill/>
        </p:spPr>
        <p:txBody>
          <a:bodyPr wrap="square" lIns="121923" tIns="60962" rIns="121923" bIns="60962" rtlCol="0">
            <a:spAutoFit/>
          </a:bodyPr>
          <a:lstStyle/>
          <a:p>
            <a:pPr marL="381051" indent="-381051" defTabSz="914422">
              <a:buFont typeface="Arial" panose="020B0604020202020204" pitchFamily="34" charset="0"/>
              <a:buChar char="•"/>
            </a:pPr>
            <a:r>
              <a:rPr lang="nb-NO" sz="3200" b="1" dirty="0">
                <a:solidFill>
                  <a:schemeClr val="tx2"/>
                </a:solidFill>
                <a:latin typeface="AvenirNext LT Pro Regular"/>
              </a:rPr>
              <a:t>Lukke avvik</a:t>
            </a:r>
          </a:p>
        </p:txBody>
      </p:sp>
      <p:sp>
        <p:nvSpPr>
          <p:cNvPr id="25" name="TekstSylinder 37"/>
          <p:cNvSpPr txBox="1"/>
          <p:nvPr/>
        </p:nvSpPr>
        <p:spPr>
          <a:xfrm>
            <a:off x="815628" y="2589353"/>
            <a:ext cx="7123148" cy="615557"/>
          </a:xfrm>
          <a:prstGeom prst="rect">
            <a:avLst/>
          </a:prstGeom>
          <a:noFill/>
        </p:spPr>
        <p:txBody>
          <a:bodyPr wrap="square" lIns="121923" tIns="60962" rIns="121923" bIns="60962" rtlCol="0">
            <a:spAutoFit/>
          </a:bodyPr>
          <a:lstStyle/>
          <a:p>
            <a:pPr marL="381051" indent="-381051" defTabSz="914422">
              <a:buFont typeface="Arial" panose="020B0604020202020204" pitchFamily="34" charset="0"/>
              <a:buChar char="•"/>
            </a:pPr>
            <a:r>
              <a:rPr lang="nb-NO" sz="3200" b="1" dirty="0">
                <a:solidFill>
                  <a:schemeClr val="tx2"/>
                </a:solidFill>
                <a:latin typeface="AvenirNext LT Pro Regular"/>
              </a:rPr>
              <a:t>Sørge for korrigerende tiltak </a:t>
            </a:r>
            <a:endParaRPr lang="nb-NO" sz="3200" b="1" dirty="0">
              <a:solidFill>
                <a:srgbClr val="92D050"/>
              </a:solidFill>
              <a:latin typeface="AvenirNext LT Pro Regular"/>
            </a:endParaRPr>
          </a:p>
        </p:txBody>
      </p:sp>
      <p:sp>
        <p:nvSpPr>
          <p:cNvPr id="17" name="Plassholder for lysbildenummer 16"/>
          <p:cNvSpPr>
            <a:spLocks noGrp="1"/>
          </p:cNvSpPr>
          <p:nvPr>
            <p:ph type="sldNum" sz="quarter" idx="4294967295"/>
          </p:nvPr>
        </p:nvSpPr>
        <p:spPr>
          <a:xfrm>
            <a:off x="10515228" y="6658881"/>
            <a:ext cx="864321" cy="144048"/>
          </a:xfrm>
          <a:prstGeom prst="rect">
            <a:avLst/>
          </a:prstGeom>
        </p:spPr>
        <p:txBody>
          <a:bodyPr lIns="121944" tIns="60972" rIns="121944" bIns="60972"/>
          <a:lstStyle/>
          <a:p>
            <a:fld id="{CDA22134-EA94-4B2E-9154-EB8F13265450}" type="slidenum">
              <a:rPr lang="nb-NO" smtClean="0"/>
              <a:pPr/>
              <a:t>15</a:t>
            </a:fld>
            <a:endParaRPr lang="nb-NO" dirty="0"/>
          </a:p>
        </p:txBody>
      </p:sp>
      <p:graphicFrame>
        <p:nvGraphicFramePr>
          <p:cNvPr id="33" name="Content Placeholder 3"/>
          <p:cNvGraphicFramePr>
            <a:graphicFrameLocks noGrp="1"/>
          </p:cNvGraphicFramePr>
          <p:nvPr>
            <p:ph idx="1"/>
            <p:extLst>
              <p:ext uri="{D42A27DB-BD31-4B8C-83A1-F6EECF244321}">
                <p14:modId xmlns:p14="http://schemas.microsoft.com/office/powerpoint/2010/main" val="1080563575"/>
              </p:ext>
            </p:extLst>
          </p:nvPr>
        </p:nvGraphicFramePr>
        <p:xfrm>
          <a:off x="3504624" y="2181368"/>
          <a:ext cx="17478492" cy="9492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Plassholder for bunntekst 3">
            <a:extLst>
              <a:ext uri="{FF2B5EF4-FFF2-40B4-BE49-F238E27FC236}">
                <a16:creationId xmlns:a16="http://schemas.microsoft.com/office/drawing/2014/main" id="{5631D167-0122-483D-8F47-EEFE5A6568AE}"/>
              </a:ext>
            </a:extLst>
          </p:cNvPr>
          <p:cNvSpPr>
            <a:spLocks noGrp="1"/>
          </p:cNvSpPr>
          <p:nvPr>
            <p:ph type="ftr" sz="quarter" idx="4294967295"/>
          </p:nvPr>
        </p:nvSpPr>
        <p:spPr>
          <a:xfrm>
            <a:off x="2600819" y="6550844"/>
            <a:ext cx="6175330" cy="216073"/>
          </a:xfrm>
          <a:prstGeom prst="rect">
            <a:avLst/>
          </a:prstGeom>
        </p:spPr>
        <p:txBody>
          <a:bodyPr lIns="121944" tIns="60972" rIns="121944" bIns="60972"/>
          <a:lstStyle/>
          <a:p>
            <a:r>
              <a:rPr lang="nb-NO" dirty="0"/>
              <a:t>Forskrift om ledelse og kvalitetsforbedring i helse- og omsorgstjenesten</a:t>
            </a:r>
          </a:p>
        </p:txBody>
      </p:sp>
    </p:spTree>
    <p:extLst>
      <p:ext uri="{BB962C8B-B14F-4D97-AF65-F5344CB8AC3E}">
        <p14:creationId xmlns:p14="http://schemas.microsoft.com/office/powerpoint/2010/main" val="415167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ktangel 21"/>
          <p:cNvSpPr/>
          <p:nvPr/>
        </p:nvSpPr>
        <p:spPr>
          <a:xfrm>
            <a:off x="704813" y="1175776"/>
            <a:ext cx="4293435" cy="513740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1" tIns="54427" rIns="108851" bIns="54427" rtlCol="0" anchor="ctr"/>
          <a:lstStyle/>
          <a:p>
            <a:pPr algn="ctr"/>
            <a:endParaRPr lang="nb-NO" dirty="0"/>
          </a:p>
        </p:txBody>
      </p:sp>
      <p:sp>
        <p:nvSpPr>
          <p:cNvPr id="9" name="Tittel 1"/>
          <p:cNvSpPr txBox="1">
            <a:spLocks/>
          </p:cNvSpPr>
          <p:nvPr/>
        </p:nvSpPr>
        <p:spPr>
          <a:xfrm>
            <a:off x="542737" y="-6148"/>
            <a:ext cx="7140918" cy="1011098"/>
          </a:xfrm>
          <a:prstGeom prst="rect">
            <a:avLst/>
          </a:prstGeom>
        </p:spPr>
        <p:txBody>
          <a:bodyPr vert="horz" lIns="120016" tIns="62408" rIns="120016" bIns="62408" rtlCol="0" anchor="b" anchorCtr="0">
            <a:noAutofit/>
          </a:bodyPr>
          <a:lstStyle>
            <a:lvl1pPr algn="l" defTabSz="914400" rtl="0" eaLnBrk="1" latinLnBrk="0" hangingPunct="1">
              <a:spcBef>
                <a:spcPct val="0"/>
              </a:spcBef>
              <a:buNone/>
              <a:defRPr sz="3400" kern="1200">
                <a:solidFill>
                  <a:srgbClr val="003244"/>
                </a:solidFill>
                <a:latin typeface="+mj-lt"/>
                <a:ea typeface="+mj-ea"/>
                <a:cs typeface="+mj-cs"/>
              </a:defRPr>
            </a:lvl1pPr>
          </a:lstStyle>
          <a:p>
            <a:r>
              <a:rPr lang="en-US" sz="4800" dirty="0"/>
              <a:t>                  </a:t>
            </a:r>
            <a:r>
              <a:rPr lang="en-US" sz="4800" b="1" dirty="0">
                <a:solidFill>
                  <a:schemeClr val="accent1">
                    <a:lumMod val="50000"/>
                  </a:schemeClr>
                </a:solidFill>
              </a:rPr>
              <a:t>Forbedringsarbeid</a:t>
            </a:r>
          </a:p>
        </p:txBody>
      </p:sp>
      <p:pic>
        <p:nvPicPr>
          <p:cNvPr id="10" name="Picture 2" descr="Bilderesultat for arrow icon"/>
          <p:cNvPicPr>
            <a:picLocks noChangeArrowheads="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6836" b="91016" l="7422" r="94922">
                        <a14:foregroundMark x1="10547" y1="10938" x2="10547" y2="10938"/>
                        <a14:foregroundMark x1="22852" y1="10547" x2="22852" y2="10547"/>
                        <a14:foregroundMark x1="63672" y1="53125" x2="63672" y2="53125"/>
                        <a14:foregroundMark x1="88086" y1="70703" x2="88086" y2="70703"/>
                        <a14:foregroundMark x1="65234" y1="87305" x2="65234" y2="87305"/>
                        <a14:foregroundMark x1="63086" y1="75391" x2="63086" y2="75391"/>
                        <a14:foregroundMark x1="41406" y1="73828" x2="41406" y2="73828"/>
                        <a14:foregroundMark x1="20703" y1="60156" x2="20703" y2="60156"/>
                        <a14:foregroundMark x1="15430" y1="41797" x2="15430" y2="41797"/>
                        <a14:foregroundMark x1="13672" y1="28711" x2="13672" y2="28711"/>
                        <a14:foregroundMark x1="14453" y1="25781" x2="14453" y2="25781"/>
                        <a14:foregroundMark x1="19336" y1="40234" x2="19336" y2="43945"/>
                        <a14:foregroundMark x1="14063" y1="21094" x2="15234" y2="58203"/>
                        <a14:foregroundMark x1="18750" y1="24609" x2="30469" y2="72070"/>
                        <a14:foregroundMark x1="31445" y1="66016" x2="69922" y2="65625"/>
                        <a14:foregroundMark x1="38477" y1="75391" x2="75977" y2="77344"/>
                        <a14:foregroundMark x1="27148" y1="73242" x2="16016" y2="61523"/>
                        <a14:foregroundMark x1="11328" y1="52930" x2="21875" y2="70313"/>
                        <a14:foregroundMark x1="10156" y1="41797" x2="9961" y2="54492"/>
                        <a14:foregroundMark x1="10547" y1="17578" x2="9961" y2="59180"/>
                        <a14:foregroundMark x1="9375" y1="13672" x2="22461" y2="11719"/>
                        <a14:foregroundMark x1="12109" y1="8594" x2="22461" y2="9570"/>
                        <a14:foregroundMark x1="11523" y1="69141" x2="7617" y2="7031"/>
                        <a14:foregroundMark x1="61719" y1="86914" x2="92188" y2="68164"/>
                        <a14:foregroundMark x1="90430" y1="74219" x2="61719" y2="91016"/>
                      </a14:backgroundRemoval>
                    </a14:imgEffect>
                  </a14:imgLayer>
                </a14:imgProps>
              </a:ext>
              <a:ext uri="{28A0092B-C50C-407E-A947-70E740481C1C}">
                <a14:useLocalDpi xmlns:a14="http://schemas.microsoft.com/office/drawing/2010/main" val="0"/>
              </a:ext>
            </a:extLst>
          </a:blip>
          <a:srcRect l="8411" t="7670" r="7747" b="7004"/>
          <a:stretch/>
        </p:blipFill>
        <p:spPr bwMode="auto">
          <a:xfrm flipV="1">
            <a:off x="6480497" y="1605171"/>
            <a:ext cx="1322328" cy="144934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pe 10"/>
          <p:cNvGrpSpPr/>
          <p:nvPr/>
        </p:nvGrpSpPr>
        <p:grpSpPr>
          <a:xfrm rot="5400000">
            <a:off x="8102639" y="2789807"/>
            <a:ext cx="2062030" cy="1802791"/>
            <a:chOff x="7098598" y="2017665"/>
            <a:chExt cx="2360719" cy="2614131"/>
          </a:xfrm>
        </p:grpSpPr>
        <p:pic>
          <p:nvPicPr>
            <p:cNvPr id="12" name="Picture 2" descr="Bilderesultat for arrow icon"/>
            <p:cNvPicPr>
              <a:picLocks noChangeAspect="1" noChangeArrowheads="1"/>
            </p:cNvPicPr>
            <p:nvPr/>
          </p:nvPicPr>
          <p:blipFill rotWithShape="1">
            <a:blip r:embed="rId5" cstate="print">
              <a:duotone>
                <a:prstClr val="black"/>
                <a:srgbClr val="CCE9AD">
                  <a:tint val="45000"/>
                  <a:satMod val="400000"/>
                </a:srgbClr>
              </a:duotone>
              <a:extLst>
                <a:ext uri="{28A0092B-C50C-407E-A947-70E740481C1C}">
                  <a14:useLocalDpi xmlns:a14="http://schemas.microsoft.com/office/drawing/2010/main" val="0"/>
                </a:ext>
              </a:extLst>
            </a:blip>
            <a:srcRect l="45476"/>
            <a:stretch/>
          </p:blipFill>
          <p:spPr bwMode="auto">
            <a:xfrm rot="10800000" flipV="1">
              <a:off x="7098598" y="2017665"/>
              <a:ext cx="1141091" cy="26141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ilderesultat for arrow icon"/>
            <p:cNvPicPr>
              <a:picLocks noChangeAspect="1" noChangeArrowheads="1"/>
            </p:cNvPicPr>
            <p:nvPr/>
          </p:nvPicPr>
          <p:blipFill rotWithShape="1">
            <a:blip r:embed="rId6" cstate="print">
              <a:duotone>
                <a:prstClr val="black"/>
                <a:srgbClr val="CCE9AD">
                  <a:tint val="45000"/>
                  <a:satMod val="400000"/>
                </a:srgbClr>
              </a:duotone>
              <a:extLst>
                <a:ext uri="{28A0092B-C50C-407E-A947-70E740481C1C}">
                  <a14:useLocalDpi xmlns:a14="http://schemas.microsoft.com/office/drawing/2010/main" val="0"/>
                </a:ext>
              </a:extLst>
            </a:blip>
            <a:srcRect l="5731" r="58668" b="55025"/>
            <a:stretch/>
          </p:blipFill>
          <p:spPr bwMode="auto">
            <a:xfrm rot="16200000" flipV="1">
              <a:off x="8375327" y="3091427"/>
              <a:ext cx="957888" cy="1210093"/>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kstSylinder 13"/>
          <p:cNvSpPr txBox="1"/>
          <p:nvPr/>
        </p:nvSpPr>
        <p:spPr>
          <a:xfrm>
            <a:off x="7802825" y="1725406"/>
            <a:ext cx="1936064" cy="538484"/>
          </a:xfrm>
          <a:prstGeom prst="rect">
            <a:avLst/>
          </a:prstGeom>
          <a:noFill/>
        </p:spPr>
        <p:txBody>
          <a:bodyPr wrap="square" lIns="121780" tIns="60898" rIns="121780" bIns="60898" rtlCol="0">
            <a:spAutoFit/>
          </a:bodyPr>
          <a:lstStyle/>
          <a:p>
            <a:pPr algn="ctr"/>
            <a:r>
              <a:rPr lang="nb-NO" sz="2700" b="1" dirty="0">
                <a:solidFill>
                  <a:prstClr val="black"/>
                </a:solidFill>
              </a:rPr>
              <a:t>Planlegge</a:t>
            </a:r>
            <a:endParaRPr lang="en-GB" b="1" dirty="0">
              <a:solidFill>
                <a:prstClr val="black"/>
              </a:solidFill>
            </a:endParaRPr>
          </a:p>
        </p:txBody>
      </p:sp>
      <p:sp>
        <p:nvSpPr>
          <p:cNvPr id="15" name="TekstSylinder 14"/>
          <p:cNvSpPr txBox="1"/>
          <p:nvPr/>
        </p:nvSpPr>
        <p:spPr>
          <a:xfrm>
            <a:off x="9614165" y="3118518"/>
            <a:ext cx="2432683" cy="533459"/>
          </a:xfrm>
          <a:prstGeom prst="rect">
            <a:avLst/>
          </a:prstGeom>
          <a:noFill/>
        </p:spPr>
        <p:txBody>
          <a:bodyPr wrap="square" lIns="121780" tIns="60898" rIns="121780" bIns="60898" rtlCol="0">
            <a:spAutoFit/>
          </a:bodyPr>
          <a:lstStyle/>
          <a:p>
            <a:pPr algn="ctr"/>
            <a:r>
              <a:rPr lang="nb-NO" sz="2700" b="1" dirty="0">
                <a:solidFill>
                  <a:prstClr val="black"/>
                </a:solidFill>
              </a:rPr>
              <a:t>Gjennomføre</a:t>
            </a:r>
            <a:endParaRPr lang="en-GB" b="1" dirty="0">
              <a:solidFill>
                <a:prstClr val="black"/>
              </a:solidFill>
            </a:endParaRPr>
          </a:p>
        </p:txBody>
      </p:sp>
      <p:sp>
        <p:nvSpPr>
          <p:cNvPr id="16" name="TekstSylinder 15"/>
          <p:cNvSpPr txBox="1"/>
          <p:nvPr/>
        </p:nvSpPr>
        <p:spPr>
          <a:xfrm>
            <a:off x="7683655" y="4717292"/>
            <a:ext cx="2019040" cy="533459"/>
          </a:xfrm>
          <a:prstGeom prst="rect">
            <a:avLst/>
          </a:prstGeom>
          <a:noFill/>
        </p:spPr>
        <p:txBody>
          <a:bodyPr wrap="square" lIns="121780" tIns="60898" rIns="121780" bIns="60898" rtlCol="0">
            <a:spAutoFit/>
          </a:bodyPr>
          <a:lstStyle/>
          <a:p>
            <a:pPr algn="ctr"/>
            <a:r>
              <a:rPr lang="nb-NO" sz="2700" b="1" dirty="0">
                <a:solidFill>
                  <a:prstClr val="black"/>
                </a:solidFill>
              </a:rPr>
              <a:t>Evaluere</a:t>
            </a:r>
            <a:endParaRPr lang="en-GB" b="1" dirty="0">
              <a:solidFill>
                <a:prstClr val="black"/>
              </a:solidFill>
            </a:endParaRPr>
          </a:p>
        </p:txBody>
      </p:sp>
      <p:pic>
        <p:nvPicPr>
          <p:cNvPr id="17" name="Picture 2" descr="Bilderesultat for arrow icon"/>
          <p:cNvPicPr>
            <a:picLocks noChangeArrowheads="1"/>
          </p:cNvPicPr>
          <p:nvPr/>
        </p:nvPicPr>
        <p:blipFill rotWithShape="1">
          <a:blip r:embed="rId7" cstate="print">
            <a:duotone>
              <a:schemeClr val="accent1">
                <a:shade val="45000"/>
                <a:satMod val="135000"/>
              </a:schemeClr>
              <a:prstClr val="white"/>
            </a:duotone>
            <a:extLst>
              <a:ext uri="{BEBA8EAE-BF5A-486C-A8C5-ECC9F3942E4B}">
                <a14:imgProps xmlns:a14="http://schemas.microsoft.com/office/drawing/2010/main">
                  <a14:imgLayer r:embed="rId8">
                    <a14:imgEffect>
                      <a14:backgroundRemoval t="6836" b="91016" l="7422" r="94922">
                        <a14:foregroundMark x1="10547" y1="10938" x2="10547" y2="10938"/>
                        <a14:foregroundMark x1="22852" y1="10547" x2="22852" y2="10547"/>
                        <a14:foregroundMark x1="63672" y1="53125" x2="63672" y2="53125"/>
                        <a14:foregroundMark x1="88086" y1="70703" x2="88086" y2="70703"/>
                        <a14:foregroundMark x1="65234" y1="87305" x2="65234" y2="87305"/>
                        <a14:foregroundMark x1="63086" y1="75391" x2="63086" y2="75391"/>
                        <a14:foregroundMark x1="41406" y1="73828" x2="41406" y2="73828"/>
                        <a14:foregroundMark x1="20703" y1="60156" x2="20703" y2="60156"/>
                        <a14:foregroundMark x1="15430" y1="41797" x2="15430" y2="41797"/>
                        <a14:foregroundMark x1="13672" y1="28711" x2="13672" y2="28711"/>
                        <a14:foregroundMark x1="14453" y1="25781" x2="14453" y2="25781"/>
                        <a14:foregroundMark x1="19336" y1="40234" x2="19336" y2="43945"/>
                        <a14:foregroundMark x1="14063" y1="21094" x2="15234" y2="58203"/>
                        <a14:foregroundMark x1="18750" y1="24609" x2="30469" y2="72070"/>
                        <a14:foregroundMark x1="31445" y1="66016" x2="69922" y2="65625"/>
                        <a14:foregroundMark x1="38477" y1="75391" x2="75977" y2="77344"/>
                        <a14:foregroundMark x1="27148" y1="73242" x2="16016" y2="61523"/>
                        <a14:foregroundMark x1="11328" y1="52930" x2="21875" y2="70313"/>
                        <a14:foregroundMark x1="10156" y1="41797" x2="9961" y2="54492"/>
                        <a14:foregroundMark x1="10547" y1="17578" x2="9961" y2="59180"/>
                        <a14:foregroundMark x1="9375" y1="13672" x2="22461" y2="11719"/>
                        <a14:foregroundMark x1="12109" y1="8594" x2="22461" y2="9570"/>
                        <a14:foregroundMark x1="11523" y1="69141" x2="7617" y2="7031"/>
                        <a14:foregroundMark x1="61719" y1="86914" x2="92188" y2="68164"/>
                        <a14:foregroundMark x1="90430" y1="74219" x2="61719" y2="91016"/>
                      </a14:backgroundRemoval>
                    </a14:imgEffect>
                  </a14:imgLayer>
                </a14:imgProps>
              </a:ext>
              <a:ext uri="{28A0092B-C50C-407E-A947-70E740481C1C}">
                <a14:useLocalDpi xmlns:a14="http://schemas.microsoft.com/office/drawing/2010/main" val="0"/>
              </a:ext>
            </a:extLst>
          </a:blip>
          <a:srcRect l="8411" t="7670" r="7747" b="7004"/>
          <a:stretch/>
        </p:blipFill>
        <p:spPr bwMode="auto">
          <a:xfrm rot="16200000" flipV="1">
            <a:off x="6341077" y="3743980"/>
            <a:ext cx="1291164" cy="139399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Bilderesultat for arrow icon"/>
          <p:cNvPicPr>
            <a:picLocks noChangeArrowheads="1"/>
          </p:cNvPicPr>
          <p:nvPr/>
        </p:nvPicPr>
        <p:blipFill rotWithShape="1">
          <a:blip r:embed="rId9" cstate="print">
            <a:extLst>
              <a:ext uri="{BEBA8EAE-BF5A-486C-A8C5-ECC9F3942E4B}">
                <a14:imgProps xmlns:a14="http://schemas.microsoft.com/office/drawing/2010/main">
                  <a14:imgLayer r:embed="rId10">
                    <a14:imgEffect>
                      <a14:backgroundRemoval t="6836" b="91016" l="7422" r="94922">
                        <a14:foregroundMark x1="10547" y1="10938" x2="10547" y2="10938"/>
                        <a14:foregroundMark x1="22852" y1="10547" x2="22852" y2="10547"/>
                        <a14:foregroundMark x1="63672" y1="53125" x2="63672" y2="53125"/>
                        <a14:foregroundMark x1="88086" y1="70703" x2="88086" y2="70703"/>
                        <a14:foregroundMark x1="65234" y1="87305" x2="65234" y2="87305"/>
                        <a14:foregroundMark x1="63086" y1="75391" x2="63086" y2="75391"/>
                        <a14:foregroundMark x1="41406" y1="73828" x2="41406" y2="73828"/>
                        <a14:foregroundMark x1="20703" y1="60156" x2="20703" y2="60156"/>
                        <a14:foregroundMark x1="15430" y1="41797" x2="15430" y2="41797"/>
                        <a14:foregroundMark x1="13672" y1="28711" x2="13672" y2="28711"/>
                        <a14:foregroundMark x1="14453" y1="25781" x2="14453" y2="25781"/>
                        <a14:foregroundMark x1="19336" y1="40234" x2="19336" y2="43945"/>
                        <a14:foregroundMark x1="14063" y1="21094" x2="15234" y2="58203"/>
                        <a14:foregroundMark x1="18750" y1="24609" x2="30469" y2="72070"/>
                        <a14:foregroundMark x1="31445" y1="66016" x2="69922" y2="65625"/>
                        <a14:foregroundMark x1="38477" y1="75391" x2="75977" y2="77344"/>
                        <a14:foregroundMark x1="27148" y1="73242" x2="16016" y2="61523"/>
                        <a14:foregroundMark x1="11328" y1="52930" x2="21875" y2="70313"/>
                        <a14:foregroundMark x1="10156" y1="41797" x2="9961" y2="54492"/>
                        <a14:foregroundMark x1="10547" y1="17578" x2="9961" y2="59180"/>
                        <a14:foregroundMark x1="9375" y1="13672" x2="22461" y2="11719"/>
                        <a14:foregroundMark x1="12109" y1="8594" x2="22461" y2="9570"/>
                        <a14:foregroundMark x1="11523" y1="69141" x2="7617" y2="7031"/>
                        <a14:foregroundMark x1="61719" y1="86914" x2="92188" y2="68164"/>
                        <a14:foregroundMark x1="90430" y1="74219" x2="61719" y2="91016"/>
                      </a14:backgroundRemoval>
                    </a14:imgEffect>
                  </a14:imgLayer>
                </a14:imgProps>
              </a:ext>
              <a:ext uri="{28A0092B-C50C-407E-A947-70E740481C1C}">
                <a14:useLocalDpi xmlns:a14="http://schemas.microsoft.com/office/drawing/2010/main" val="0"/>
              </a:ext>
            </a:extLst>
          </a:blip>
          <a:srcRect l="8411" t="7670" r="7747" b="7004"/>
          <a:stretch/>
        </p:blipFill>
        <p:spPr bwMode="auto">
          <a:xfrm rot="10800000" flipV="1">
            <a:off x="9614165" y="3795393"/>
            <a:ext cx="1254816" cy="143462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ilderesultat for arrow icon"/>
          <p:cNvPicPr>
            <a:picLocks noChangeArrowheads="1"/>
          </p:cNvPicPr>
          <p:nvPr/>
        </p:nvPicPr>
        <p:blipFill rotWithShape="1">
          <a:blip r:embed="rId11" cstate="print">
            <a:extLst>
              <a:ext uri="{BEBA8EAE-BF5A-486C-A8C5-ECC9F3942E4B}">
                <a14:imgProps xmlns:a14="http://schemas.microsoft.com/office/drawing/2010/main">
                  <a14:imgLayer r:embed="rId12">
                    <a14:imgEffect>
                      <a14:backgroundRemoval t="6836" b="91016" l="7422" r="94922">
                        <a14:foregroundMark x1="10547" y1="10938" x2="10547" y2="10938"/>
                        <a14:foregroundMark x1="22852" y1="10547" x2="22852" y2="10547"/>
                        <a14:foregroundMark x1="63672" y1="53125" x2="63672" y2="53125"/>
                        <a14:foregroundMark x1="88086" y1="70703" x2="88086" y2="70703"/>
                        <a14:foregroundMark x1="65234" y1="87305" x2="65234" y2="87305"/>
                        <a14:foregroundMark x1="63086" y1="75391" x2="63086" y2="75391"/>
                        <a14:foregroundMark x1="41406" y1="73828" x2="41406" y2="73828"/>
                        <a14:foregroundMark x1="20703" y1="60156" x2="20703" y2="60156"/>
                        <a14:foregroundMark x1="15430" y1="41797" x2="15430" y2="41797"/>
                        <a14:foregroundMark x1="13672" y1="28711" x2="13672" y2="28711"/>
                        <a14:foregroundMark x1="14453" y1="25781" x2="14453" y2="25781"/>
                        <a14:foregroundMark x1="19336" y1="40234" x2="19336" y2="43945"/>
                        <a14:foregroundMark x1="14063" y1="21094" x2="15234" y2="58203"/>
                        <a14:foregroundMark x1="18750" y1="24609" x2="30469" y2="72070"/>
                        <a14:foregroundMark x1="31445" y1="66016" x2="69922" y2="65625"/>
                        <a14:foregroundMark x1="38477" y1="75391" x2="75977" y2="77344"/>
                        <a14:foregroundMark x1="27148" y1="73242" x2="16016" y2="61523"/>
                        <a14:foregroundMark x1="11328" y1="52930" x2="21875" y2="70313"/>
                        <a14:foregroundMark x1="10156" y1="41797" x2="9961" y2="54492"/>
                        <a14:foregroundMark x1="10547" y1="17578" x2="9961" y2="59180"/>
                        <a14:foregroundMark x1="9375" y1="13672" x2="22461" y2="11719"/>
                        <a14:foregroundMark x1="12109" y1="8594" x2="22461" y2="9570"/>
                        <a14:foregroundMark x1="11523" y1="69141" x2="7617" y2="7031"/>
                        <a14:foregroundMark x1="61719" y1="86914" x2="92188" y2="68164"/>
                        <a14:foregroundMark x1="90430" y1="74219" x2="61719" y2="91016"/>
                      </a14:backgroundRemoval>
                    </a14:imgEffect>
                  </a14:imgLayer>
                </a14:imgProps>
              </a:ext>
              <a:ext uri="{28A0092B-C50C-407E-A947-70E740481C1C}">
                <a14:useLocalDpi xmlns:a14="http://schemas.microsoft.com/office/drawing/2010/main" val="0"/>
              </a:ext>
            </a:extLst>
          </a:blip>
          <a:srcRect l="8411" t="7670" r="7747" b="7004"/>
          <a:stretch/>
        </p:blipFill>
        <p:spPr bwMode="auto">
          <a:xfrm rot="5400000" flipV="1">
            <a:off x="9851565" y="1740692"/>
            <a:ext cx="1168639" cy="1393995"/>
          </a:xfrm>
          <a:prstGeom prst="rect">
            <a:avLst/>
          </a:prstGeom>
          <a:noFill/>
          <a:extLst>
            <a:ext uri="{909E8E84-426E-40DD-AFC4-6F175D3DCCD1}">
              <a14:hiddenFill xmlns:a14="http://schemas.microsoft.com/office/drawing/2010/main">
                <a:solidFill>
                  <a:srgbClr val="FFFFFF"/>
                </a:solidFill>
              </a14:hiddenFill>
            </a:ext>
          </a:extLst>
        </p:spPr>
      </p:pic>
      <p:sp>
        <p:nvSpPr>
          <p:cNvPr id="20" name="TekstSylinder 19"/>
          <p:cNvSpPr txBox="1"/>
          <p:nvPr/>
        </p:nvSpPr>
        <p:spPr>
          <a:xfrm>
            <a:off x="5361129" y="3114518"/>
            <a:ext cx="2770256" cy="533459"/>
          </a:xfrm>
          <a:prstGeom prst="rect">
            <a:avLst/>
          </a:prstGeom>
          <a:noFill/>
        </p:spPr>
        <p:txBody>
          <a:bodyPr wrap="square" lIns="121780" tIns="60898" rIns="121780" bIns="60898" rtlCol="0">
            <a:spAutoFit/>
          </a:bodyPr>
          <a:lstStyle/>
          <a:p>
            <a:pPr algn="ctr"/>
            <a:r>
              <a:rPr lang="nb-NO" sz="2700" b="1" dirty="0">
                <a:solidFill>
                  <a:srgbClr val="F20A04"/>
                </a:solidFill>
              </a:rPr>
              <a:t>Korrigere</a:t>
            </a:r>
            <a:endParaRPr lang="en-GB" b="1" dirty="0">
              <a:solidFill>
                <a:srgbClr val="F20A04"/>
              </a:solidFill>
            </a:endParaRPr>
          </a:p>
        </p:txBody>
      </p:sp>
      <p:sp>
        <p:nvSpPr>
          <p:cNvPr id="21" name="TekstSylinder 20"/>
          <p:cNvSpPr txBox="1"/>
          <p:nvPr/>
        </p:nvSpPr>
        <p:spPr>
          <a:xfrm>
            <a:off x="8341476" y="3726628"/>
            <a:ext cx="872957" cy="307651"/>
          </a:xfrm>
          <a:prstGeom prst="rect">
            <a:avLst/>
          </a:prstGeom>
          <a:noFill/>
        </p:spPr>
        <p:txBody>
          <a:bodyPr wrap="square" lIns="121780" tIns="60898" rIns="121780" bIns="60898" rtlCol="0">
            <a:spAutoFit/>
          </a:bodyPr>
          <a:lstStyle/>
          <a:p>
            <a:pPr algn="ctr"/>
            <a:r>
              <a:rPr lang="nb-NO" sz="1200" b="1" dirty="0">
                <a:solidFill>
                  <a:prstClr val="white"/>
                </a:solidFill>
              </a:rPr>
              <a:t>OK</a:t>
            </a:r>
            <a:endParaRPr lang="en-GB" sz="1200" b="1" dirty="0">
              <a:solidFill>
                <a:prstClr val="white"/>
              </a:solidFill>
            </a:endParaRPr>
          </a:p>
        </p:txBody>
      </p:sp>
      <p:sp>
        <p:nvSpPr>
          <p:cNvPr id="25" name="TekstSylinder 24"/>
          <p:cNvSpPr txBox="1"/>
          <p:nvPr/>
        </p:nvSpPr>
        <p:spPr>
          <a:xfrm>
            <a:off x="896883" y="1290101"/>
            <a:ext cx="4101364" cy="5376933"/>
          </a:xfrm>
          <a:prstGeom prst="rect">
            <a:avLst/>
          </a:prstGeom>
          <a:noFill/>
        </p:spPr>
        <p:txBody>
          <a:bodyPr wrap="square" lIns="121780" tIns="60898" rIns="121780" bIns="60898" rtlCol="0">
            <a:spAutoFit/>
          </a:bodyPr>
          <a:lstStyle/>
          <a:p>
            <a:pPr marL="381051" indent="-381051">
              <a:buFont typeface="Wingdings" panose="05000000000000000000" pitchFamily="2" charset="2"/>
              <a:buChar char="§"/>
            </a:pPr>
            <a:r>
              <a:rPr lang="nb-NO" sz="2100" dirty="0">
                <a:solidFill>
                  <a:prstClr val="black"/>
                </a:solidFill>
              </a:rPr>
              <a:t>Ny kunnskap</a:t>
            </a:r>
          </a:p>
          <a:p>
            <a:pPr marL="381051" indent="-381051">
              <a:buFont typeface="Wingdings" panose="05000000000000000000" pitchFamily="2" charset="2"/>
              <a:buChar char="§"/>
            </a:pPr>
            <a:r>
              <a:rPr lang="nb-NO" sz="2100" dirty="0">
                <a:solidFill>
                  <a:prstClr val="black"/>
                </a:solidFill>
              </a:rPr>
              <a:t>Resultater/indikatorer</a:t>
            </a:r>
          </a:p>
          <a:p>
            <a:pPr marL="381051" indent="-381051">
              <a:buFont typeface="Wingdings" panose="05000000000000000000" pitchFamily="2" charset="2"/>
              <a:buChar char="§"/>
            </a:pPr>
            <a:r>
              <a:rPr lang="nb-NO" sz="2100" dirty="0">
                <a:solidFill>
                  <a:prstClr val="black"/>
                </a:solidFill>
              </a:rPr>
              <a:t>Tilsyn</a:t>
            </a:r>
          </a:p>
          <a:p>
            <a:pPr marL="381051" indent="-381051">
              <a:buFont typeface="Wingdings" panose="05000000000000000000" pitchFamily="2" charset="2"/>
              <a:buChar char="§"/>
            </a:pPr>
            <a:r>
              <a:rPr lang="nb-NO" sz="2100" dirty="0">
                <a:solidFill>
                  <a:prstClr val="black"/>
                </a:solidFill>
              </a:rPr>
              <a:t>Avvik</a:t>
            </a:r>
          </a:p>
          <a:p>
            <a:pPr marL="381051" indent="-381051">
              <a:buFont typeface="Wingdings" panose="05000000000000000000" pitchFamily="2" charset="2"/>
              <a:buChar char="§"/>
            </a:pPr>
            <a:r>
              <a:rPr lang="nb-NO" sz="2100" dirty="0">
                <a:solidFill>
                  <a:prstClr val="black"/>
                </a:solidFill>
              </a:rPr>
              <a:t>Revisjoner</a:t>
            </a:r>
          </a:p>
          <a:p>
            <a:pPr marL="381051" indent="-381051">
              <a:buFont typeface="Wingdings" panose="05000000000000000000" pitchFamily="2" charset="2"/>
              <a:buChar char="§"/>
            </a:pPr>
            <a:r>
              <a:rPr lang="nb-NO" sz="2100" dirty="0">
                <a:solidFill>
                  <a:prstClr val="black"/>
                </a:solidFill>
              </a:rPr>
              <a:t>Risikovurderinger</a:t>
            </a:r>
          </a:p>
          <a:p>
            <a:pPr marL="381051" indent="-381051">
              <a:buFont typeface="Wingdings" panose="05000000000000000000" pitchFamily="2" charset="2"/>
              <a:buChar char="§"/>
            </a:pPr>
            <a:r>
              <a:rPr lang="nb-NO" sz="2100" dirty="0">
                <a:solidFill>
                  <a:prstClr val="black"/>
                </a:solidFill>
              </a:rPr>
              <a:t>Klager</a:t>
            </a:r>
          </a:p>
          <a:p>
            <a:pPr marL="381051" indent="-381051">
              <a:buFont typeface="Wingdings" panose="05000000000000000000" pitchFamily="2" charset="2"/>
              <a:buChar char="§"/>
            </a:pPr>
            <a:r>
              <a:rPr lang="nb-NO" sz="2100" dirty="0">
                <a:solidFill>
                  <a:prstClr val="black"/>
                </a:solidFill>
              </a:rPr>
              <a:t>Brukerundersøkelser</a:t>
            </a:r>
          </a:p>
          <a:p>
            <a:pPr marL="381051" indent="-381051">
              <a:buFont typeface="Wingdings" panose="05000000000000000000" pitchFamily="2" charset="2"/>
              <a:buChar char="§"/>
            </a:pPr>
            <a:r>
              <a:rPr lang="nb-NO" sz="2100" dirty="0">
                <a:solidFill>
                  <a:prstClr val="black"/>
                </a:solidFill>
              </a:rPr>
              <a:t>Gjennomgang av styringssystemet</a:t>
            </a:r>
          </a:p>
          <a:p>
            <a:pPr marL="381051" indent="-381051">
              <a:buFont typeface="Wingdings" panose="05000000000000000000" pitchFamily="2" charset="2"/>
              <a:buChar char="§"/>
            </a:pPr>
            <a:r>
              <a:rPr lang="nb-NO" sz="2100" dirty="0">
                <a:solidFill>
                  <a:prstClr val="black"/>
                </a:solidFill>
              </a:rPr>
              <a:t>Forbedringsforslag </a:t>
            </a:r>
          </a:p>
          <a:p>
            <a:r>
              <a:rPr lang="nb-NO" sz="2100" dirty="0">
                <a:solidFill>
                  <a:prstClr val="black"/>
                </a:solidFill>
              </a:rPr>
              <a:t>      pasienter, pårørende </a:t>
            </a:r>
          </a:p>
          <a:p>
            <a:r>
              <a:rPr lang="nb-NO" sz="2100" dirty="0">
                <a:solidFill>
                  <a:prstClr val="black"/>
                </a:solidFill>
              </a:rPr>
              <a:t>      og ansatte </a:t>
            </a:r>
          </a:p>
          <a:p>
            <a:pPr marL="381051" indent="-381051">
              <a:buFont typeface="Wingdings" panose="05000000000000000000" pitchFamily="2" charset="2"/>
              <a:buChar char="§"/>
            </a:pPr>
            <a:r>
              <a:rPr lang="nb-NO" sz="2100" dirty="0">
                <a:solidFill>
                  <a:prstClr val="black"/>
                </a:solidFill>
              </a:rPr>
              <a:t>Nasjonale retningslinjer</a:t>
            </a:r>
          </a:p>
          <a:p>
            <a:pPr marL="381051" indent="-381051">
              <a:buFont typeface="Wingdings" panose="05000000000000000000" pitchFamily="2" charset="2"/>
              <a:buChar char="§"/>
            </a:pPr>
            <a:r>
              <a:rPr lang="nb-NO" sz="2100" dirty="0">
                <a:solidFill>
                  <a:prstClr val="black"/>
                </a:solidFill>
              </a:rPr>
              <a:t>Myndighetskrav</a:t>
            </a:r>
          </a:p>
          <a:p>
            <a:endParaRPr lang="nb-NO" sz="2100" dirty="0">
              <a:solidFill>
                <a:prstClr val="black"/>
              </a:solidFill>
            </a:endParaRPr>
          </a:p>
        </p:txBody>
      </p:sp>
      <p:sp>
        <p:nvSpPr>
          <p:cNvPr id="27" name="Høyre klammeparentes 26"/>
          <p:cNvSpPr/>
          <p:nvPr/>
        </p:nvSpPr>
        <p:spPr>
          <a:xfrm>
            <a:off x="4187016" y="1175776"/>
            <a:ext cx="1622466" cy="5137401"/>
          </a:xfrm>
          <a:prstGeom prst="rightBrace">
            <a:avLst>
              <a:gd name="adj1" fmla="val 8333"/>
              <a:gd name="adj2" fmla="val 35234"/>
            </a:avLst>
          </a:prstGeom>
          <a:ln w="57150"/>
        </p:spPr>
        <p:style>
          <a:lnRef idx="1">
            <a:schemeClr val="accent1"/>
          </a:lnRef>
          <a:fillRef idx="0">
            <a:schemeClr val="accent1"/>
          </a:fillRef>
          <a:effectRef idx="0">
            <a:schemeClr val="accent1"/>
          </a:effectRef>
          <a:fontRef idx="minor">
            <a:schemeClr val="tx1"/>
          </a:fontRef>
        </p:style>
        <p:txBody>
          <a:bodyPr lIns="121936" tIns="60968" rIns="121936" bIns="60968" rtlCol="0" anchor="ctr"/>
          <a:lstStyle/>
          <a:p>
            <a:pPr algn="ctr"/>
            <a:endParaRPr lang="nb-NO" dirty="0"/>
          </a:p>
        </p:txBody>
      </p:sp>
      <p:sp>
        <p:nvSpPr>
          <p:cNvPr id="2" name="TekstSylinder 1"/>
          <p:cNvSpPr txBox="1"/>
          <p:nvPr/>
        </p:nvSpPr>
        <p:spPr>
          <a:xfrm rot="16200000">
            <a:off x="1793873" y="3307310"/>
            <a:ext cx="5425859" cy="677125"/>
          </a:xfrm>
          <a:prstGeom prst="rect">
            <a:avLst/>
          </a:prstGeom>
          <a:noFill/>
        </p:spPr>
        <p:txBody>
          <a:bodyPr wrap="square" lIns="121936" tIns="60968" rIns="121936" bIns="60968" rtlCol="0">
            <a:spAutoFit/>
          </a:bodyPr>
          <a:lstStyle/>
          <a:p>
            <a:pPr algn="ctr"/>
            <a:r>
              <a:rPr lang="nb-NO" b="1" spc="800" dirty="0">
                <a:solidFill>
                  <a:schemeClr val="accent1">
                    <a:lumMod val="50000"/>
                  </a:schemeClr>
                </a:solidFill>
                <a:latin typeface="Arial Rounded MT Bold" panose="020F0704030504030204" pitchFamily="34" charset="0"/>
                <a:cs typeface="Aharoni" panose="02010803020104030203" pitchFamily="2" charset="-79"/>
              </a:rPr>
              <a:t>Kilder til forbedringsarbeid</a:t>
            </a:r>
          </a:p>
        </p:txBody>
      </p:sp>
      <p:sp>
        <p:nvSpPr>
          <p:cNvPr id="5" name="Plassholder for bunntekst 4"/>
          <p:cNvSpPr>
            <a:spLocks noGrp="1"/>
          </p:cNvSpPr>
          <p:nvPr>
            <p:ph type="ftr" sz="quarter" idx="4294967295"/>
          </p:nvPr>
        </p:nvSpPr>
        <p:spPr>
          <a:xfrm>
            <a:off x="6865873" y="6382809"/>
            <a:ext cx="6338354" cy="216073"/>
          </a:xfrm>
          <a:prstGeom prst="rect">
            <a:avLst/>
          </a:prstGeom>
        </p:spPr>
        <p:txBody>
          <a:bodyPr lIns="121944" tIns="60972" rIns="121944" bIns="60972"/>
          <a:lstStyle/>
          <a:p>
            <a:r>
              <a:rPr lang="nb-NO" dirty="0"/>
              <a:t>Forskrift om ledelse og kvalitetsforbedring i helse- og omsorgstjenesten</a:t>
            </a:r>
          </a:p>
        </p:txBody>
      </p:sp>
      <p:sp>
        <p:nvSpPr>
          <p:cNvPr id="6" name="Plassholder for lysbildenummer 5"/>
          <p:cNvSpPr>
            <a:spLocks noGrp="1"/>
          </p:cNvSpPr>
          <p:nvPr>
            <p:ph type="sldNum" sz="quarter" idx="4294967295"/>
          </p:nvPr>
        </p:nvSpPr>
        <p:spPr>
          <a:xfrm>
            <a:off x="10515228" y="6658881"/>
            <a:ext cx="864321" cy="144048"/>
          </a:xfrm>
          <a:prstGeom prst="rect">
            <a:avLst/>
          </a:prstGeom>
        </p:spPr>
        <p:txBody>
          <a:bodyPr lIns="121944" tIns="60972" rIns="121944" bIns="60972"/>
          <a:lstStyle/>
          <a:p>
            <a:fld id="{CDA22134-EA94-4B2E-9154-EB8F13265450}" type="slidenum">
              <a:rPr lang="nb-NO" smtClean="0"/>
              <a:pPr/>
              <a:t>16</a:t>
            </a:fld>
            <a:endParaRPr lang="nb-NO" dirty="0"/>
          </a:p>
        </p:txBody>
      </p:sp>
    </p:spTree>
    <p:extLst>
      <p:ext uri="{BB962C8B-B14F-4D97-AF65-F5344CB8AC3E}">
        <p14:creationId xmlns:p14="http://schemas.microsoft.com/office/powerpoint/2010/main" val="3817097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3">
            <a:extLst>
              <a:ext uri="{FF2B5EF4-FFF2-40B4-BE49-F238E27FC236}">
                <a16:creationId xmlns:a16="http://schemas.microsoft.com/office/drawing/2014/main" id="{E42DB29D-AF47-47DE-AF1C-BF3A7408ABC7}"/>
              </a:ext>
            </a:extLst>
          </p:cNvPr>
          <p:cNvGraphicFramePr>
            <a:graphicFrameLocks noGrp="1"/>
          </p:cNvGraphicFramePr>
          <p:nvPr>
            <p:extLst>
              <p:ext uri="{D42A27DB-BD31-4B8C-83A1-F6EECF244321}">
                <p14:modId xmlns:p14="http://schemas.microsoft.com/office/powerpoint/2010/main" val="2098592428"/>
              </p:ext>
            </p:extLst>
          </p:nvPr>
        </p:nvGraphicFramePr>
        <p:xfrm>
          <a:off x="225349" y="744347"/>
          <a:ext cx="11784251" cy="5945160"/>
        </p:xfrm>
        <a:graphic>
          <a:graphicData uri="http://schemas.openxmlformats.org/drawingml/2006/table">
            <a:tbl>
              <a:tblPr firstRow="1" bandRow="1">
                <a:tableStyleId>{5C22544A-7EE6-4342-B048-85BDC9FD1C3A}</a:tableStyleId>
              </a:tblPr>
              <a:tblGrid>
                <a:gridCol w="1391200">
                  <a:extLst>
                    <a:ext uri="{9D8B030D-6E8A-4147-A177-3AD203B41FA5}">
                      <a16:colId xmlns:a16="http://schemas.microsoft.com/office/drawing/2014/main" val="974062886"/>
                    </a:ext>
                  </a:extLst>
                </a:gridCol>
                <a:gridCol w="4215201">
                  <a:extLst>
                    <a:ext uri="{9D8B030D-6E8A-4147-A177-3AD203B41FA5}">
                      <a16:colId xmlns:a16="http://schemas.microsoft.com/office/drawing/2014/main" val="4211604505"/>
                    </a:ext>
                  </a:extLst>
                </a:gridCol>
                <a:gridCol w="1087938">
                  <a:extLst>
                    <a:ext uri="{9D8B030D-6E8A-4147-A177-3AD203B41FA5}">
                      <a16:colId xmlns:a16="http://schemas.microsoft.com/office/drawing/2014/main" val="3504166596"/>
                    </a:ext>
                  </a:extLst>
                </a:gridCol>
                <a:gridCol w="1272478">
                  <a:extLst>
                    <a:ext uri="{9D8B030D-6E8A-4147-A177-3AD203B41FA5}">
                      <a16:colId xmlns:a16="http://schemas.microsoft.com/office/drawing/2014/main" val="4039045294"/>
                    </a:ext>
                  </a:extLst>
                </a:gridCol>
                <a:gridCol w="1272478">
                  <a:extLst>
                    <a:ext uri="{9D8B030D-6E8A-4147-A177-3AD203B41FA5}">
                      <a16:colId xmlns:a16="http://schemas.microsoft.com/office/drawing/2014/main" val="2482258751"/>
                    </a:ext>
                  </a:extLst>
                </a:gridCol>
                <a:gridCol w="1272478">
                  <a:extLst>
                    <a:ext uri="{9D8B030D-6E8A-4147-A177-3AD203B41FA5}">
                      <a16:colId xmlns:a16="http://schemas.microsoft.com/office/drawing/2014/main" val="4233391419"/>
                    </a:ext>
                  </a:extLst>
                </a:gridCol>
                <a:gridCol w="1272478">
                  <a:extLst>
                    <a:ext uri="{9D8B030D-6E8A-4147-A177-3AD203B41FA5}">
                      <a16:colId xmlns:a16="http://schemas.microsoft.com/office/drawing/2014/main" val="2739200905"/>
                    </a:ext>
                  </a:extLst>
                </a:gridCol>
              </a:tblGrid>
              <a:tr h="381022">
                <a:tc>
                  <a:txBody>
                    <a:bodyPr/>
                    <a:lstStyle/>
                    <a:p>
                      <a:r>
                        <a:rPr lang="nb-NO" sz="1900" dirty="0"/>
                        <a:t>Plikter</a:t>
                      </a:r>
                    </a:p>
                  </a:txBody>
                  <a:tcPr marL="91464" marR="91464" marT="45731" marB="45731"/>
                </a:tc>
                <a:tc>
                  <a:txBody>
                    <a:bodyPr/>
                    <a:lstStyle/>
                    <a:p>
                      <a:r>
                        <a:rPr lang="nb-NO" sz="1900" dirty="0"/>
                        <a:t>Styringssystem elementer</a:t>
                      </a:r>
                    </a:p>
                  </a:txBody>
                  <a:tcPr marL="91464" marR="91464" marT="45731" marB="45731"/>
                </a:tc>
                <a:tc>
                  <a:txBody>
                    <a:bodyPr/>
                    <a:lstStyle/>
                    <a:p>
                      <a:pPr algn="ctr"/>
                      <a:r>
                        <a:rPr lang="nb-NO" sz="1900" dirty="0"/>
                        <a:t>Status</a:t>
                      </a:r>
                    </a:p>
                  </a:txBody>
                  <a:tcPr marL="91464" marR="91464" marT="45731" marB="45731"/>
                </a:tc>
                <a:tc>
                  <a:txBody>
                    <a:bodyPr/>
                    <a:lstStyle/>
                    <a:p>
                      <a:pPr algn="ctr"/>
                      <a:r>
                        <a:rPr lang="nb-NO" sz="1900" dirty="0"/>
                        <a:t>Risiko</a:t>
                      </a:r>
                    </a:p>
                  </a:txBody>
                  <a:tcPr marL="91464" marR="91464" marT="45731" marB="45731"/>
                </a:tc>
                <a:tc>
                  <a:txBody>
                    <a:bodyPr/>
                    <a:lstStyle/>
                    <a:p>
                      <a:pPr algn="ctr"/>
                      <a:r>
                        <a:rPr lang="nb-NO" sz="1900" dirty="0"/>
                        <a:t>Aktivitet</a:t>
                      </a:r>
                    </a:p>
                  </a:txBody>
                  <a:tcPr marL="91464" marR="91464" marT="45731" marB="45731"/>
                </a:tc>
                <a:tc>
                  <a:txBody>
                    <a:bodyPr/>
                    <a:lstStyle/>
                    <a:p>
                      <a:pPr algn="ctr"/>
                      <a:r>
                        <a:rPr lang="nb-NO" sz="1900" dirty="0"/>
                        <a:t>Frist</a:t>
                      </a:r>
                    </a:p>
                  </a:txBody>
                  <a:tcPr marL="91464" marR="91464" marT="45731" marB="45731"/>
                </a:tc>
                <a:tc>
                  <a:txBody>
                    <a:bodyPr/>
                    <a:lstStyle/>
                    <a:p>
                      <a:pPr algn="ctr"/>
                      <a:r>
                        <a:rPr lang="nb-NO" sz="1900" dirty="0"/>
                        <a:t>Ansvar</a:t>
                      </a:r>
                    </a:p>
                  </a:txBody>
                  <a:tcPr marL="91464" marR="91464" marT="45731" marB="45731"/>
                </a:tc>
                <a:extLst>
                  <a:ext uri="{0D108BD9-81ED-4DB2-BD59-A6C34878D82A}">
                    <a16:rowId xmlns:a16="http://schemas.microsoft.com/office/drawing/2014/main" val="464862441"/>
                  </a:ext>
                </a:extLst>
              </a:tr>
              <a:tr h="14490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500" b="1" i="0" u="none" strike="noStrike" kern="1200" cap="none" spc="0" normalizeH="0" baseline="0" noProof="0" dirty="0">
                        <a:ln>
                          <a:noFill/>
                        </a:ln>
                        <a:solidFill>
                          <a:prstClr val="black"/>
                        </a:solidFill>
                        <a:effectLst/>
                        <a:uLnTx/>
                        <a:uFillTx/>
                        <a:latin typeface="AvenirNext LT Pro 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500" b="1" i="0" u="none" strike="noStrike" kern="1200" cap="none" spc="0" normalizeH="0" baseline="0" noProof="0" dirty="0">
                          <a:ln>
                            <a:noFill/>
                          </a:ln>
                          <a:solidFill>
                            <a:prstClr val="black"/>
                          </a:solidFill>
                          <a:effectLst/>
                          <a:uLnTx/>
                          <a:uFillTx/>
                          <a:latin typeface="AvenirNext LT Pro Regular"/>
                          <a:ea typeface="+mn-ea"/>
                          <a:cs typeface="+mn-cs"/>
                        </a:rPr>
                        <a:t>§6 Plikten til å planlegge</a:t>
                      </a:r>
                    </a:p>
                    <a:p>
                      <a:pPr marL="0" marR="0" lvl="0" indent="0" algn="l" defTabSz="914300" rtl="0" eaLnBrk="1" fontAlgn="auto" latinLnBrk="0" hangingPunct="1">
                        <a:lnSpc>
                          <a:spcPct val="100000"/>
                        </a:lnSpc>
                        <a:spcBef>
                          <a:spcPts val="0"/>
                        </a:spcBef>
                        <a:spcAft>
                          <a:spcPts val="0"/>
                        </a:spcAft>
                        <a:buClrTx/>
                        <a:buSzTx/>
                        <a:buFontTx/>
                        <a:buNone/>
                        <a:tabLst/>
                        <a:defRPr/>
                      </a:pPr>
                      <a:endParaRPr kumimoji="0" lang="nb-NO" sz="1500" b="0" i="0" u="none" strike="noStrike" kern="1200" cap="none" spc="0" normalizeH="0" baseline="0" noProof="0" dirty="0">
                        <a:ln>
                          <a:noFill/>
                        </a:ln>
                        <a:solidFill>
                          <a:prstClr val="black"/>
                        </a:solidFill>
                        <a:effectLst/>
                        <a:uLnTx/>
                        <a:uFillTx/>
                        <a:latin typeface="AvenirNext LT Pro Regular"/>
                        <a:ea typeface="+mn-ea"/>
                        <a:cs typeface="+mn-cs"/>
                      </a:endParaRPr>
                    </a:p>
                    <a:p>
                      <a:pPr marL="0" marR="0" lvl="0" indent="0" algn="l" defTabSz="914300"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dirty="0">
                        <a:ln>
                          <a:noFill/>
                        </a:ln>
                        <a:solidFill>
                          <a:prstClr val="black"/>
                        </a:solidFill>
                        <a:effectLst/>
                        <a:uLnTx/>
                        <a:uFillTx/>
                        <a:latin typeface="AvenirNext LT Pro Regular"/>
                        <a:ea typeface="+mn-ea"/>
                        <a:cs typeface="+mn-cs"/>
                      </a:endParaRPr>
                    </a:p>
                  </a:txBody>
                  <a:tcPr marL="91464" marR="91464" marT="45731" marB="45731"/>
                </a:tc>
                <a:tc>
                  <a:txBody>
                    <a:bodyPr/>
                    <a:lstStyle/>
                    <a:p>
                      <a:pPr marL="0" marR="0" lvl="0" indent="0" algn="l" defTabSz="9143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venirNext LT Pro Regular"/>
                          <a:ea typeface="+mn-ea"/>
                          <a:cs typeface="+mn-cs"/>
                        </a:rPr>
                        <a:t>Mål, oppgaver og organisering (§ 6a)</a:t>
                      </a:r>
                    </a:p>
                    <a:p>
                      <a:pPr marL="0" marR="0" lvl="0" indent="0" algn="l" defTabSz="9143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venirNext LT Pro Regular"/>
                          <a:ea typeface="+mn-ea"/>
                          <a:cs typeface="+mn-cs"/>
                        </a:rPr>
                        <a:t>Innhente informasjon og kunnskap (§ 6b)</a:t>
                      </a:r>
                    </a:p>
                    <a:p>
                      <a:pPr marL="0" marR="0" lvl="0" indent="0" algn="l" defTabSz="9143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venirNext LT Pro Regular"/>
                          <a:ea typeface="+mn-ea"/>
                          <a:cs typeface="+mn-cs"/>
                        </a:rPr>
                        <a:t>Oversikt over regelverk og faglig normerende dokumenter (§ 6c)</a:t>
                      </a:r>
                    </a:p>
                    <a:p>
                      <a:pPr marL="0" marR="0" lvl="0" indent="0" algn="l" defTabSz="9143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venirNext LT Pro Regular"/>
                          <a:ea typeface="+mn-ea"/>
                          <a:cs typeface="+mn-cs"/>
                        </a:rPr>
                        <a:t>Oversikt over områder med risiko for svikt (§6d)</a:t>
                      </a:r>
                    </a:p>
                    <a:p>
                      <a:pPr marL="0" marR="0" lvl="0" indent="0" algn="l" defTabSz="9143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venirNext LT Pro Regular"/>
                          <a:ea typeface="+mn-ea"/>
                          <a:cs typeface="+mn-cs"/>
                        </a:rPr>
                        <a:t>Planlegge hvordan risiko kan minimaliseres(§6e)</a:t>
                      </a:r>
                    </a:p>
                    <a:p>
                      <a:pPr marL="0" marR="0" lvl="0" indent="0" algn="l" defTabSz="9143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venirNext LT Pro Regular"/>
                          <a:ea typeface="+mn-ea"/>
                          <a:cs typeface="+mn-cs"/>
                        </a:rPr>
                        <a:t>Oversikt over kompetanse og behov for opplæring (§ 6f)</a:t>
                      </a:r>
                    </a:p>
                    <a:p>
                      <a:pPr marL="0" marR="0" lvl="0" indent="0" algn="l" defTabSz="9143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venirNext LT Pro Regular"/>
                          <a:ea typeface="+mn-ea"/>
                          <a:cs typeface="+mn-cs"/>
                        </a:rPr>
                        <a:t>Oversikt over avvik og forbedringsarbeid(§ 6g)</a:t>
                      </a:r>
                    </a:p>
                  </a:txBody>
                  <a:tcPr marL="91464" marR="91464" marT="45731" marB="45731"/>
                </a:tc>
                <a:tc>
                  <a:txBody>
                    <a:bodyPr/>
                    <a:lstStyle/>
                    <a:p>
                      <a:endParaRPr lang="nb-NO" sz="1900" dirty="0"/>
                    </a:p>
                  </a:txBody>
                  <a:tcPr marL="91464" marR="91464" marT="45731" marB="45731"/>
                </a:tc>
                <a:tc>
                  <a:txBody>
                    <a:bodyPr/>
                    <a:lstStyle/>
                    <a:p>
                      <a:endParaRPr lang="nb-NO" sz="1900" dirty="0"/>
                    </a:p>
                  </a:txBody>
                  <a:tcPr marL="91464" marR="91464" marT="45731" marB="45731"/>
                </a:tc>
                <a:tc>
                  <a:txBody>
                    <a:bodyPr/>
                    <a:lstStyle/>
                    <a:p>
                      <a:endParaRPr lang="nb-NO" sz="1900" dirty="0"/>
                    </a:p>
                  </a:txBody>
                  <a:tcPr marL="91464" marR="91464" marT="45731" marB="45731"/>
                </a:tc>
                <a:tc>
                  <a:txBody>
                    <a:bodyPr/>
                    <a:lstStyle/>
                    <a:p>
                      <a:endParaRPr lang="nb-NO" sz="1900" dirty="0"/>
                    </a:p>
                  </a:txBody>
                  <a:tcPr marL="91464" marR="91464" marT="45731" marB="45731"/>
                </a:tc>
                <a:tc>
                  <a:txBody>
                    <a:bodyPr/>
                    <a:lstStyle/>
                    <a:p>
                      <a:endParaRPr lang="nb-NO" sz="1900" dirty="0"/>
                    </a:p>
                  </a:txBody>
                  <a:tcPr marL="91464" marR="91464" marT="45731" marB="45731"/>
                </a:tc>
                <a:extLst>
                  <a:ext uri="{0D108BD9-81ED-4DB2-BD59-A6C34878D82A}">
                    <a16:rowId xmlns:a16="http://schemas.microsoft.com/office/drawing/2014/main" val="1321031447"/>
                  </a:ext>
                </a:extLst>
              </a:tr>
              <a:tr h="1448972">
                <a:tc>
                  <a:txBody>
                    <a:bodyPr/>
                    <a:lstStyle/>
                    <a:p>
                      <a:pPr marL="0" marR="0" lvl="0" indent="0" algn="l" defTabSz="914300" rtl="0" eaLnBrk="1" fontAlgn="auto" latinLnBrk="0" hangingPunct="1">
                        <a:lnSpc>
                          <a:spcPct val="100000"/>
                        </a:lnSpc>
                        <a:spcBef>
                          <a:spcPts val="0"/>
                        </a:spcBef>
                        <a:spcAft>
                          <a:spcPts val="0"/>
                        </a:spcAft>
                        <a:buClrTx/>
                        <a:buSzTx/>
                        <a:buFontTx/>
                        <a:buNone/>
                        <a:tabLst/>
                        <a:defRPr/>
                      </a:pPr>
                      <a:endParaRPr kumimoji="0" lang="nb-NO" sz="1500" b="0" i="0" u="none" strike="noStrike" kern="1200" cap="none" spc="0" normalizeH="0" baseline="0" noProof="0" dirty="0">
                        <a:ln>
                          <a:noFill/>
                        </a:ln>
                        <a:solidFill>
                          <a:prstClr val="black"/>
                        </a:solidFill>
                        <a:effectLst/>
                        <a:uLnTx/>
                        <a:uFillTx/>
                        <a:latin typeface="AvenirNext LT Pro Regular"/>
                        <a:ea typeface="+mn-ea"/>
                        <a:cs typeface="+mn-cs"/>
                      </a:endParaRPr>
                    </a:p>
                    <a:p>
                      <a:pPr marL="0" marR="0" lvl="0" indent="0" algn="l" defTabSz="914300"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dirty="0">
                        <a:ln>
                          <a:noFill/>
                        </a:ln>
                        <a:solidFill>
                          <a:prstClr val="black"/>
                        </a:solidFill>
                        <a:effectLst/>
                        <a:uLnTx/>
                        <a:uFillTx/>
                        <a:latin typeface="AvenirNext LT Pro Regular"/>
                        <a:ea typeface="+mn-ea"/>
                        <a:cs typeface="+mn-cs"/>
                      </a:endParaRPr>
                    </a:p>
                    <a:p>
                      <a:pPr marL="0" marR="0" lvl="0" indent="0" algn="l" defTabSz="914300" rtl="0" eaLnBrk="1" fontAlgn="auto" latinLnBrk="0" hangingPunct="1">
                        <a:lnSpc>
                          <a:spcPct val="100000"/>
                        </a:lnSpc>
                        <a:spcBef>
                          <a:spcPts val="0"/>
                        </a:spcBef>
                        <a:spcAft>
                          <a:spcPts val="0"/>
                        </a:spcAft>
                        <a:buClrTx/>
                        <a:buSzTx/>
                        <a:buFontTx/>
                        <a:buNone/>
                        <a:tabLst/>
                        <a:defRPr/>
                      </a:pPr>
                      <a:r>
                        <a:rPr kumimoji="0" lang="nb-NO" sz="1500" b="1" i="0" u="none" strike="noStrike" kern="1200" cap="none" spc="0" normalizeH="0" baseline="0" noProof="0" dirty="0">
                          <a:ln>
                            <a:noFill/>
                          </a:ln>
                          <a:solidFill>
                            <a:prstClr val="black"/>
                          </a:solidFill>
                          <a:effectLst/>
                          <a:uLnTx/>
                          <a:uFillTx/>
                          <a:latin typeface="AvenirNext LT Pro Regular"/>
                          <a:ea typeface="+mn-ea"/>
                          <a:cs typeface="+mn-cs"/>
                        </a:rPr>
                        <a:t>§ 7 Plikten til å gjennomføre</a:t>
                      </a:r>
                    </a:p>
                    <a:p>
                      <a:pPr marL="0" marR="0" lvl="0" indent="0" algn="l" defTabSz="914300" rtl="0" eaLnBrk="1" fontAlgn="auto" latinLnBrk="0" hangingPunct="1">
                        <a:lnSpc>
                          <a:spcPct val="100000"/>
                        </a:lnSpc>
                        <a:spcBef>
                          <a:spcPts val="0"/>
                        </a:spcBef>
                        <a:spcAft>
                          <a:spcPts val="0"/>
                        </a:spcAft>
                        <a:buClrTx/>
                        <a:buSzTx/>
                        <a:buFontTx/>
                        <a:buNone/>
                        <a:tabLst/>
                        <a:defRPr/>
                      </a:pPr>
                      <a:endParaRPr kumimoji="0" lang="nb-NO" sz="1500" b="0" i="0" u="none" strike="noStrike" kern="1200" cap="none" spc="0" normalizeH="0" baseline="0" noProof="0" dirty="0">
                        <a:ln>
                          <a:noFill/>
                        </a:ln>
                        <a:solidFill>
                          <a:prstClr val="black"/>
                        </a:solidFill>
                        <a:effectLst/>
                        <a:uLnTx/>
                        <a:uFillTx/>
                        <a:latin typeface="AvenirNext LT Pro Regular"/>
                        <a:ea typeface="+mn-ea"/>
                        <a:cs typeface="+mn-cs"/>
                      </a:endParaRPr>
                    </a:p>
                    <a:p>
                      <a:pPr marL="0" marR="0" lvl="0" indent="0" algn="l" defTabSz="914300"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dirty="0">
                        <a:ln>
                          <a:noFill/>
                        </a:ln>
                        <a:solidFill>
                          <a:prstClr val="black"/>
                        </a:solidFill>
                        <a:effectLst/>
                        <a:uLnTx/>
                        <a:uFillTx/>
                        <a:latin typeface="AvenirNext LT Pro Regular"/>
                        <a:ea typeface="+mn-ea"/>
                        <a:cs typeface="+mn-cs"/>
                      </a:endParaRPr>
                    </a:p>
                  </a:txBody>
                  <a:tcPr marL="91464" marR="91464" marT="45731" marB="45731"/>
                </a:tc>
                <a:tc>
                  <a:txBody>
                    <a:bodyPr/>
                    <a:lstStyle/>
                    <a:p>
                      <a:pPr marL="0" marR="0" lvl="0" indent="0" algn="l" defTabSz="9143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venirNext LT Pro Regular"/>
                          <a:ea typeface="+mn-ea"/>
                          <a:cs typeface="+mn-cs"/>
                        </a:rPr>
                        <a:t>Gjøre kjent og gjennomføre virksomhetens oppgaver, org. og planer (§ 7a)</a:t>
                      </a:r>
                    </a:p>
                    <a:p>
                      <a:pPr marL="0" marR="0" lvl="0" indent="0" algn="l" defTabSz="9143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venirNext LT Pro Regular"/>
                          <a:ea typeface="+mn-ea"/>
                          <a:cs typeface="+mn-cs"/>
                        </a:rPr>
                        <a:t>Nødvendig kunnskap og kompetanse hos medarbeidere (§ 7b)</a:t>
                      </a:r>
                    </a:p>
                    <a:p>
                      <a:pPr marL="0" marR="0" lvl="0" indent="0" algn="l" defTabSz="9143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venirNext LT Pro Regular"/>
                          <a:ea typeface="+mn-ea"/>
                          <a:cs typeface="+mn-cs"/>
                        </a:rPr>
                        <a:t>Utvikle og iverksette tiltak for å avdekke, rette opp og forebygge svikt(§ 7c)</a:t>
                      </a:r>
                    </a:p>
                    <a:p>
                      <a:pPr marL="0" marR="0" lvl="0" indent="0" algn="l" defTabSz="9143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venirNext LT Pro Regular"/>
                          <a:ea typeface="+mn-ea"/>
                          <a:cs typeface="+mn-cs"/>
                        </a:rPr>
                        <a:t>Medvirkning fra medarbeidere (§7 d)</a:t>
                      </a:r>
                    </a:p>
                    <a:p>
                      <a:pPr marL="0" marR="0" lvl="0" indent="0" algn="l" defTabSz="9143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venirNext LT Pro Regular"/>
                          <a:ea typeface="+mn-ea"/>
                          <a:cs typeface="+mn-cs"/>
                        </a:rPr>
                        <a:t>Medvirkning fra pasienter, brukere og pårørende (§7e)</a:t>
                      </a:r>
                    </a:p>
                    <a:p>
                      <a:pPr marL="0" marR="0" lvl="0" indent="0" algn="l" defTabSz="9143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AvenirNext LT Pro Regular"/>
                        <a:ea typeface="+mn-ea"/>
                        <a:cs typeface="+mn-cs"/>
                      </a:endParaRPr>
                    </a:p>
                  </a:txBody>
                  <a:tcPr marL="91464" marR="91464" marT="45731" marB="45731"/>
                </a:tc>
                <a:tc>
                  <a:txBody>
                    <a:bodyPr/>
                    <a:lstStyle/>
                    <a:p>
                      <a:endParaRPr lang="nb-NO" sz="1900" dirty="0"/>
                    </a:p>
                  </a:txBody>
                  <a:tcPr marL="91464" marR="91464" marT="45731" marB="45731"/>
                </a:tc>
                <a:tc>
                  <a:txBody>
                    <a:bodyPr/>
                    <a:lstStyle/>
                    <a:p>
                      <a:endParaRPr lang="nb-NO" sz="1900" dirty="0"/>
                    </a:p>
                  </a:txBody>
                  <a:tcPr marL="91464" marR="91464" marT="45731" marB="45731"/>
                </a:tc>
                <a:tc>
                  <a:txBody>
                    <a:bodyPr/>
                    <a:lstStyle/>
                    <a:p>
                      <a:endParaRPr lang="nb-NO" sz="1900" dirty="0"/>
                    </a:p>
                  </a:txBody>
                  <a:tcPr marL="91464" marR="91464" marT="45731" marB="45731"/>
                </a:tc>
                <a:tc>
                  <a:txBody>
                    <a:bodyPr/>
                    <a:lstStyle/>
                    <a:p>
                      <a:endParaRPr lang="nb-NO" sz="1900" dirty="0"/>
                    </a:p>
                  </a:txBody>
                  <a:tcPr marL="91464" marR="91464" marT="45731" marB="45731"/>
                </a:tc>
                <a:tc>
                  <a:txBody>
                    <a:bodyPr/>
                    <a:lstStyle/>
                    <a:p>
                      <a:endParaRPr lang="nb-NO" sz="1900" dirty="0"/>
                    </a:p>
                  </a:txBody>
                  <a:tcPr marL="91464" marR="91464" marT="45731" marB="45731"/>
                </a:tc>
                <a:extLst>
                  <a:ext uri="{0D108BD9-81ED-4DB2-BD59-A6C34878D82A}">
                    <a16:rowId xmlns:a16="http://schemas.microsoft.com/office/drawing/2014/main" val="2185342539"/>
                  </a:ext>
                </a:extLst>
              </a:tr>
              <a:tr h="12731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500" b="0" i="0" u="none" strike="noStrike" kern="1200" cap="none" spc="0" normalizeH="0" baseline="0" noProof="0" dirty="0">
                        <a:ln>
                          <a:noFill/>
                        </a:ln>
                        <a:solidFill>
                          <a:prstClr val="black"/>
                        </a:solidFill>
                        <a:effectLst/>
                        <a:uLnTx/>
                        <a:uFillTx/>
                        <a:latin typeface="AvenirNext LT Pro Regular"/>
                        <a:ea typeface="+mn-ea"/>
                        <a:cs typeface="+mn-cs"/>
                      </a:endParaRPr>
                    </a:p>
                    <a:p>
                      <a:pPr marL="0" marR="0" lvl="0" indent="0" algn="l" defTabSz="914300"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dirty="0">
                        <a:ln>
                          <a:noFill/>
                        </a:ln>
                        <a:solidFill>
                          <a:prstClr val="black"/>
                        </a:solidFill>
                        <a:effectLst/>
                        <a:uLnTx/>
                        <a:uFillTx/>
                        <a:latin typeface="AvenirNext LT Pro Regular"/>
                        <a:ea typeface="+mn-ea"/>
                        <a:cs typeface="+mn-cs"/>
                      </a:endParaRPr>
                    </a:p>
                    <a:p>
                      <a:pPr marL="0" marR="0" lvl="0" indent="0" algn="l" defTabSz="914300" rtl="0" eaLnBrk="1" fontAlgn="auto" latinLnBrk="0" hangingPunct="1">
                        <a:lnSpc>
                          <a:spcPct val="100000"/>
                        </a:lnSpc>
                        <a:spcBef>
                          <a:spcPts val="0"/>
                        </a:spcBef>
                        <a:spcAft>
                          <a:spcPts val="0"/>
                        </a:spcAft>
                        <a:buClrTx/>
                        <a:buSzTx/>
                        <a:buFontTx/>
                        <a:buNone/>
                        <a:tabLst/>
                        <a:defRPr/>
                      </a:pPr>
                      <a:r>
                        <a:rPr kumimoji="0" lang="nb-NO" sz="1500" b="1" i="0" u="none" strike="noStrike" kern="1200" cap="none" spc="0" normalizeH="0" baseline="0" noProof="0" dirty="0">
                          <a:ln>
                            <a:noFill/>
                          </a:ln>
                          <a:solidFill>
                            <a:prstClr val="black"/>
                          </a:solidFill>
                          <a:effectLst/>
                          <a:uLnTx/>
                          <a:uFillTx/>
                          <a:latin typeface="AvenirNext LT Pro Regular"/>
                          <a:ea typeface="+mn-ea"/>
                          <a:cs typeface="+mn-cs"/>
                        </a:rPr>
                        <a:t>§ 8 Plikten til å evaluere</a:t>
                      </a:r>
                    </a:p>
                    <a:p>
                      <a:pPr marL="0" marR="0" lvl="0" indent="0" algn="l" defTabSz="914300" rtl="0" eaLnBrk="1" fontAlgn="auto" latinLnBrk="0" hangingPunct="1">
                        <a:lnSpc>
                          <a:spcPct val="100000"/>
                        </a:lnSpc>
                        <a:spcBef>
                          <a:spcPts val="0"/>
                        </a:spcBef>
                        <a:spcAft>
                          <a:spcPts val="0"/>
                        </a:spcAft>
                        <a:buClrTx/>
                        <a:buSzTx/>
                        <a:buFontTx/>
                        <a:buNone/>
                        <a:tabLst/>
                        <a:defRPr/>
                      </a:pPr>
                      <a:endParaRPr kumimoji="0" lang="nb-NO" sz="1500" b="0" i="0" u="none" strike="noStrike" kern="1200" cap="none" spc="0" normalizeH="0" baseline="0" noProof="0" dirty="0">
                        <a:ln>
                          <a:noFill/>
                        </a:ln>
                        <a:solidFill>
                          <a:prstClr val="black"/>
                        </a:solidFill>
                        <a:effectLst/>
                        <a:uLnTx/>
                        <a:uFillTx/>
                        <a:latin typeface="AvenirNext LT Pro Regular"/>
                        <a:ea typeface="+mn-ea"/>
                        <a:cs typeface="+mn-cs"/>
                      </a:endParaRPr>
                    </a:p>
                    <a:p>
                      <a:pPr marL="0" marR="0" lvl="0" indent="0" algn="l" defTabSz="914300"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dirty="0">
                        <a:ln>
                          <a:noFill/>
                        </a:ln>
                        <a:solidFill>
                          <a:prstClr val="black"/>
                        </a:solidFill>
                        <a:effectLst/>
                        <a:uLnTx/>
                        <a:uFillTx/>
                        <a:latin typeface="AvenirNext LT Pro Regular"/>
                        <a:ea typeface="+mn-ea"/>
                        <a:cs typeface="+mn-cs"/>
                      </a:endParaRPr>
                    </a:p>
                  </a:txBody>
                  <a:tcPr marL="91464" marR="91464" marT="45731" marB="45731"/>
                </a:tc>
                <a:tc>
                  <a:txBody>
                    <a:bodyPr/>
                    <a:lstStyle/>
                    <a:p>
                      <a:pPr marL="0" marR="0" lvl="0" indent="0" algn="l" defTabSz="9143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venirNext LT Pro Regular"/>
                          <a:ea typeface="+mn-ea"/>
                          <a:cs typeface="+mn-cs"/>
                        </a:rPr>
                        <a:t>Kontrollere at oppgaver og planer gjennomføres (§ 8a)</a:t>
                      </a:r>
                    </a:p>
                    <a:p>
                      <a:pPr marL="0" marR="0" lvl="0" indent="0" algn="l" defTabSz="9143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venirNext LT Pro Regular"/>
                          <a:ea typeface="+mn-ea"/>
                          <a:cs typeface="+mn-cs"/>
                        </a:rPr>
                        <a:t>Vurdere effekt av gjennomføring (§ 8b)</a:t>
                      </a:r>
                    </a:p>
                    <a:p>
                      <a:pPr marL="0" marR="0" lvl="0" indent="0" algn="l" defTabSz="9143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venirNext LT Pro Regular"/>
                          <a:ea typeface="+mn-ea"/>
                          <a:cs typeface="+mn-cs"/>
                        </a:rPr>
                        <a:t>Evaluere iverksatte tiltak ivaretar krav (§ 8c)</a:t>
                      </a:r>
                    </a:p>
                    <a:p>
                      <a:pPr marL="0" marR="0" lvl="0" indent="0" algn="l" defTabSz="9143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venirNext LT Pro Regular"/>
                          <a:ea typeface="+mn-ea"/>
                          <a:cs typeface="+mn-cs"/>
                        </a:rPr>
                        <a:t>Bruk av erfaringer fra pasienter, brukere og pårørende (§ 8 d)</a:t>
                      </a:r>
                    </a:p>
                    <a:p>
                      <a:pPr marL="0" marR="0" lvl="0" indent="0" algn="l" defTabSz="9143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venirNext LT Pro Regular"/>
                          <a:ea typeface="+mn-ea"/>
                          <a:cs typeface="+mn-cs"/>
                        </a:rPr>
                        <a:t>Gjennomgå avvik og uønskede hendelser (§ 8e)</a:t>
                      </a:r>
                    </a:p>
                    <a:p>
                      <a:pPr marL="0" marR="0" lvl="0" indent="0" algn="l" defTabSz="9143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venirNext LT Pro Regular"/>
                          <a:ea typeface="+mn-ea"/>
                          <a:cs typeface="+mn-cs"/>
                        </a:rPr>
                        <a:t>Systematisk gjennomgang av styringssystemet (§ 8 f)</a:t>
                      </a:r>
                    </a:p>
                    <a:p>
                      <a:pPr marL="0" marR="0" lvl="0" indent="0" algn="l" defTabSz="9143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AvenirNext LT Pro Regular"/>
                        <a:ea typeface="+mn-ea"/>
                        <a:cs typeface="+mn-cs"/>
                      </a:endParaRPr>
                    </a:p>
                  </a:txBody>
                  <a:tcPr marL="91464" marR="91464" marT="45731" marB="45731"/>
                </a:tc>
                <a:tc>
                  <a:txBody>
                    <a:bodyPr/>
                    <a:lstStyle/>
                    <a:p>
                      <a:endParaRPr lang="nb-NO" sz="1900" dirty="0"/>
                    </a:p>
                  </a:txBody>
                  <a:tcPr marL="91464" marR="91464" marT="45731" marB="45731"/>
                </a:tc>
                <a:tc>
                  <a:txBody>
                    <a:bodyPr/>
                    <a:lstStyle/>
                    <a:p>
                      <a:endParaRPr lang="nb-NO" sz="1900" dirty="0"/>
                    </a:p>
                  </a:txBody>
                  <a:tcPr marL="91464" marR="91464" marT="45731" marB="45731"/>
                </a:tc>
                <a:tc>
                  <a:txBody>
                    <a:bodyPr/>
                    <a:lstStyle/>
                    <a:p>
                      <a:endParaRPr lang="nb-NO" sz="1900" dirty="0"/>
                    </a:p>
                  </a:txBody>
                  <a:tcPr marL="91464" marR="91464" marT="45731" marB="45731"/>
                </a:tc>
                <a:tc>
                  <a:txBody>
                    <a:bodyPr/>
                    <a:lstStyle/>
                    <a:p>
                      <a:endParaRPr lang="nb-NO" sz="1900" dirty="0"/>
                    </a:p>
                  </a:txBody>
                  <a:tcPr marL="91464" marR="91464" marT="45731" marB="45731"/>
                </a:tc>
                <a:tc>
                  <a:txBody>
                    <a:bodyPr/>
                    <a:lstStyle/>
                    <a:p>
                      <a:endParaRPr lang="nb-NO" sz="1900" dirty="0"/>
                    </a:p>
                  </a:txBody>
                  <a:tcPr marL="91464" marR="91464" marT="45731" marB="45731"/>
                </a:tc>
                <a:extLst>
                  <a:ext uri="{0D108BD9-81ED-4DB2-BD59-A6C34878D82A}">
                    <a16:rowId xmlns:a16="http://schemas.microsoft.com/office/drawing/2014/main" val="3843097146"/>
                  </a:ext>
                </a:extLst>
              </a:tr>
              <a:tr h="1188995">
                <a:tc>
                  <a:txBody>
                    <a:bodyPr/>
                    <a:lstStyle/>
                    <a:p>
                      <a:pPr marL="0" marR="0" lvl="0" indent="0" algn="l" defTabSz="914300" rtl="0" eaLnBrk="1" fontAlgn="auto" latinLnBrk="0" hangingPunct="1">
                        <a:lnSpc>
                          <a:spcPct val="100000"/>
                        </a:lnSpc>
                        <a:spcBef>
                          <a:spcPts val="0"/>
                        </a:spcBef>
                        <a:spcAft>
                          <a:spcPts val="0"/>
                        </a:spcAft>
                        <a:buClrTx/>
                        <a:buSzTx/>
                        <a:buFontTx/>
                        <a:buNone/>
                        <a:tabLst/>
                        <a:defRPr/>
                      </a:pPr>
                      <a:endParaRPr kumimoji="0" lang="nb-NO" sz="1500" b="0" i="0" u="none" strike="noStrike" kern="1200" cap="none" spc="0" normalizeH="0" baseline="0" noProof="0" dirty="0">
                        <a:ln>
                          <a:noFill/>
                        </a:ln>
                        <a:solidFill>
                          <a:prstClr val="black"/>
                        </a:solidFill>
                        <a:effectLst/>
                        <a:uLnTx/>
                        <a:uFillTx/>
                        <a:latin typeface="AvenirNext LT Pro Regular"/>
                        <a:ea typeface="+mn-ea"/>
                        <a:cs typeface="+mn-cs"/>
                      </a:endParaRPr>
                    </a:p>
                    <a:p>
                      <a:pPr marL="0" marR="0" lvl="0" indent="0" algn="l" defTabSz="914300"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dirty="0">
                        <a:ln>
                          <a:noFill/>
                        </a:ln>
                        <a:solidFill>
                          <a:prstClr val="black"/>
                        </a:solidFill>
                        <a:effectLst/>
                        <a:uLnTx/>
                        <a:uFillTx/>
                        <a:latin typeface="AvenirNext LT Pro Regular"/>
                        <a:ea typeface="+mn-ea"/>
                        <a:cs typeface="+mn-cs"/>
                      </a:endParaRPr>
                    </a:p>
                    <a:p>
                      <a:pPr marL="0" marR="0" lvl="0" indent="0" algn="l" defTabSz="914300" rtl="0" eaLnBrk="1" fontAlgn="auto" latinLnBrk="0" hangingPunct="1">
                        <a:lnSpc>
                          <a:spcPct val="100000"/>
                        </a:lnSpc>
                        <a:spcBef>
                          <a:spcPts val="0"/>
                        </a:spcBef>
                        <a:spcAft>
                          <a:spcPts val="0"/>
                        </a:spcAft>
                        <a:buClrTx/>
                        <a:buSzTx/>
                        <a:buFontTx/>
                        <a:buNone/>
                        <a:tabLst/>
                        <a:defRPr/>
                      </a:pPr>
                      <a:r>
                        <a:rPr kumimoji="0" lang="nb-NO" sz="1500" b="1" i="0" u="none" strike="noStrike" kern="1200" cap="none" spc="0" normalizeH="0" baseline="0" noProof="0" dirty="0">
                          <a:ln>
                            <a:noFill/>
                          </a:ln>
                          <a:solidFill>
                            <a:prstClr val="black"/>
                          </a:solidFill>
                          <a:effectLst/>
                          <a:uLnTx/>
                          <a:uFillTx/>
                          <a:latin typeface="AvenirNext LT Pro Regular"/>
                          <a:ea typeface="+mn-ea"/>
                          <a:cs typeface="+mn-cs"/>
                        </a:rPr>
                        <a:t>§ 9 Plikten til å korrigere</a:t>
                      </a:r>
                    </a:p>
                  </a:txBody>
                  <a:tcPr marL="91464" marR="91464" marT="45731" marB="45731"/>
                </a:tc>
                <a:tc>
                  <a:txBody>
                    <a:bodyPr/>
                    <a:lstStyle/>
                    <a:p>
                      <a:pPr marL="0" marR="0" lvl="0" indent="0" algn="l" defTabSz="9143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venirNext LT Pro Regular"/>
                          <a:ea typeface="+mn-ea"/>
                          <a:cs typeface="+mn-cs"/>
                        </a:rPr>
                        <a:t>Rette opp uforsvarlig og lovstridige forhold (§9 a)</a:t>
                      </a:r>
                    </a:p>
                    <a:p>
                      <a:pPr marL="0" marR="0" lvl="0" indent="0" algn="l" defTabSz="9143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venirNext LT Pro Regular"/>
                          <a:ea typeface="+mn-ea"/>
                          <a:cs typeface="+mn-cs"/>
                        </a:rPr>
                        <a:t>Sørge for at korrigerende tiltak bidrar til etterlevelse av lovgivning (§9 b)</a:t>
                      </a:r>
                    </a:p>
                    <a:p>
                      <a:pPr marL="0" marR="0" lvl="0" indent="0" algn="l" defTabSz="9143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venirNext LT Pro Regular"/>
                          <a:ea typeface="+mn-ea"/>
                          <a:cs typeface="+mn-cs"/>
                        </a:rPr>
                        <a:t>Forbedre rutiner og prosedyrer, tiltak for å forebygge overtredelse av lovgivning (§9c)</a:t>
                      </a:r>
                      <a:endParaRPr kumimoji="0" lang="nb-NO" sz="1200" b="0" i="0" u="none" strike="noStrike" kern="1200" cap="none" spc="0" normalizeH="0" baseline="0" noProof="0" dirty="0">
                        <a:ln>
                          <a:noFill/>
                        </a:ln>
                        <a:solidFill>
                          <a:prstClr val="black"/>
                        </a:solidFill>
                        <a:effectLst/>
                        <a:uLnTx/>
                        <a:uFillTx/>
                        <a:latin typeface="AvenirNext LT Pro Regular" pitchFamily="34" charset="0"/>
                        <a:ea typeface="+mn-ea"/>
                        <a:cs typeface="+mn-cs"/>
                      </a:endParaRPr>
                    </a:p>
                    <a:p>
                      <a:endParaRPr lang="nb-NO" sz="1200" dirty="0"/>
                    </a:p>
                  </a:txBody>
                  <a:tcPr marL="91464" marR="91464" marT="45731" marB="45731"/>
                </a:tc>
                <a:tc>
                  <a:txBody>
                    <a:bodyPr/>
                    <a:lstStyle/>
                    <a:p>
                      <a:endParaRPr lang="nb-NO" sz="1900" dirty="0"/>
                    </a:p>
                  </a:txBody>
                  <a:tcPr marL="91464" marR="91464" marT="45731" marB="45731"/>
                </a:tc>
                <a:tc>
                  <a:txBody>
                    <a:bodyPr/>
                    <a:lstStyle/>
                    <a:p>
                      <a:endParaRPr lang="nb-NO" sz="1900" dirty="0"/>
                    </a:p>
                  </a:txBody>
                  <a:tcPr marL="91464" marR="91464" marT="45731" marB="45731"/>
                </a:tc>
                <a:tc>
                  <a:txBody>
                    <a:bodyPr/>
                    <a:lstStyle/>
                    <a:p>
                      <a:endParaRPr lang="nb-NO" sz="1900" dirty="0"/>
                    </a:p>
                  </a:txBody>
                  <a:tcPr marL="91464" marR="91464" marT="45731" marB="45731"/>
                </a:tc>
                <a:tc>
                  <a:txBody>
                    <a:bodyPr/>
                    <a:lstStyle/>
                    <a:p>
                      <a:endParaRPr lang="nb-NO" sz="1900" dirty="0"/>
                    </a:p>
                  </a:txBody>
                  <a:tcPr marL="91464" marR="91464" marT="45731" marB="45731"/>
                </a:tc>
                <a:tc>
                  <a:txBody>
                    <a:bodyPr/>
                    <a:lstStyle/>
                    <a:p>
                      <a:endParaRPr lang="nb-NO" sz="1900" dirty="0"/>
                    </a:p>
                  </a:txBody>
                  <a:tcPr marL="91464" marR="91464" marT="45731" marB="45731"/>
                </a:tc>
                <a:extLst>
                  <a:ext uri="{0D108BD9-81ED-4DB2-BD59-A6C34878D82A}">
                    <a16:rowId xmlns:a16="http://schemas.microsoft.com/office/drawing/2014/main" val="2014943578"/>
                  </a:ext>
                </a:extLst>
              </a:tr>
            </a:tbl>
          </a:graphicData>
        </a:graphic>
      </p:graphicFrame>
      <p:sp>
        <p:nvSpPr>
          <p:cNvPr id="5" name="Tittel 4">
            <a:extLst>
              <a:ext uri="{FF2B5EF4-FFF2-40B4-BE49-F238E27FC236}">
                <a16:creationId xmlns:a16="http://schemas.microsoft.com/office/drawing/2014/main" id="{35A0F5F6-04D7-4829-9535-6706CE982FB5}"/>
              </a:ext>
            </a:extLst>
          </p:cNvPr>
          <p:cNvSpPr>
            <a:spLocks noGrp="1"/>
          </p:cNvSpPr>
          <p:nvPr>
            <p:ph type="title"/>
          </p:nvPr>
        </p:nvSpPr>
        <p:spPr>
          <a:xfrm>
            <a:off x="240376" y="-282"/>
            <a:ext cx="11769221" cy="700697"/>
          </a:xfrm>
        </p:spPr>
        <p:txBody>
          <a:bodyPr>
            <a:normAutofit fontScale="90000"/>
          </a:bodyPr>
          <a:lstStyle/>
          <a:p>
            <a:r>
              <a:rPr lang="nb-NO" sz="3700" dirty="0"/>
              <a:t>Eksempel på GAP-analyse </a:t>
            </a:r>
            <a:r>
              <a:rPr lang="nb-NO" sz="2700" dirty="0"/>
              <a:t>– hva er på plass og hvor er det risiko?</a:t>
            </a:r>
            <a:endParaRPr lang="nb-NO" sz="3700" dirty="0"/>
          </a:p>
        </p:txBody>
      </p:sp>
    </p:spTree>
    <p:extLst>
      <p:ext uri="{BB962C8B-B14F-4D97-AF65-F5344CB8AC3E}">
        <p14:creationId xmlns:p14="http://schemas.microsoft.com/office/powerpoint/2010/main" val="3281159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894474C-38DF-4CA9-BDC3-82778F9C3FE0}"/>
              </a:ext>
            </a:extLst>
          </p:cNvPr>
          <p:cNvSpPr>
            <a:spLocks noGrp="1"/>
          </p:cNvSpPr>
          <p:nvPr>
            <p:ph type="title"/>
          </p:nvPr>
        </p:nvSpPr>
        <p:spPr>
          <a:xfrm>
            <a:off x="624163" y="544992"/>
            <a:ext cx="10946850" cy="946975"/>
          </a:xfrm>
        </p:spPr>
        <p:txBody>
          <a:bodyPr/>
          <a:lstStyle/>
          <a:p>
            <a:r>
              <a:rPr lang="nb-NO" sz="4800" dirty="0">
                <a:solidFill>
                  <a:schemeClr val="tx2"/>
                </a:solidFill>
              </a:rPr>
              <a:t>Oppgave 2</a:t>
            </a:r>
          </a:p>
        </p:txBody>
      </p:sp>
      <p:sp>
        <p:nvSpPr>
          <p:cNvPr id="4" name="Plassholder for lysbildenummer 3">
            <a:extLst>
              <a:ext uri="{FF2B5EF4-FFF2-40B4-BE49-F238E27FC236}">
                <a16:creationId xmlns:a16="http://schemas.microsoft.com/office/drawing/2014/main" id="{2808AD12-97E1-4E84-AB42-1D129DCAAAA8}"/>
              </a:ext>
            </a:extLst>
          </p:cNvPr>
          <p:cNvSpPr>
            <a:spLocks noGrp="1"/>
          </p:cNvSpPr>
          <p:nvPr>
            <p:ph type="sldNum" sz="quarter" idx="4"/>
          </p:nvPr>
        </p:nvSpPr>
        <p:spPr/>
        <p:txBody>
          <a:bodyPr/>
          <a:lstStyle/>
          <a:p>
            <a:fld id="{CDA22134-EA94-4B2E-9154-EB8F13265450}" type="slidenum">
              <a:rPr lang="nb-NO" smtClean="0"/>
              <a:pPr/>
              <a:t>18</a:t>
            </a:fld>
            <a:endParaRPr lang="nb-NO" dirty="0"/>
          </a:p>
        </p:txBody>
      </p:sp>
      <p:sp>
        <p:nvSpPr>
          <p:cNvPr id="7" name="Plassholder for innhold 6">
            <a:extLst>
              <a:ext uri="{FF2B5EF4-FFF2-40B4-BE49-F238E27FC236}">
                <a16:creationId xmlns:a16="http://schemas.microsoft.com/office/drawing/2014/main" id="{9A160CD0-8FF8-4552-A7B0-92C40685FB14}"/>
              </a:ext>
            </a:extLst>
          </p:cNvPr>
          <p:cNvSpPr txBox="1">
            <a:spLocks noGrp="1"/>
          </p:cNvSpPr>
          <p:nvPr>
            <p:ph idx="1"/>
          </p:nvPr>
        </p:nvSpPr>
        <p:spPr>
          <a:xfrm>
            <a:off x="624163" y="2330179"/>
            <a:ext cx="9602959" cy="3477875"/>
          </a:xfrm>
          <a:prstGeom prst="rect">
            <a:avLst/>
          </a:prstGeom>
          <a:solidFill>
            <a:schemeClr val="accent1">
              <a:lumMod val="20000"/>
              <a:lumOff val="80000"/>
            </a:schemeClr>
          </a:solidFill>
        </p:spPr>
        <p:txBody>
          <a:bodyPr wrap="square" rtlCol="0">
            <a:spAutoFit/>
          </a:bodyPr>
          <a:lstStyle/>
          <a:p>
            <a:pPr marL="0" indent="0">
              <a:buNone/>
            </a:pPr>
            <a:r>
              <a:rPr lang="nb-NO" sz="3700" dirty="0">
                <a:solidFill>
                  <a:schemeClr val="accent1">
                    <a:lumMod val="50000"/>
                  </a:schemeClr>
                </a:solidFill>
              </a:rPr>
              <a:t>På hvilken måte kan virksomheten vurdere om kvalitetssystemet er på plass?</a:t>
            </a:r>
          </a:p>
          <a:p>
            <a:pPr marL="0" indent="0">
              <a:buNone/>
            </a:pPr>
            <a:r>
              <a:rPr lang="nb-NO" sz="3700" dirty="0">
                <a:solidFill>
                  <a:schemeClr val="accent1">
                    <a:lumMod val="50000"/>
                  </a:schemeClr>
                </a:solidFill>
              </a:rPr>
              <a:t>Hvordan få oversikt over risikoområder?</a:t>
            </a:r>
          </a:p>
          <a:p>
            <a:pPr marL="0" indent="0">
              <a:buNone/>
            </a:pPr>
            <a:r>
              <a:rPr lang="nb-NO" dirty="0">
                <a:solidFill>
                  <a:schemeClr val="accent1">
                    <a:lumMod val="50000"/>
                  </a:schemeClr>
                </a:solidFill>
              </a:rPr>
              <a:t>      </a:t>
            </a:r>
          </a:p>
          <a:p>
            <a:pPr marL="0" indent="0">
              <a:buNone/>
            </a:pPr>
            <a:endParaRPr lang="nb-NO" dirty="0">
              <a:solidFill>
                <a:schemeClr val="accent1">
                  <a:lumMod val="50000"/>
                </a:schemeClr>
              </a:solidFill>
            </a:endParaRPr>
          </a:p>
          <a:p>
            <a:pPr marL="0" indent="0">
              <a:buNone/>
            </a:pPr>
            <a:r>
              <a:rPr lang="nb-NO" dirty="0">
                <a:solidFill>
                  <a:schemeClr val="accent1">
                    <a:lumMod val="50000"/>
                  </a:schemeClr>
                </a:solidFill>
              </a:rPr>
              <a:t>      Summe i små grupper 2-3 min.</a:t>
            </a:r>
          </a:p>
          <a:p>
            <a:pPr marL="0" indent="0">
              <a:buNone/>
            </a:pPr>
            <a:r>
              <a:rPr lang="nb-NO" dirty="0">
                <a:solidFill>
                  <a:schemeClr val="accent1">
                    <a:lumMod val="50000"/>
                  </a:schemeClr>
                </a:solidFill>
              </a:rPr>
              <a:t>      Dele innspillene med resten av gruppen.</a:t>
            </a:r>
          </a:p>
          <a:p>
            <a:pPr marL="0" indent="0">
              <a:buNone/>
            </a:pPr>
            <a:endParaRPr lang="nb-NO" dirty="0">
              <a:solidFill>
                <a:schemeClr val="accent1">
                  <a:lumMod val="50000"/>
                </a:schemeClr>
              </a:solidFill>
            </a:endParaRPr>
          </a:p>
        </p:txBody>
      </p:sp>
      <p:sp>
        <p:nvSpPr>
          <p:cNvPr id="5" name="TekstSylinder 4">
            <a:extLst>
              <a:ext uri="{FF2B5EF4-FFF2-40B4-BE49-F238E27FC236}">
                <a16:creationId xmlns:a16="http://schemas.microsoft.com/office/drawing/2014/main" id="{48AA2ABB-08A1-44C8-90B8-EEA3BF33E9AA}"/>
              </a:ext>
            </a:extLst>
          </p:cNvPr>
          <p:cNvSpPr txBox="1"/>
          <p:nvPr/>
        </p:nvSpPr>
        <p:spPr>
          <a:xfrm>
            <a:off x="9208121" y="632972"/>
            <a:ext cx="2038001" cy="6013295"/>
          </a:xfrm>
          <a:prstGeom prst="rect">
            <a:avLst/>
          </a:prstGeom>
          <a:noFill/>
        </p:spPr>
        <p:txBody>
          <a:bodyPr wrap="square" lIns="121936" tIns="60968" rIns="121936" bIns="60968" rtlCol="0">
            <a:spAutoFit/>
          </a:bodyPr>
          <a:lstStyle/>
          <a:p>
            <a:r>
              <a:rPr lang="nb-NO" sz="38300" dirty="0">
                <a:solidFill>
                  <a:schemeClr val="accent1">
                    <a:lumMod val="75000"/>
                  </a:schemeClr>
                </a:solidFill>
              </a:rPr>
              <a:t>?</a:t>
            </a:r>
          </a:p>
        </p:txBody>
      </p:sp>
    </p:spTree>
    <p:extLst>
      <p:ext uri="{BB962C8B-B14F-4D97-AF65-F5344CB8AC3E}">
        <p14:creationId xmlns:p14="http://schemas.microsoft.com/office/powerpoint/2010/main" val="2305256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80736" y="210462"/>
            <a:ext cx="10946850" cy="864883"/>
          </a:xfrm>
        </p:spPr>
        <p:txBody>
          <a:bodyPr>
            <a:normAutofit/>
          </a:bodyPr>
          <a:lstStyle/>
          <a:p>
            <a:r>
              <a:rPr lang="nb-NO" sz="4400" dirty="0">
                <a:solidFill>
                  <a:schemeClr val="accent1">
                    <a:lumMod val="50000"/>
                  </a:schemeClr>
                </a:solidFill>
              </a:rPr>
              <a:t>Styringssystemets modenhet</a:t>
            </a:r>
          </a:p>
        </p:txBody>
      </p:sp>
      <p:sp>
        <p:nvSpPr>
          <p:cNvPr id="5" name="Plassholder for bunntekst 4"/>
          <p:cNvSpPr>
            <a:spLocks noGrp="1"/>
          </p:cNvSpPr>
          <p:nvPr>
            <p:ph type="ftr" sz="quarter" idx="4294967295"/>
          </p:nvPr>
        </p:nvSpPr>
        <p:spPr>
          <a:xfrm>
            <a:off x="6961908" y="6310781"/>
            <a:ext cx="5570069" cy="276917"/>
          </a:xfrm>
          <a:prstGeom prst="rect">
            <a:avLst/>
          </a:prstGeom>
        </p:spPr>
        <p:txBody>
          <a:bodyPr lIns="121944" tIns="60972" rIns="121944" bIns="60972"/>
          <a:lstStyle/>
          <a:p>
            <a:r>
              <a:rPr lang="nb-NO" dirty="0"/>
              <a:t>Forskrift om ledelse og kvalitetsforbedring i helse- og omsorgstjenesten</a:t>
            </a:r>
          </a:p>
        </p:txBody>
      </p:sp>
      <p:sp>
        <p:nvSpPr>
          <p:cNvPr id="6" name="Plassholder for lysbildenummer 5"/>
          <p:cNvSpPr>
            <a:spLocks noGrp="1"/>
          </p:cNvSpPr>
          <p:nvPr>
            <p:ph type="sldNum" sz="quarter" idx="4294967295"/>
          </p:nvPr>
        </p:nvSpPr>
        <p:spPr>
          <a:xfrm>
            <a:off x="10515228" y="6658881"/>
            <a:ext cx="864321" cy="144048"/>
          </a:xfrm>
          <a:prstGeom prst="rect">
            <a:avLst/>
          </a:prstGeom>
        </p:spPr>
        <p:txBody>
          <a:bodyPr lIns="121944" tIns="60972" rIns="121944" bIns="60972"/>
          <a:lstStyle/>
          <a:p>
            <a:fld id="{CDA22134-EA94-4B2E-9154-EB8F13265450}" type="slidenum">
              <a:rPr lang="nb-NO" smtClean="0"/>
              <a:pPr/>
              <a:t>19</a:t>
            </a:fld>
            <a:endParaRPr lang="nb-NO" dirty="0"/>
          </a:p>
        </p:txBody>
      </p:sp>
      <p:sp>
        <p:nvSpPr>
          <p:cNvPr id="8" name="TekstSylinder 7"/>
          <p:cNvSpPr txBox="1"/>
          <p:nvPr/>
        </p:nvSpPr>
        <p:spPr>
          <a:xfrm>
            <a:off x="380736" y="4872539"/>
            <a:ext cx="2016749" cy="615696"/>
          </a:xfrm>
          <a:prstGeom prst="rect">
            <a:avLst/>
          </a:prstGeom>
          <a:noFill/>
        </p:spPr>
        <p:txBody>
          <a:bodyPr wrap="square" lIns="121936" tIns="60968" rIns="121936" bIns="60968" rtlCol="0">
            <a:spAutoFit/>
          </a:bodyPr>
          <a:lstStyle/>
          <a:p>
            <a:r>
              <a:rPr lang="nb-NO" sz="3200" b="1" dirty="0">
                <a:solidFill>
                  <a:schemeClr val="accent1">
                    <a:lumMod val="75000"/>
                  </a:schemeClr>
                </a:solidFill>
                <a:latin typeface="+mj-lt"/>
              </a:rPr>
              <a:t>Tilfeldig</a:t>
            </a:r>
          </a:p>
        </p:txBody>
      </p:sp>
      <p:sp>
        <p:nvSpPr>
          <p:cNvPr id="11" name="TekstSylinder 10"/>
          <p:cNvSpPr txBox="1"/>
          <p:nvPr/>
        </p:nvSpPr>
        <p:spPr>
          <a:xfrm>
            <a:off x="4064330" y="3492800"/>
            <a:ext cx="2400892" cy="615696"/>
          </a:xfrm>
          <a:prstGeom prst="rect">
            <a:avLst/>
          </a:prstGeom>
          <a:noFill/>
        </p:spPr>
        <p:txBody>
          <a:bodyPr wrap="square" lIns="121936" tIns="60968" rIns="121936" bIns="60968" rtlCol="0">
            <a:spAutoFit/>
          </a:bodyPr>
          <a:lstStyle/>
          <a:p>
            <a:r>
              <a:rPr lang="nb-NO" sz="3200" b="1" dirty="0">
                <a:solidFill>
                  <a:schemeClr val="accent1">
                    <a:lumMod val="75000"/>
                  </a:schemeClr>
                </a:solidFill>
                <a:latin typeface="+mj-lt"/>
              </a:rPr>
              <a:t>Organisert</a:t>
            </a:r>
          </a:p>
        </p:txBody>
      </p:sp>
      <p:sp>
        <p:nvSpPr>
          <p:cNvPr id="12" name="TekstSylinder 11"/>
          <p:cNvSpPr txBox="1"/>
          <p:nvPr/>
        </p:nvSpPr>
        <p:spPr>
          <a:xfrm>
            <a:off x="4418402" y="2448362"/>
            <a:ext cx="3246333" cy="615569"/>
          </a:xfrm>
          <a:prstGeom prst="rect">
            <a:avLst/>
          </a:prstGeom>
          <a:noFill/>
        </p:spPr>
        <p:txBody>
          <a:bodyPr wrap="square" lIns="121936" tIns="60968" rIns="121936" bIns="60968" rtlCol="0">
            <a:spAutoFit/>
          </a:bodyPr>
          <a:lstStyle/>
          <a:p>
            <a:r>
              <a:rPr lang="nb-NO" sz="3200" b="1" dirty="0">
                <a:solidFill>
                  <a:schemeClr val="accent1">
                    <a:lumMod val="75000"/>
                  </a:schemeClr>
                </a:solidFill>
                <a:latin typeface="+mj-lt"/>
              </a:rPr>
              <a:t>Forebyggende</a:t>
            </a:r>
          </a:p>
        </p:txBody>
      </p:sp>
      <p:sp>
        <p:nvSpPr>
          <p:cNvPr id="14" name="TekstSylinder 13"/>
          <p:cNvSpPr txBox="1"/>
          <p:nvPr/>
        </p:nvSpPr>
        <p:spPr>
          <a:xfrm>
            <a:off x="6047151" y="1488033"/>
            <a:ext cx="1920713" cy="615696"/>
          </a:xfrm>
          <a:prstGeom prst="rect">
            <a:avLst/>
          </a:prstGeom>
          <a:noFill/>
        </p:spPr>
        <p:txBody>
          <a:bodyPr wrap="square" lIns="121936" tIns="60968" rIns="121936" bIns="60968" rtlCol="0">
            <a:spAutoFit/>
          </a:bodyPr>
          <a:lstStyle/>
          <a:p>
            <a:r>
              <a:rPr lang="nb-NO" sz="3200" b="1" dirty="0">
                <a:solidFill>
                  <a:schemeClr val="accent1">
                    <a:lumMod val="75000"/>
                  </a:schemeClr>
                </a:solidFill>
                <a:latin typeface="+mj-lt"/>
              </a:rPr>
              <a:t>Integrert</a:t>
            </a:r>
          </a:p>
        </p:txBody>
      </p:sp>
      <p:sp>
        <p:nvSpPr>
          <p:cNvPr id="7" name="Bue 6"/>
          <p:cNvSpPr/>
          <p:nvPr/>
        </p:nvSpPr>
        <p:spPr>
          <a:xfrm rot="21163609" flipV="1">
            <a:off x="-5187524" y="-2035384"/>
            <a:ext cx="13376427" cy="7662530"/>
          </a:xfrm>
          <a:prstGeom prst="arc">
            <a:avLst>
              <a:gd name="adj1" fmla="val 14633949"/>
              <a:gd name="adj2" fmla="val 21512663"/>
            </a:avLst>
          </a:prstGeom>
          <a:ln w="171450" cmpd="sng">
            <a:tailEnd type="stealth"/>
          </a:ln>
        </p:spPr>
        <p:style>
          <a:lnRef idx="1">
            <a:schemeClr val="accent1"/>
          </a:lnRef>
          <a:fillRef idx="0">
            <a:schemeClr val="accent1"/>
          </a:fillRef>
          <a:effectRef idx="0">
            <a:schemeClr val="accent1"/>
          </a:effectRef>
          <a:fontRef idx="minor">
            <a:schemeClr val="tx1"/>
          </a:fontRef>
        </p:style>
        <p:txBody>
          <a:bodyPr lIns="121936" tIns="60968" rIns="121936" bIns="60968" rtlCol="0" anchor="ctr"/>
          <a:lstStyle/>
          <a:p>
            <a:pPr algn="ctr"/>
            <a:endParaRPr lang="nb-NO" dirty="0">
              <a:ln w="190500">
                <a:solidFill>
                  <a:schemeClr val="tx1"/>
                </a:solidFill>
              </a:ln>
            </a:endParaRPr>
          </a:p>
        </p:txBody>
      </p:sp>
      <p:sp>
        <p:nvSpPr>
          <p:cNvPr id="10" name="TekstSylinder 9"/>
          <p:cNvSpPr txBox="1"/>
          <p:nvPr/>
        </p:nvSpPr>
        <p:spPr>
          <a:xfrm>
            <a:off x="2238850" y="4356433"/>
            <a:ext cx="2496927" cy="615696"/>
          </a:xfrm>
          <a:prstGeom prst="rect">
            <a:avLst/>
          </a:prstGeom>
          <a:noFill/>
        </p:spPr>
        <p:txBody>
          <a:bodyPr wrap="square" lIns="121936" tIns="60968" rIns="121936" bIns="60968" rtlCol="0">
            <a:spAutoFit/>
          </a:bodyPr>
          <a:lstStyle/>
          <a:p>
            <a:r>
              <a:rPr lang="nb-NO" sz="3200" b="1" dirty="0">
                <a:solidFill>
                  <a:schemeClr val="accent1">
                    <a:lumMod val="75000"/>
                  </a:schemeClr>
                </a:solidFill>
                <a:latin typeface="+mj-lt"/>
              </a:rPr>
              <a:t>Formalisert</a:t>
            </a:r>
          </a:p>
        </p:txBody>
      </p:sp>
      <p:sp>
        <p:nvSpPr>
          <p:cNvPr id="3" name="Rektangel 2"/>
          <p:cNvSpPr/>
          <p:nvPr/>
        </p:nvSpPr>
        <p:spPr>
          <a:xfrm>
            <a:off x="572608" y="1847154"/>
            <a:ext cx="3719182" cy="954124"/>
          </a:xfrm>
          <a:prstGeom prst="rect">
            <a:avLst/>
          </a:prstGeom>
          <a:solidFill>
            <a:schemeClr val="accent1">
              <a:lumMod val="20000"/>
              <a:lumOff val="80000"/>
            </a:schemeClr>
          </a:solidFill>
        </p:spPr>
        <p:txBody>
          <a:bodyPr wrap="square" lIns="121936" tIns="60968" rIns="121936" bIns="60968">
            <a:spAutoFit/>
          </a:bodyPr>
          <a:lstStyle/>
          <a:p>
            <a:pPr marL="381051" indent="-381051" defTabSz="914422">
              <a:buFont typeface="Arial" panose="020B0604020202020204" pitchFamily="34" charset="0"/>
              <a:buChar char="•"/>
            </a:pPr>
            <a:r>
              <a:rPr lang="nb-NO" dirty="0">
                <a:solidFill>
                  <a:schemeClr val="tx2"/>
                </a:solidFill>
              </a:rPr>
              <a:t>Lederansvar</a:t>
            </a:r>
          </a:p>
          <a:p>
            <a:pPr marL="381051" indent="-381051" defTabSz="914422">
              <a:buFont typeface="Arial" panose="020B0604020202020204" pitchFamily="34" charset="0"/>
              <a:buChar char="•"/>
            </a:pPr>
            <a:r>
              <a:rPr lang="nb-NO" dirty="0">
                <a:solidFill>
                  <a:schemeClr val="tx2"/>
                </a:solidFill>
              </a:rPr>
              <a:t>Ansattes medvirkning</a:t>
            </a:r>
          </a:p>
          <a:p>
            <a:pPr marL="381051" indent="-381051" defTabSz="914422">
              <a:buFont typeface="Arial" panose="020B0604020202020204" pitchFamily="34" charset="0"/>
              <a:buChar char="•"/>
            </a:pPr>
            <a:r>
              <a:rPr lang="nb-NO" dirty="0">
                <a:solidFill>
                  <a:schemeClr val="tx2"/>
                </a:solidFill>
              </a:rPr>
              <a:t>Brukermedvirkning</a:t>
            </a:r>
          </a:p>
        </p:txBody>
      </p:sp>
      <p:sp>
        <p:nvSpPr>
          <p:cNvPr id="9" name="Rektangel 8"/>
          <p:cNvSpPr/>
          <p:nvPr/>
        </p:nvSpPr>
        <p:spPr>
          <a:xfrm>
            <a:off x="8547174" y="1125005"/>
            <a:ext cx="6097588" cy="1108245"/>
          </a:xfrm>
          <a:prstGeom prst="rect">
            <a:avLst/>
          </a:prstGeom>
        </p:spPr>
        <p:txBody>
          <a:bodyPr lIns="121936" tIns="60968" rIns="121936" bIns="60968">
            <a:spAutoFit/>
          </a:bodyPr>
          <a:lstStyle/>
          <a:p>
            <a:pPr defTabSz="914422"/>
            <a:r>
              <a:rPr lang="nb-NO" sz="2100" dirty="0">
                <a:solidFill>
                  <a:schemeClr val="tx2"/>
                </a:solidFill>
              </a:rPr>
              <a:t>Proaktiv og i forkant av </a:t>
            </a:r>
          </a:p>
          <a:p>
            <a:pPr defTabSz="914422"/>
            <a:r>
              <a:rPr lang="nb-NO" sz="2100" dirty="0">
                <a:solidFill>
                  <a:schemeClr val="tx2"/>
                </a:solidFill>
              </a:rPr>
              <a:t>hendelser og har kultur for </a:t>
            </a:r>
          </a:p>
          <a:p>
            <a:pPr defTabSz="914422"/>
            <a:r>
              <a:rPr lang="nb-NO" sz="2100" dirty="0">
                <a:solidFill>
                  <a:schemeClr val="tx2"/>
                </a:solidFill>
              </a:rPr>
              <a:t>kontinuerlig forbedring</a:t>
            </a:r>
          </a:p>
        </p:txBody>
      </p:sp>
      <p:sp>
        <p:nvSpPr>
          <p:cNvPr id="13" name="Rektangel 12"/>
          <p:cNvSpPr/>
          <p:nvPr/>
        </p:nvSpPr>
        <p:spPr>
          <a:xfrm>
            <a:off x="7570309" y="2415533"/>
            <a:ext cx="6097588" cy="1108253"/>
          </a:xfrm>
          <a:prstGeom prst="rect">
            <a:avLst/>
          </a:prstGeom>
        </p:spPr>
        <p:txBody>
          <a:bodyPr lIns="121936" tIns="60968" rIns="121936" bIns="60968">
            <a:spAutoFit/>
          </a:bodyPr>
          <a:lstStyle/>
          <a:p>
            <a:pPr defTabSz="914422">
              <a:defRPr/>
            </a:pPr>
            <a:r>
              <a:rPr lang="nb-NO" sz="2100" dirty="0">
                <a:solidFill>
                  <a:schemeClr val="tx2"/>
                </a:solidFill>
              </a:rPr>
              <a:t>        Forbedringskultur, forbedrings-</a:t>
            </a:r>
          </a:p>
          <a:p>
            <a:pPr defTabSz="914422">
              <a:defRPr/>
            </a:pPr>
            <a:r>
              <a:rPr lang="nb-NO" sz="2100" dirty="0">
                <a:solidFill>
                  <a:schemeClr val="tx2"/>
                </a:solidFill>
              </a:rPr>
              <a:t>    kompetanse og risikostyring i hele </a:t>
            </a:r>
          </a:p>
          <a:p>
            <a:pPr defTabSz="914422">
              <a:defRPr/>
            </a:pPr>
            <a:r>
              <a:rPr lang="nb-NO" sz="2100" dirty="0">
                <a:solidFill>
                  <a:schemeClr val="tx2"/>
                </a:solidFill>
              </a:rPr>
              <a:t>organisasjonen </a:t>
            </a:r>
          </a:p>
        </p:txBody>
      </p:sp>
      <p:sp>
        <p:nvSpPr>
          <p:cNvPr id="15" name="Rektangel 14"/>
          <p:cNvSpPr/>
          <p:nvPr/>
        </p:nvSpPr>
        <p:spPr>
          <a:xfrm>
            <a:off x="6392186" y="3728460"/>
            <a:ext cx="6097588" cy="779881"/>
          </a:xfrm>
          <a:prstGeom prst="rect">
            <a:avLst/>
          </a:prstGeom>
        </p:spPr>
        <p:txBody>
          <a:bodyPr lIns="121936" tIns="60968" rIns="121936" bIns="60968">
            <a:spAutoFit/>
          </a:bodyPr>
          <a:lstStyle/>
          <a:p>
            <a:pPr>
              <a:defRPr/>
            </a:pPr>
            <a:r>
              <a:rPr lang="nb-NO" sz="2100" dirty="0">
                <a:solidFill>
                  <a:schemeClr val="tx2"/>
                </a:solidFill>
              </a:rPr>
              <a:t>        Nødvendig struktur og ledelse, og </a:t>
            </a:r>
          </a:p>
          <a:p>
            <a:pPr>
              <a:defRPr/>
            </a:pPr>
            <a:r>
              <a:rPr lang="nb-NO" sz="2100" dirty="0">
                <a:solidFill>
                  <a:schemeClr val="tx2"/>
                </a:solidFill>
              </a:rPr>
              <a:t>organisasjonen bygger forbedringskompetanse</a:t>
            </a:r>
          </a:p>
        </p:txBody>
      </p:sp>
      <p:sp>
        <p:nvSpPr>
          <p:cNvPr id="16" name="Rektangel 15"/>
          <p:cNvSpPr/>
          <p:nvPr/>
        </p:nvSpPr>
        <p:spPr>
          <a:xfrm>
            <a:off x="5000605" y="4713014"/>
            <a:ext cx="6517377" cy="779881"/>
          </a:xfrm>
          <a:prstGeom prst="rect">
            <a:avLst/>
          </a:prstGeom>
        </p:spPr>
        <p:txBody>
          <a:bodyPr wrap="square" lIns="121936" tIns="60968" rIns="121936" bIns="60968">
            <a:spAutoFit/>
          </a:bodyPr>
          <a:lstStyle/>
          <a:p>
            <a:pPr>
              <a:defRPr/>
            </a:pPr>
            <a:r>
              <a:rPr lang="nb-NO" sz="2100" dirty="0">
                <a:solidFill>
                  <a:schemeClr val="tx2"/>
                </a:solidFill>
              </a:rPr>
              <a:t>       Styringssystem er på plass, forbedring skjer reaktivt / etter hendelser</a:t>
            </a:r>
          </a:p>
        </p:txBody>
      </p:sp>
      <p:sp>
        <p:nvSpPr>
          <p:cNvPr id="18" name="Rektangel 17"/>
          <p:cNvSpPr/>
          <p:nvPr/>
        </p:nvSpPr>
        <p:spPr>
          <a:xfrm>
            <a:off x="2776800" y="5542518"/>
            <a:ext cx="9467070" cy="769458"/>
          </a:xfrm>
          <a:prstGeom prst="rect">
            <a:avLst/>
          </a:prstGeom>
        </p:spPr>
        <p:txBody>
          <a:bodyPr wrap="square" lIns="121936" tIns="60968" rIns="121936" bIns="60968">
            <a:spAutoFit/>
          </a:bodyPr>
          <a:lstStyle/>
          <a:p>
            <a:pPr>
              <a:defRPr/>
            </a:pPr>
            <a:r>
              <a:rPr lang="nb-NO" sz="2100" dirty="0">
                <a:solidFill>
                  <a:schemeClr val="tx2"/>
                </a:solidFill>
              </a:rPr>
              <a:t>System og kompetanse er mangelfull og forbedring utføres ad-hoc og usystematisk</a:t>
            </a:r>
          </a:p>
        </p:txBody>
      </p:sp>
    </p:spTree>
    <p:extLst>
      <p:ext uri="{BB962C8B-B14F-4D97-AF65-F5344CB8AC3E}">
        <p14:creationId xmlns:p14="http://schemas.microsoft.com/office/powerpoint/2010/main" val="2814794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32699" y="203604"/>
            <a:ext cx="10946850" cy="823836"/>
          </a:xfrm>
        </p:spPr>
        <p:txBody>
          <a:bodyPr vert="horz" wrap="square" lIns="0" tIns="0" rIns="0" bIns="0" rtlCol="0" anchor="ctr" anchorCtr="0">
            <a:noAutofit/>
          </a:bodyPr>
          <a:lstStyle/>
          <a:p>
            <a:br>
              <a:rPr lang="nb-NO" sz="6600" dirty="0">
                <a:solidFill>
                  <a:schemeClr val="accent1">
                    <a:lumMod val="75000"/>
                  </a:schemeClr>
                </a:solidFill>
                <a:latin typeface="AvenirNext LT Pro Medium" panose="020B0803020202020204" pitchFamily="34" charset="0"/>
              </a:rPr>
            </a:br>
            <a:r>
              <a:rPr lang="nb-NO" sz="4800" dirty="0">
                <a:solidFill>
                  <a:schemeClr val="accent1">
                    <a:lumMod val="75000"/>
                  </a:schemeClr>
                </a:solidFill>
              </a:rPr>
              <a:t>Hvorfor ny forskrift?</a:t>
            </a:r>
            <a:br>
              <a:rPr lang="nb-NO" sz="4800" dirty="0">
                <a:solidFill>
                  <a:schemeClr val="accent1">
                    <a:lumMod val="75000"/>
                  </a:schemeClr>
                </a:solidFill>
                <a:latin typeface="AvenirNext LT Pro Medium" panose="020B0803020202020204" pitchFamily="34" charset="0"/>
              </a:rPr>
            </a:br>
            <a:endParaRPr lang="en-GB" sz="4800" dirty="0">
              <a:solidFill>
                <a:schemeClr val="accent1">
                  <a:lumMod val="75000"/>
                </a:schemeClr>
              </a:solidFill>
              <a:latin typeface="AvenirNext LT Pro Medium" panose="020B0803020202020204" pitchFamily="34" charset="0"/>
            </a:endParaRPr>
          </a:p>
        </p:txBody>
      </p:sp>
      <p:sp>
        <p:nvSpPr>
          <p:cNvPr id="3" name="Plassholder for innhold 2"/>
          <p:cNvSpPr>
            <a:spLocks noGrp="1"/>
          </p:cNvSpPr>
          <p:nvPr>
            <p:ph idx="1"/>
          </p:nvPr>
        </p:nvSpPr>
        <p:spPr>
          <a:xfrm>
            <a:off x="362055" y="1263451"/>
            <a:ext cx="11017494" cy="4352346"/>
          </a:xfrm>
        </p:spPr>
        <p:txBody>
          <a:bodyPr>
            <a:noAutofit/>
          </a:bodyPr>
          <a:lstStyle/>
          <a:p>
            <a:pPr>
              <a:lnSpc>
                <a:spcPct val="150000"/>
              </a:lnSpc>
            </a:pPr>
            <a:r>
              <a:rPr lang="nb-NO" sz="2800" dirty="0">
                <a:solidFill>
                  <a:schemeClr val="tx2"/>
                </a:solidFill>
              </a:rPr>
              <a:t>Uklarhet knyttet til ansvar, ledelse og organisering</a:t>
            </a:r>
          </a:p>
          <a:p>
            <a:pPr>
              <a:lnSpc>
                <a:spcPct val="150000"/>
              </a:lnSpc>
            </a:pPr>
            <a:r>
              <a:rPr lang="nb-NO" sz="2800" dirty="0">
                <a:solidFill>
                  <a:schemeClr val="tx2"/>
                </a:solidFill>
              </a:rPr>
              <a:t>For lite systematikk for å sikre at </a:t>
            </a:r>
          </a:p>
          <a:p>
            <a:pPr marL="0" indent="0">
              <a:lnSpc>
                <a:spcPct val="150000"/>
              </a:lnSpc>
              <a:buNone/>
            </a:pPr>
            <a:r>
              <a:rPr lang="nb-NO" sz="2800" dirty="0">
                <a:solidFill>
                  <a:schemeClr val="tx2"/>
                </a:solidFill>
              </a:rPr>
              <a:t>  medarbeidere har nødvendige fagkunnskaper</a:t>
            </a:r>
          </a:p>
          <a:p>
            <a:pPr>
              <a:lnSpc>
                <a:spcPct val="150000"/>
              </a:lnSpc>
            </a:pPr>
            <a:r>
              <a:rPr lang="nb-NO" sz="2800" dirty="0">
                <a:solidFill>
                  <a:schemeClr val="tx2"/>
                </a:solidFill>
              </a:rPr>
              <a:t>Utfordringer i grenseflater og overganger </a:t>
            </a:r>
          </a:p>
          <a:p>
            <a:pPr>
              <a:lnSpc>
                <a:spcPct val="150000"/>
              </a:lnSpc>
            </a:pPr>
            <a:r>
              <a:rPr lang="nb-NO" sz="2800" dirty="0">
                <a:solidFill>
                  <a:schemeClr val="tx2"/>
                </a:solidFill>
              </a:rPr>
              <a:t>Liten grad av gjennomføring av planlagte tiltak</a:t>
            </a:r>
          </a:p>
          <a:p>
            <a:pPr>
              <a:lnSpc>
                <a:spcPct val="150000"/>
              </a:lnSpc>
            </a:pPr>
            <a:r>
              <a:rPr lang="nb-NO" sz="2800" dirty="0">
                <a:solidFill>
                  <a:schemeClr val="tx2"/>
                </a:solidFill>
              </a:rPr>
              <a:t>Manglende oppfølging av om tiltakene har hatt </a:t>
            </a:r>
          </a:p>
          <a:p>
            <a:pPr marL="0" indent="0">
              <a:lnSpc>
                <a:spcPct val="150000"/>
              </a:lnSpc>
              <a:buNone/>
            </a:pPr>
            <a:r>
              <a:rPr lang="nb-NO" sz="2800" dirty="0">
                <a:solidFill>
                  <a:schemeClr val="tx2"/>
                </a:solidFill>
              </a:rPr>
              <a:t>  ønsket effekt</a:t>
            </a:r>
          </a:p>
          <a:p>
            <a:pPr>
              <a:lnSpc>
                <a:spcPct val="150000"/>
              </a:lnSpc>
            </a:pPr>
            <a:r>
              <a:rPr lang="nb-NO" sz="2800" dirty="0">
                <a:solidFill>
                  <a:schemeClr val="tx2"/>
                </a:solidFill>
              </a:rPr>
              <a:t>Lite systematisk og forankret arbeid med kontinuerlig forbedring</a:t>
            </a:r>
          </a:p>
        </p:txBody>
      </p:sp>
      <p:sp>
        <p:nvSpPr>
          <p:cNvPr id="13" name="Ellipse 9"/>
          <p:cNvSpPr/>
          <p:nvPr/>
        </p:nvSpPr>
        <p:spPr>
          <a:xfrm>
            <a:off x="8559331" y="548807"/>
            <a:ext cx="3300643" cy="518457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3" tIns="60962" rIns="121923" bIns="60962" rtlCol="0" anchor="ctr"/>
          <a:lstStyle/>
          <a:p>
            <a:pPr algn="ctr" defTabSz="914422"/>
            <a:endParaRPr lang="nb-NO" sz="1700" dirty="0">
              <a:solidFill>
                <a:schemeClr val="bg1"/>
              </a:solidFill>
              <a:latin typeface="Calibri" panose="020F0502020204030204"/>
            </a:endParaRPr>
          </a:p>
        </p:txBody>
      </p:sp>
      <p:sp>
        <p:nvSpPr>
          <p:cNvPr id="14" name="Ellipse 7"/>
          <p:cNvSpPr/>
          <p:nvPr/>
        </p:nvSpPr>
        <p:spPr>
          <a:xfrm>
            <a:off x="8775580" y="630528"/>
            <a:ext cx="2780645" cy="454613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3" tIns="60962" rIns="121923" bIns="60962" rtlCol="0" anchor="ctr"/>
          <a:lstStyle/>
          <a:p>
            <a:pPr algn="ctr" defTabSz="914422"/>
            <a:endParaRPr lang="nb-NO" sz="1700" dirty="0">
              <a:solidFill>
                <a:prstClr val="white"/>
              </a:solidFill>
              <a:latin typeface="Calibri" panose="020F0502020204030204"/>
            </a:endParaRPr>
          </a:p>
        </p:txBody>
      </p:sp>
      <p:sp>
        <p:nvSpPr>
          <p:cNvPr id="15" name="Ellipse 6"/>
          <p:cNvSpPr/>
          <p:nvPr/>
        </p:nvSpPr>
        <p:spPr>
          <a:xfrm>
            <a:off x="8882302" y="712167"/>
            <a:ext cx="2524022" cy="3578851"/>
          </a:xfrm>
          <a:prstGeom prst="ellipse">
            <a:avLst/>
          </a:prstGeom>
          <a:ln/>
        </p:spPr>
        <p:style>
          <a:lnRef idx="2">
            <a:schemeClr val="accent1"/>
          </a:lnRef>
          <a:fillRef idx="1">
            <a:schemeClr val="lt1"/>
          </a:fillRef>
          <a:effectRef idx="0">
            <a:schemeClr val="accent1"/>
          </a:effectRef>
          <a:fontRef idx="minor">
            <a:schemeClr val="dk1"/>
          </a:fontRef>
        </p:style>
        <p:txBody>
          <a:bodyPr lIns="0" tIns="60962" rIns="0" bIns="60962" rtlCol="0" anchor="ctr"/>
          <a:lstStyle/>
          <a:p>
            <a:pPr algn="ctr" defTabSz="914422"/>
            <a:r>
              <a:rPr lang="nb-NO" sz="2800" b="1" dirty="0">
                <a:solidFill>
                  <a:schemeClr val="accent1">
                    <a:lumMod val="50000"/>
                  </a:schemeClr>
                </a:solidFill>
              </a:rPr>
              <a:t>Intern-kontroll</a:t>
            </a:r>
          </a:p>
        </p:txBody>
      </p:sp>
      <p:sp>
        <p:nvSpPr>
          <p:cNvPr id="16" name="TekstSylinder 8"/>
          <p:cNvSpPr txBox="1"/>
          <p:nvPr/>
        </p:nvSpPr>
        <p:spPr>
          <a:xfrm>
            <a:off x="9364916" y="4291016"/>
            <a:ext cx="1594891" cy="707899"/>
          </a:xfrm>
          <a:prstGeom prst="rect">
            <a:avLst/>
          </a:prstGeom>
          <a:noFill/>
        </p:spPr>
        <p:txBody>
          <a:bodyPr wrap="square" lIns="0" tIns="60962" rIns="0" bIns="60962" rtlCol="0">
            <a:spAutoFit/>
          </a:bodyPr>
          <a:lstStyle/>
          <a:p>
            <a:pPr algn="ctr" defTabSz="914422"/>
            <a:r>
              <a:rPr lang="nb-NO" sz="1900" b="1" dirty="0">
                <a:solidFill>
                  <a:schemeClr val="bg1"/>
                </a:solidFill>
                <a:latin typeface="+mj-lt"/>
              </a:rPr>
              <a:t>Kvalitets-forbedring</a:t>
            </a:r>
          </a:p>
        </p:txBody>
      </p:sp>
      <p:sp>
        <p:nvSpPr>
          <p:cNvPr id="17" name="TekstSylinder 10"/>
          <p:cNvSpPr txBox="1"/>
          <p:nvPr/>
        </p:nvSpPr>
        <p:spPr>
          <a:xfrm>
            <a:off x="9323367" y="5169291"/>
            <a:ext cx="1677976" cy="415510"/>
          </a:xfrm>
          <a:prstGeom prst="rect">
            <a:avLst/>
          </a:prstGeom>
          <a:noFill/>
        </p:spPr>
        <p:txBody>
          <a:bodyPr wrap="square" lIns="0" tIns="60962" rIns="0" bIns="60962" rtlCol="0">
            <a:spAutoFit/>
          </a:bodyPr>
          <a:lstStyle/>
          <a:p>
            <a:pPr algn="ctr" defTabSz="914422"/>
            <a:r>
              <a:rPr lang="nb-NO" sz="1900" b="1" dirty="0">
                <a:solidFill>
                  <a:schemeClr val="accent1">
                    <a:lumMod val="50000"/>
                  </a:schemeClr>
                </a:solidFill>
                <a:latin typeface="+mj-lt"/>
              </a:rPr>
              <a:t>Ledelse</a:t>
            </a:r>
          </a:p>
        </p:txBody>
      </p:sp>
      <p:sp>
        <p:nvSpPr>
          <p:cNvPr id="5" name="Plassholder for bunntekst 4"/>
          <p:cNvSpPr>
            <a:spLocks noGrp="1"/>
          </p:cNvSpPr>
          <p:nvPr>
            <p:ph type="ftr" sz="quarter" idx="4294967295"/>
          </p:nvPr>
        </p:nvSpPr>
        <p:spPr>
          <a:xfrm>
            <a:off x="6577766" y="6375791"/>
            <a:ext cx="5666104" cy="230857"/>
          </a:xfrm>
          <a:prstGeom prst="rect">
            <a:avLst/>
          </a:prstGeom>
        </p:spPr>
        <p:txBody>
          <a:bodyPr lIns="121944" tIns="60972" rIns="121944" bIns="60972"/>
          <a:lstStyle/>
          <a:p>
            <a:r>
              <a:rPr lang="nb-NO" dirty="0"/>
              <a:t>Forskrift om ledelse og kvalitetsforbedring i helse- og omsorgstjenesten</a:t>
            </a:r>
          </a:p>
        </p:txBody>
      </p:sp>
      <p:sp>
        <p:nvSpPr>
          <p:cNvPr id="6" name="Plassholder for lysbildenummer 5"/>
          <p:cNvSpPr>
            <a:spLocks noGrp="1"/>
          </p:cNvSpPr>
          <p:nvPr>
            <p:ph type="sldNum" sz="quarter" idx="4294967295"/>
          </p:nvPr>
        </p:nvSpPr>
        <p:spPr>
          <a:xfrm>
            <a:off x="10515228" y="6658881"/>
            <a:ext cx="864321" cy="144048"/>
          </a:xfrm>
          <a:prstGeom prst="rect">
            <a:avLst/>
          </a:prstGeom>
        </p:spPr>
        <p:txBody>
          <a:bodyPr lIns="121944" tIns="60972" rIns="121944" bIns="60972"/>
          <a:lstStyle/>
          <a:p>
            <a:fld id="{CDA22134-EA94-4B2E-9154-EB8F13265450}" type="slidenum">
              <a:rPr lang="nb-NO" smtClean="0"/>
              <a:pPr/>
              <a:t>2</a:t>
            </a:fld>
            <a:endParaRPr lang="nb-NO" dirty="0"/>
          </a:p>
        </p:txBody>
      </p:sp>
    </p:spTree>
    <p:extLst>
      <p:ext uri="{BB962C8B-B14F-4D97-AF65-F5344CB8AC3E}">
        <p14:creationId xmlns:p14="http://schemas.microsoft.com/office/powerpoint/2010/main" val="3935891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894474C-38DF-4CA9-BDC3-82778F9C3FE0}"/>
              </a:ext>
            </a:extLst>
          </p:cNvPr>
          <p:cNvSpPr>
            <a:spLocks noGrp="1"/>
          </p:cNvSpPr>
          <p:nvPr>
            <p:ph type="title"/>
          </p:nvPr>
        </p:nvSpPr>
        <p:spPr>
          <a:xfrm>
            <a:off x="624163" y="544992"/>
            <a:ext cx="10946850" cy="946975"/>
          </a:xfrm>
        </p:spPr>
        <p:txBody>
          <a:bodyPr/>
          <a:lstStyle/>
          <a:p>
            <a:r>
              <a:rPr lang="nb-NO" sz="4800" dirty="0">
                <a:solidFill>
                  <a:schemeClr val="tx2"/>
                </a:solidFill>
              </a:rPr>
              <a:t>Oppgave 3</a:t>
            </a:r>
          </a:p>
        </p:txBody>
      </p:sp>
      <p:sp>
        <p:nvSpPr>
          <p:cNvPr id="4" name="Plassholder for lysbildenummer 3">
            <a:extLst>
              <a:ext uri="{FF2B5EF4-FFF2-40B4-BE49-F238E27FC236}">
                <a16:creationId xmlns:a16="http://schemas.microsoft.com/office/drawing/2014/main" id="{2808AD12-97E1-4E84-AB42-1D129DCAAAA8}"/>
              </a:ext>
            </a:extLst>
          </p:cNvPr>
          <p:cNvSpPr>
            <a:spLocks noGrp="1"/>
          </p:cNvSpPr>
          <p:nvPr>
            <p:ph type="sldNum" sz="quarter" idx="4"/>
          </p:nvPr>
        </p:nvSpPr>
        <p:spPr/>
        <p:txBody>
          <a:bodyPr/>
          <a:lstStyle/>
          <a:p>
            <a:fld id="{CDA22134-EA94-4B2E-9154-EB8F13265450}" type="slidenum">
              <a:rPr lang="nb-NO" smtClean="0"/>
              <a:pPr/>
              <a:t>20</a:t>
            </a:fld>
            <a:endParaRPr lang="nb-NO" dirty="0"/>
          </a:p>
        </p:txBody>
      </p:sp>
      <p:sp>
        <p:nvSpPr>
          <p:cNvPr id="7" name="Plassholder for innhold 6">
            <a:extLst>
              <a:ext uri="{FF2B5EF4-FFF2-40B4-BE49-F238E27FC236}">
                <a16:creationId xmlns:a16="http://schemas.microsoft.com/office/drawing/2014/main" id="{9A160CD0-8FF8-4552-A7B0-92C40685FB14}"/>
              </a:ext>
            </a:extLst>
          </p:cNvPr>
          <p:cNvSpPr txBox="1">
            <a:spLocks noGrp="1"/>
          </p:cNvSpPr>
          <p:nvPr>
            <p:ph idx="1"/>
          </p:nvPr>
        </p:nvSpPr>
        <p:spPr>
          <a:xfrm>
            <a:off x="624163" y="2166644"/>
            <a:ext cx="9602959" cy="2769989"/>
          </a:xfrm>
          <a:prstGeom prst="rect">
            <a:avLst/>
          </a:prstGeom>
          <a:solidFill>
            <a:schemeClr val="accent1">
              <a:lumMod val="20000"/>
              <a:lumOff val="80000"/>
            </a:schemeClr>
          </a:solidFill>
        </p:spPr>
        <p:txBody>
          <a:bodyPr wrap="square" rtlCol="0">
            <a:spAutoFit/>
          </a:bodyPr>
          <a:lstStyle/>
          <a:p>
            <a:pPr marL="0" indent="0">
              <a:buNone/>
            </a:pPr>
            <a:r>
              <a:rPr lang="nb-NO" sz="3700" dirty="0">
                <a:solidFill>
                  <a:schemeClr val="accent1">
                    <a:lumMod val="50000"/>
                  </a:schemeClr>
                </a:solidFill>
              </a:rPr>
              <a:t>Hvordan er organisasjonens modenheten </a:t>
            </a:r>
          </a:p>
          <a:p>
            <a:pPr marL="0" indent="0">
              <a:buNone/>
            </a:pPr>
            <a:r>
              <a:rPr lang="nb-NO" sz="3700" dirty="0">
                <a:solidFill>
                  <a:schemeClr val="accent1">
                    <a:lumMod val="50000"/>
                  </a:schemeClr>
                </a:solidFill>
              </a:rPr>
              <a:t>i forhold til styringssystemet?</a:t>
            </a:r>
          </a:p>
          <a:p>
            <a:pPr marL="0" indent="0">
              <a:buNone/>
            </a:pPr>
            <a:endParaRPr lang="nb-NO" sz="3700" dirty="0">
              <a:solidFill>
                <a:schemeClr val="accent1">
                  <a:lumMod val="50000"/>
                </a:schemeClr>
              </a:solidFill>
            </a:endParaRPr>
          </a:p>
          <a:p>
            <a:pPr marL="0" indent="0">
              <a:buNone/>
            </a:pPr>
            <a:r>
              <a:rPr lang="nb-NO" dirty="0">
                <a:solidFill>
                  <a:schemeClr val="accent1">
                    <a:lumMod val="50000"/>
                  </a:schemeClr>
                </a:solidFill>
              </a:rPr>
              <a:t>Summe i små grupper 2-3 min.</a:t>
            </a:r>
          </a:p>
          <a:p>
            <a:pPr marL="0" indent="0">
              <a:buNone/>
            </a:pPr>
            <a:r>
              <a:rPr lang="nb-NO" dirty="0">
                <a:solidFill>
                  <a:schemeClr val="accent1">
                    <a:lumMod val="50000"/>
                  </a:schemeClr>
                </a:solidFill>
              </a:rPr>
              <a:t>Dele innspillene med resten av gruppen.</a:t>
            </a:r>
          </a:p>
          <a:p>
            <a:pPr marL="0" indent="0">
              <a:buNone/>
            </a:pPr>
            <a:endParaRPr lang="nb-NO" dirty="0">
              <a:solidFill>
                <a:schemeClr val="accent1">
                  <a:lumMod val="50000"/>
                </a:schemeClr>
              </a:solidFill>
            </a:endParaRPr>
          </a:p>
        </p:txBody>
      </p:sp>
      <p:sp>
        <p:nvSpPr>
          <p:cNvPr id="5" name="TekstSylinder 4">
            <a:extLst>
              <a:ext uri="{FF2B5EF4-FFF2-40B4-BE49-F238E27FC236}">
                <a16:creationId xmlns:a16="http://schemas.microsoft.com/office/drawing/2014/main" id="{48AA2ABB-08A1-44C8-90B8-EEA3BF33E9AA}"/>
              </a:ext>
            </a:extLst>
          </p:cNvPr>
          <p:cNvSpPr txBox="1"/>
          <p:nvPr/>
        </p:nvSpPr>
        <p:spPr>
          <a:xfrm>
            <a:off x="9028313" y="544992"/>
            <a:ext cx="2038001" cy="6013295"/>
          </a:xfrm>
          <a:prstGeom prst="rect">
            <a:avLst/>
          </a:prstGeom>
          <a:noFill/>
        </p:spPr>
        <p:txBody>
          <a:bodyPr wrap="square" lIns="121936" tIns="60968" rIns="121936" bIns="60968" rtlCol="0">
            <a:spAutoFit/>
          </a:bodyPr>
          <a:lstStyle/>
          <a:p>
            <a:r>
              <a:rPr lang="nb-NO" sz="38300" dirty="0">
                <a:solidFill>
                  <a:schemeClr val="accent1">
                    <a:lumMod val="75000"/>
                  </a:schemeClr>
                </a:solidFill>
              </a:rPr>
              <a:t>?</a:t>
            </a:r>
          </a:p>
        </p:txBody>
      </p:sp>
    </p:spTree>
    <p:extLst>
      <p:ext uri="{BB962C8B-B14F-4D97-AF65-F5344CB8AC3E}">
        <p14:creationId xmlns:p14="http://schemas.microsoft.com/office/powerpoint/2010/main" val="1130406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70501" y="1296774"/>
            <a:ext cx="12173955" cy="440294"/>
          </a:xfrm>
        </p:spPr>
        <p:txBody>
          <a:bodyPr>
            <a:noAutofit/>
          </a:bodyPr>
          <a:lstStyle/>
          <a:p>
            <a:r>
              <a:rPr lang="nb-NO" sz="5700" spc="357" dirty="0">
                <a:solidFill>
                  <a:schemeClr val="accent2"/>
                </a:solidFill>
                <a:latin typeface="AvenirNext LT Pro Medium" panose="020B0803020202020204" pitchFamily="34" charset="0"/>
              </a:rPr>
              <a:t> </a:t>
            </a:r>
            <a:br>
              <a:rPr lang="nb-NO" sz="5700" spc="357" dirty="0">
                <a:solidFill>
                  <a:schemeClr val="accent2"/>
                </a:solidFill>
                <a:latin typeface="AvenirNext LT Pro Medium" panose="020B0803020202020204" pitchFamily="34" charset="0"/>
              </a:rPr>
            </a:br>
            <a:br>
              <a:rPr lang="nb-NO" sz="5700" spc="357" dirty="0">
                <a:solidFill>
                  <a:schemeClr val="accent2"/>
                </a:solidFill>
                <a:latin typeface="AvenirNext LT Pro Medium" panose="020B0803020202020204" pitchFamily="34" charset="0"/>
              </a:rPr>
            </a:br>
            <a:br>
              <a:rPr lang="nb-NO" sz="5700" spc="357" dirty="0">
                <a:solidFill>
                  <a:schemeClr val="accent2"/>
                </a:solidFill>
                <a:latin typeface="AvenirNext LT Pro Medium" panose="020B0803020202020204" pitchFamily="34" charset="0"/>
              </a:rPr>
            </a:br>
            <a:r>
              <a:rPr lang="nb-NO" sz="4400" dirty="0">
                <a:solidFill>
                  <a:schemeClr val="tx2"/>
                </a:solidFill>
              </a:rPr>
              <a:t>Kvalitetsforbedring er en </a:t>
            </a:r>
            <a:br>
              <a:rPr lang="nb-NO" sz="4400" dirty="0">
                <a:solidFill>
                  <a:schemeClr val="tx2"/>
                </a:solidFill>
              </a:rPr>
            </a:br>
            <a:r>
              <a:rPr lang="nb-NO" sz="4400" dirty="0">
                <a:solidFill>
                  <a:schemeClr val="tx2"/>
                </a:solidFill>
              </a:rPr>
              <a:t>kontinuerlig prosess</a:t>
            </a:r>
          </a:p>
        </p:txBody>
      </p:sp>
      <p:sp>
        <p:nvSpPr>
          <p:cNvPr id="3" name="Plassholder for innhold 2"/>
          <p:cNvSpPr>
            <a:spLocks noGrp="1"/>
          </p:cNvSpPr>
          <p:nvPr>
            <p:ph idx="1"/>
          </p:nvPr>
        </p:nvSpPr>
        <p:spPr>
          <a:xfrm>
            <a:off x="388988" y="2088710"/>
            <a:ext cx="12292566" cy="5286008"/>
          </a:xfrm>
          <a:noFill/>
        </p:spPr>
        <p:txBody>
          <a:bodyPr>
            <a:noAutofit/>
          </a:bodyPr>
          <a:lstStyle/>
          <a:p>
            <a:pPr>
              <a:buNone/>
            </a:pPr>
            <a:r>
              <a:rPr lang="nb-NO" sz="2800" dirty="0">
                <a:solidFill>
                  <a:schemeClr val="accent1">
                    <a:lumMod val="50000"/>
                  </a:schemeClr>
                </a:solidFill>
              </a:rPr>
              <a:t>Det innebærer</a:t>
            </a:r>
          </a:p>
          <a:p>
            <a:r>
              <a:rPr lang="nb-NO" sz="2800" dirty="0">
                <a:solidFill>
                  <a:schemeClr val="accent1">
                    <a:lumMod val="50000"/>
                  </a:schemeClr>
                </a:solidFill>
              </a:rPr>
              <a:t>  dokumentere at man faktisk har et problem</a:t>
            </a:r>
          </a:p>
          <a:p>
            <a:r>
              <a:rPr lang="nb-NO" sz="2800" dirty="0">
                <a:solidFill>
                  <a:schemeClr val="accent1">
                    <a:lumMod val="50000"/>
                  </a:schemeClr>
                </a:solidFill>
              </a:rPr>
              <a:t>  identifisere årsaker</a:t>
            </a:r>
          </a:p>
          <a:p>
            <a:r>
              <a:rPr lang="nb-NO" sz="2800" dirty="0">
                <a:solidFill>
                  <a:schemeClr val="accent1">
                    <a:lumMod val="50000"/>
                  </a:schemeClr>
                </a:solidFill>
              </a:rPr>
              <a:t>  teste ut mulige løsninger i liten skala</a:t>
            </a:r>
          </a:p>
          <a:p>
            <a:r>
              <a:rPr lang="nb-NO" sz="2800" dirty="0">
                <a:solidFill>
                  <a:schemeClr val="accent1">
                    <a:lumMod val="50000"/>
                  </a:schemeClr>
                </a:solidFill>
              </a:rPr>
              <a:t>  implementere tiltak som faktisk viser seg å være effektive</a:t>
            </a:r>
          </a:p>
          <a:p>
            <a:pPr marL="0" indent="0">
              <a:buNone/>
            </a:pPr>
            <a:endParaRPr lang="nb-NO" sz="2800" dirty="0">
              <a:solidFill>
                <a:schemeClr val="accent1">
                  <a:lumMod val="50000"/>
                </a:schemeClr>
              </a:solidFill>
            </a:endParaRPr>
          </a:p>
          <a:p>
            <a:pPr marL="0" indent="0">
              <a:buNone/>
            </a:pPr>
            <a:r>
              <a:rPr lang="nb-NO" sz="2800" dirty="0">
                <a:solidFill>
                  <a:schemeClr val="accent1">
                    <a:lumMod val="50000"/>
                  </a:schemeClr>
                </a:solidFill>
              </a:rPr>
              <a:t>Kvalitetsforbedring handler om alt fra å justere de små tingene i </a:t>
            </a:r>
          </a:p>
          <a:p>
            <a:pPr marL="0" indent="0">
              <a:buNone/>
            </a:pPr>
            <a:r>
              <a:rPr lang="nb-NO" sz="2800" dirty="0">
                <a:solidFill>
                  <a:schemeClr val="accent1">
                    <a:lumMod val="50000"/>
                  </a:schemeClr>
                </a:solidFill>
              </a:rPr>
              <a:t>hverdagen, til å teste ut mer innovative og nytenkende ideer og tjenester</a:t>
            </a:r>
          </a:p>
          <a:p>
            <a:pPr marL="0" indent="0">
              <a:buNone/>
            </a:pPr>
            <a:r>
              <a:rPr lang="nb-NO" sz="2800" dirty="0">
                <a:solidFill>
                  <a:schemeClr val="accent1">
                    <a:lumMod val="50000"/>
                  </a:schemeClr>
                </a:solidFill>
              </a:rPr>
              <a:t>                                                                                                            </a:t>
            </a:r>
          </a:p>
        </p:txBody>
      </p:sp>
      <p:sp>
        <p:nvSpPr>
          <p:cNvPr id="5" name="Plassholder for bunntekst 4"/>
          <p:cNvSpPr>
            <a:spLocks noGrp="1"/>
          </p:cNvSpPr>
          <p:nvPr>
            <p:ph type="ftr" sz="quarter" idx="4294967295"/>
          </p:nvPr>
        </p:nvSpPr>
        <p:spPr>
          <a:xfrm>
            <a:off x="6481730" y="6370782"/>
            <a:ext cx="5377997" cy="216073"/>
          </a:xfrm>
          <a:prstGeom prst="rect">
            <a:avLst/>
          </a:prstGeom>
        </p:spPr>
        <p:txBody>
          <a:bodyPr lIns="121944" tIns="60972" rIns="121944" bIns="60972"/>
          <a:lstStyle/>
          <a:p>
            <a:r>
              <a:rPr lang="nb-NO" dirty="0"/>
              <a:t>Forskrift om ledelse og kvalitetsforbedring i helse- og omsorgstjenesten</a:t>
            </a:r>
          </a:p>
        </p:txBody>
      </p:sp>
      <p:sp>
        <p:nvSpPr>
          <p:cNvPr id="6" name="Plassholder for lysbildenummer 5"/>
          <p:cNvSpPr>
            <a:spLocks noGrp="1"/>
          </p:cNvSpPr>
          <p:nvPr>
            <p:ph type="sldNum" sz="quarter" idx="4294967295"/>
          </p:nvPr>
        </p:nvSpPr>
        <p:spPr>
          <a:xfrm>
            <a:off x="10515228" y="6658881"/>
            <a:ext cx="864321" cy="144048"/>
          </a:xfrm>
          <a:prstGeom prst="rect">
            <a:avLst/>
          </a:prstGeom>
        </p:spPr>
        <p:txBody>
          <a:bodyPr lIns="121944" tIns="60972" rIns="121944" bIns="60972"/>
          <a:lstStyle/>
          <a:p>
            <a:fld id="{CDA22134-EA94-4B2E-9154-EB8F13265450}" type="slidenum">
              <a:rPr lang="nb-NO" smtClean="0"/>
              <a:pPr/>
              <a:t>21</a:t>
            </a:fld>
            <a:endParaRPr lang="nb-NO" dirty="0"/>
          </a:p>
        </p:txBody>
      </p:sp>
      <p:grpSp>
        <p:nvGrpSpPr>
          <p:cNvPr id="10" name="Gruppe 9">
            <a:extLst>
              <a:ext uri="{FF2B5EF4-FFF2-40B4-BE49-F238E27FC236}">
                <a16:creationId xmlns:a16="http://schemas.microsoft.com/office/drawing/2014/main" id="{E545BCAB-701B-48B1-862A-7D5606969830}"/>
              </a:ext>
            </a:extLst>
          </p:cNvPr>
          <p:cNvGrpSpPr/>
          <p:nvPr/>
        </p:nvGrpSpPr>
        <p:grpSpPr>
          <a:xfrm>
            <a:off x="8597774" y="-959610"/>
            <a:ext cx="4083780" cy="4083780"/>
            <a:chOff x="3338637" y="302382"/>
            <a:chExt cx="4083780" cy="4083780"/>
          </a:xfrm>
        </p:grpSpPr>
        <p:sp>
          <p:nvSpPr>
            <p:cNvPr id="24" name="Delvis sirkel 23">
              <a:extLst>
                <a:ext uri="{FF2B5EF4-FFF2-40B4-BE49-F238E27FC236}">
                  <a16:creationId xmlns:a16="http://schemas.microsoft.com/office/drawing/2014/main" id="{306C23FE-0F0A-4BB8-9970-265B50CB6227}"/>
                </a:ext>
              </a:extLst>
            </p:cNvPr>
            <p:cNvSpPr/>
            <p:nvPr/>
          </p:nvSpPr>
          <p:spPr>
            <a:xfrm>
              <a:off x="3338637" y="302382"/>
              <a:ext cx="4083780" cy="4083780"/>
            </a:xfrm>
            <a:prstGeom prst="pie">
              <a:avLst>
                <a:gd name="adj1" fmla="val 16200000"/>
                <a:gd name="adj2" fmla="val 0"/>
              </a:avLst>
            </a:prstGeom>
            <a:solidFill>
              <a:schemeClr val="accent1">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Delvis sirkel 4">
              <a:extLst>
                <a:ext uri="{FF2B5EF4-FFF2-40B4-BE49-F238E27FC236}">
                  <a16:creationId xmlns:a16="http://schemas.microsoft.com/office/drawing/2014/main" id="{7619B04D-EB13-4266-B65A-D8D067C28F40}"/>
                </a:ext>
              </a:extLst>
            </p:cNvPr>
            <p:cNvSpPr txBox="1"/>
            <p:nvPr/>
          </p:nvSpPr>
          <p:spPr>
            <a:xfrm>
              <a:off x="5506444" y="1148794"/>
              <a:ext cx="1507109" cy="11181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accent1">
                      <a:lumMod val="50000"/>
                    </a:schemeClr>
                  </a:solidFill>
                </a:rPr>
                <a:t>Planlegge</a:t>
              </a:r>
              <a:endParaRPr lang="en-US" sz="1400" b="1" kern="1200" dirty="0">
                <a:solidFill>
                  <a:schemeClr val="accent1">
                    <a:lumMod val="50000"/>
                  </a:schemeClr>
                </a:solidFill>
              </a:endParaRPr>
            </a:p>
          </p:txBody>
        </p:sp>
      </p:grpSp>
      <p:grpSp>
        <p:nvGrpSpPr>
          <p:cNvPr id="11" name="Gruppe 10">
            <a:extLst>
              <a:ext uri="{FF2B5EF4-FFF2-40B4-BE49-F238E27FC236}">
                <a16:creationId xmlns:a16="http://schemas.microsoft.com/office/drawing/2014/main" id="{1D531177-1882-41A6-B848-B3689F020661}"/>
              </a:ext>
            </a:extLst>
          </p:cNvPr>
          <p:cNvGrpSpPr/>
          <p:nvPr/>
        </p:nvGrpSpPr>
        <p:grpSpPr>
          <a:xfrm>
            <a:off x="8597774" y="-822512"/>
            <a:ext cx="4083780" cy="4083780"/>
            <a:chOff x="3338637" y="439480"/>
            <a:chExt cx="4083780" cy="4083780"/>
          </a:xfrm>
        </p:grpSpPr>
        <p:sp>
          <p:nvSpPr>
            <p:cNvPr id="22" name="Delvis sirkel 21">
              <a:extLst>
                <a:ext uri="{FF2B5EF4-FFF2-40B4-BE49-F238E27FC236}">
                  <a16:creationId xmlns:a16="http://schemas.microsoft.com/office/drawing/2014/main" id="{A0320B26-2EF4-4C80-8B70-0C9C36AE1E36}"/>
                </a:ext>
              </a:extLst>
            </p:cNvPr>
            <p:cNvSpPr/>
            <p:nvPr/>
          </p:nvSpPr>
          <p:spPr>
            <a:xfrm>
              <a:off x="3338637" y="439480"/>
              <a:ext cx="4083780" cy="4083780"/>
            </a:xfrm>
            <a:prstGeom prst="pie">
              <a:avLst>
                <a:gd name="adj1" fmla="val 0"/>
                <a:gd name="adj2" fmla="val 5400000"/>
              </a:avLst>
            </a:prstGeom>
            <a:solidFill>
              <a:schemeClr val="accent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Delvis sirkel 6">
              <a:extLst>
                <a:ext uri="{FF2B5EF4-FFF2-40B4-BE49-F238E27FC236}">
                  <a16:creationId xmlns:a16="http://schemas.microsoft.com/office/drawing/2014/main" id="{3EA95CC7-86D5-4C16-807C-5EC433117A97}"/>
                </a:ext>
              </a:extLst>
            </p:cNvPr>
            <p:cNvSpPr txBox="1"/>
            <p:nvPr/>
          </p:nvSpPr>
          <p:spPr>
            <a:xfrm>
              <a:off x="5506444" y="2558671"/>
              <a:ext cx="1507109" cy="11181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Gjennomføre</a:t>
              </a:r>
              <a:endParaRPr lang="en-US" sz="1400" b="1" kern="1200" dirty="0">
                <a:solidFill>
                  <a:schemeClr val="bg1"/>
                </a:solidFill>
              </a:endParaRPr>
            </a:p>
          </p:txBody>
        </p:sp>
      </p:grpSp>
      <p:grpSp>
        <p:nvGrpSpPr>
          <p:cNvPr id="12" name="Gruppe 11">
            <a:extLst>
              <a:ext uri="{FF2B5EF4-FFF2-40B4-BE49-F238E27FC236}">
                <a16:creationId xmlns:a16="http://schemas.microsoft.com/office/drawing/2014/main" id="{C8CDAB06-5AD1-47A4-8305-00E0B7D4EA6D}"/>
              </a:ext>
            </a:extLst>
          </p:cNvPr>
          <p:cNvGrpSpPr/>
          <p:nvPr/>
        </p:nvGrpSpPr>
        <p:grpSpPr>
          <a:xfrm>
            <a:off x="8460676" y="-822512"/>
            <a:ext cx="4083780" cy="4083780"/>
            <a:chOff x="3201539" y="439480"/>
            <a:chExt cx="4083780" cy="4083780"/>
          </a:xfrm>
        </p:grpSpPr>
        <p:sp>
          <p:nvSpPr>
            <p:cNvPr id="20" name="Delvis sirkel 19">
              <a:extLst>
                <a:ext uri="{FF2B5EF4-FFF2-40B4-BE49-F238E27FC236}">
                  <a16:creationId xmlns:a16="http://schemas.microsoft.com/office/drawing/2014/main" id="{C6D60247-1A8B-4424-9AD7-A28E80CA84DA}"/>
                </a:ext>
              </a:extLst>
            </p:cNvPr>
            <p:cNvSpPr/>
            <p:nvPr/>
          </p:nvSpPr>
          <p:spPr>
            <a:xfrm>
              <a:off x="3201539" y="439480"/>
              <a:ext cx="4083780" cy="4083780"/>
            </a:xfrm>
            <a:prstGeom prst="pie">
              <a:avLst>
                <a:gd name="adj1" fmla="val 5400000"/>
                <a:gd name="adj2" fmla="val 10800000"/>
              </a:avLst>
            </a:prstGeom>
            <a:solidFill>
              <a:schemeClr val="accent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Delvis sirkel 8">
              <a:extLst>
                <a:ext uri="{FF2B5EF4-FFF2-40B4-BE49-F238E27FC236}">
                  <a16:creationId xmlns:a16="http://schemas.microsoft.com/office/drawing/2014/main" id="{2079640E-09B0-45C2-A6BC-08A00997CD38}"/>
                </a:ext>
              </a:extLst>
            </p:cNvPr>
            <p:cNvSpPr txBox="1"/>
            <p:nvPr/>
          </p:nvSpPr>
          <p:spPr>
            <a:xfrm>
              <a:off x="3610403" y="2558671"/>
              <a:ext cx="1507109" cy="11181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Evaluere</a:t>
              </a:r>
              <a:endParaRPr lang="en-US" sz="1400" b="1" kern="1200" dirty="0">
                <a:solidFill>
                  <a:schemeClr val="bg1"/>
                </a:solidFill>
              </a:endParaRPr>
            </a:p>
          </p:txBody>
        </p:sp>
      </p:grpSp>
      <p:grpSp>
        <p:nvGrpSpPr>
          <p:cNvPr id="13" name="Gruppe 12">
            <a:extLst>
              <a:ext uri="{FF2B5EF4-FFF2-40B4-BE49-F238E27FC236}">
                <a16:creationId xmlns:a16="http://schemas.microsoft.com/office/drawing/2014/main" id="{89DD596E-BA42-4C11-AEDA-4266C2ABC1B2}"/>
              </a:ext>
            </a:extLst>
          </p:cNvPr>
          <p:cNvGrpSpPr/>
          <p:nvPr/>
        </p:nvGrpSpPr>
        <p:grpSpPr>
          <a:xfrm>
            <a:off x="8460676" y="-959610"/>
            <a:ext cx="4083780" cy="4083780"/>
            <a:chOff x="3201539" y="302382"/>
            <a:chExt cx="4083780" cy="4083780"/>
          </a:xfrm>
        </p:grpSpPr>
        <p:sp>
          <p:nvSpPr>
            <p:cNvPr id="18" name="Delvis sirkel 17">
              <a:extLst>
                <a:ext uri="{FF2B5EF4-FFF2-40B4-BE49-F238E27FC236}">
                  <a16:creationId xmlns:a16="http://schemas.microsoft.com/office/drawing/2014/main" id="{2D044119-18B9-4440-8CB6-24FD7AD019AE}"/>
                </a:ext>
              </a:extLst>
            </p:cNvPr>
            <p:cNvSpPr/>
            <p:nvPr/>
          </p:nvSpPr>
          <p:spPr>
            <a:xfrm>
              <a:off x="3201539" y="302382"/>
              <a:ext cx="4083780" cy="4083780"/>
            </a:xfrm>
            <a:prstGeom prst="pie">
              <a:avLst>
                <a:gd name="adj1" fmla="val 10800000"/>
                <a:gd name="adj2" fmla="val 16200000"/>
              </a:avLst>
            </a:prstGeom>
            <a:solidFill>
              <a:schemeClr val="accent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Delvis sirkel 10">
              <a:extLst>
                <a:ext uri="{FF2B5EF4-FFF2-40B4-BE49-F238E27FC236}">
                  <a16:creationId xmlns:a16="http://schemas.microsoft.com/office/drawing/2014/main" id="{EA78E8AF-3C21-4F40-9890-0934C98EC8A9}"/>
                </a:ext>
              </a:extLst>
            </p:cNvPr>
            <p:cNvSpPr txBox="1"/>
            <p:nvPr/>
          </p:nvSpPr>
          <p:spPr>
            <a:xfrm>
              <a:off x="3610403" y="1148794"/>
              <a:ext cx="1507109" cy="11181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Korrigere</a:t>
              </a:r>
              <a:endParaRPr lang="en-US" sz="1400" b="1" kern="1200" dirty="0">
                <a:solidFill>
                  <a:schemeClr val="bg1"/>
                </a:solidFill>
              </a:endParaRPr>
            </a:p>
          </p:txBody>
        </p:sp>
      </p:grpSp>
      <p:sp>
        <p:nvSpPr>
          <p:cNvPr id="14" name="Pil: sirkelformet 13">
            <a:extLst>
              <a:ext uri="{FF2B5EF4-FFF2-40B4-BE49-F238E27FC236}">
                <a16:creationId xmlns:a16="http://schemas.microsoft.com/office/drawing/2014/main" id="{6B8A46B2-87FA-4E7B-8E11-9C0BE844DD8D}"/>
              </a:ext>
            </a:extLst>
          </p:cNvPr>
          <p:cNvSpPr/>
          <p:nvPr/>
        </p:nvSpPr>
        <p:spPr>
          <a:xfrm>
            <a:off x="8344969" y="-1212416"/>
            <a:ext cx="4589391" cy="4589391"/>
          </a:xfrm>
          <a:prstGeom prst="circularArrow">
            <a:avLst>
              <a:gd name="adj1" fmla="val 5085"/>
              <a:gd name="adj2" fmla="val 327528"/>
              <a:gd name="adj3" fmla="val 21272472"/>
              <a:gd name="adj4" fmla="val 16200000"/>
              <a:gd name="adj5" fmla="val 5932"/>
            </a:avLst>
          </a:prstGeom>
          <a:solidFill>
            <a:schemeClr val="accent1">
              <a:lumMod val="75000"/>
            </a:schemeClr>
          </a:solidFill>
          <a:ln w="28575">
            <a:solidFill>
              <a:schemeClr val="tx2"/>
            </a:solid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5" name="Pil: sirkelformet 14">
            <a:extLst>
              <a:ext uri="{FF2B5EF4-FFF2-40B4-BE49-F238E27FC236}">
                <a16:creationId xmlns:a16="http://schemas.microsoft.com/office/drawing/2014/main" id="{6D0D28D1-5068-43EC-AD5B-6D9EC457F55E}"/>
              </a:ext>
            </a:extLst>
          </p:cNvPr>
          <p:cNvSpPr/>
          <p:nvPr/>
        </p:nvSpPr>
        <p:spPr>
          <a:xfrm>
            <a:off x="8344969" y="-1075317"/>
            <a:ext cx="4589391" cy="4589391"/>
          </a:xfrm>
          <a:prstGeom prst="circularArrow">
            <a:avLst>
              <a:gd name="adj1" fmla="val 5085"/>
              <a:gd name="adj2" fmla="val 327528"/>
              <a:gd name="adj3" fmla="val 5072472"/>
              <a:gd name="adj4" fmla="val 0"/>
              <a:gd name="adj5" fmla="val 5932"/>
            </a:avLst>
          </a:prstGeom>
          <a:solidFill>
            <a:schemeClr val="accent1">
              <a:lumMod val="75000"/>
            </a:schemeClr>
          </a:solidFill>
          <a:ln w="28575">
            <a:solidFill>
              <a:schemeClr val="tx2"/>
            </a:solid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6" name="Pil: sirkelformet 15">
            <a:extLst>
              <a:ext uri="{FF2B5EF4-FFF2-40B4-BE49-F238E27FC236}">
                <a16:creationId xmlns:a16="http://schemas.microsoft.com/office/drawing/2014/main" id="{59D1118A-E362-44E2-85C4-82E5945A121D}"/>
              </a:ext>
            </a:extLst>
          </p:cNvPr>
          <p:cNvSpPr/>
          <p:nvPr/>
        </p:nvSpPr>
        <p:spPr>
          <a:xfrm>
            <a:off x="8207870" y="-1075317"/>
            <a:ext cx="4589391" cy="4589391"/>
          </a:xfrm>
          <a:prstGeom prst="circularArrow">
            <a:avLst>
              <a:gd name="adj1" fmla="val 5085"/>
              <a:gd name="adj2" fmla="val 327528"/>
              <a:gd name="adj3" fmla="val 10472472"/>
              <a:gd name="adj4" fmla="val 5400000"/>
              <a:gd name="adj5" fmla="val 5932"/>
            </a:avLst>
          </a:prstGeom>
          <a:solidFill>
            <a:schemeClr val="accent1">
              <a:lumMod val="75000"/>
            </a:schemeClr>
          </a:solidFill>
          <a:ln w="28575">
            <a:solidFill>
              <a:schemeClr val="tx2"/>
            </a:solid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7" name="Pil: sirkelformet 16">
            <a:extLst>
              <a:ext uri="{FF2B5EF4-FFF2-40B4-BE49-F238E27FC236}">
                <a16:creationId xmlns:a16="http://schemas.microsoft.com/office/drawing/2014/main" id="{BD871659-FC34-4C5D-8B16-AF4FD4F602C4}"/>
              </a:ext>
            </a:extLst>
          </p:cNvPr>
          <p:cNvSpPr/>
          <p:nvPr/>
        </p:nvSpPr>
        <p:spPr>
          <a:xfrm>
            <a:off x="8207870" y="-1212416"/>
            <a:ext cx="4589391" cy="4589391"/>
          </a:xfrm>
          <a:prstGeom prst="circularArrow">
            <a:avLst>
              <a:gd name="adj1" fmla="val 5085"/>
              <a:gd name="adj2" fmla="val 327528"/>
              <a:gd name="adj3" fmla="val 15872472"/>
              <a:gd name="adj4" fmla="val 10800000"/>
              <a:gd name="adj5" fmla="val 5932"/>
            </a:avLst>
          </a:prstGeom>
          <a:solidFill>
            <a:schemeClr val="accent1">
              <a:lumMod val="75000"/>
            </a:schemeClr>
          </a:solidFill>
          <a:ln w="28575">
            <a:solidFill>
              <a:schemeClr val="tx2"/>
            </a:solid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Tree>
    <p:extLst>
      <p:ext uri="{BB962C8B-B14F-4D97-AF65-F5344CB8AC3E}">
        <p14:creationId xmlns:p14="http://schemas.microsoft.com/office/powerpoint/2010/main" val="2880969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24163" y="260708"/>
            <a:ext cx="10946850" cy="1521624"/>
          </a:xfrm>
        </p:spPr>
        <p:txBody>
          <a:bodyPr>
            <a:normAutofit/>
          </a:bodyPr>
          <a:lstStyle/>
          <a:p>
            <a:r>
              <a:rPr lang="nb-NO" sz="4400" b="1" dirty="0">
                <a:solidFill>
                  <a:schemeClr val="tx2"/>
                </a:solidFill>
              </a:rPr>
              <a:t>For å lykkes med forbedring,</a:t>
            </a:r>
            <a:br>
              <a:rPr lang="nb-NO" sz="4400" b="1" dirty="0">
                <a:solidFill>
                  <a:schemeClr val="tx2"/>
                </a:solidFill>
              </a:rPr>
            </a:br>
            <a:r>
              <a:rPr lang="nb-NO" sz="4400" b="1" dirty="0">
                <a:solidFill>
                  <a:schemeClr val="tx2"/>
                </a:solidFill>
              </a:rPr>
              <a:t>pasientsikkerhet og videreutvikling</a:t>
            </a:r>
          </a:p>
        </p:txBody>
      </p:sp>
      <p:sp>
        <p:nvSpPr>
          <p:cNvPr id="6" name="Plassholder for lysbildenummer 5"/>
          <p:cNvSpPr>
            <a:spLocks noGrp="1"/>
          </p:cNvSpPr>
          <p:nvPr>
            <p:ph type="sldNum" sz="quarter" idx="4"/>
          </p:nvPr>
        </p:nvSpPr>
        <p:spPr/>
        <p:txBody>
          <a:bodyPr/>
          <a:lstStyle/>
          <a:p>
            <a:fld id="{CDA22134-EA94-4B2E-9154-EB8F13265450}" type="slidenum">
              <a:rPr lang="nb-NO" smtClean="0"/>
              <a:pPr/>
              <a:t>22</a:t>
            </a:fld>
            <a:endParaRPr lang="nb-NO" dirty="0"/>
          </a:p>
        </p:txBody>
      </p:sp>
      <p:sp>
        <p:nvSpPr>
          <p:cNvPr id="3" name="Plassholder for innhold 2"/>
          <p:cNvSpPr>
            <a:spLocks noGrp="1"/>
          </p:cNvSpPr>
          <p:nvPr>
            <p:ph idx="1"/>
          </p:nvPr>
        </p:nvSpPr>
        <p:spPr>
          <a:xfrm>
            <a:off x="631110" y="2019580"/>
            <a:ext cx="7777736" cy="4527011"/>
          </a:xfrm>
        </p:spPr>
        <p:txBody>
          <a:bodyPr>
            <a:normAutofit lnSpcReduction="10000"/>
          </a:bodyPr>
          <a:lstStyle/>
          <a:p>
            <a:pPr marL="0" indent="0">
              <a:buNone/>
            </a:pPr>
            <a:r>
              <a:rPr lang="nb-NO" sz="2800" dirty="0">
                <a:solidFill>
                  <a:schemeClr val="tx2"/>
                </a:solidFill>
              </a:rPr>
              <a:t>Ledelsen må etablerer en felles metodikk for forbedring, som er kjent i hele virksomheten. </a:t>
            </a:r>
          </a:p>
          <a:p>
            <a:pPr marL="0" indent="0">
              <a:buNone/>
            </a:pPr>
            <a:endParaRPr lang="nb-NO" sz="2800" dirty="0">
              <a:solidFill>
                <a:schemeClr val="tx2"/>
              </a:solidFill>
            </a:endParaRPr>
          </a:p>
          <a:p>
            <a:pPr marL="0" indent="0">
              <a:buNone/>
            </a:pPr>
            <a:r>
              <a:rPr lang="nb-NO" sz="2800" dirty="0">
                <a:solidFill>
                  <a:schemeClr val="tx2"/>
                </a:solidFill>
              </a:rPr>
              <a:t>Dette innebærer </a:t>
            </a:r>
          </a:p>
          <a:p>
            <a:pPr>
              <a:lnSpc>
                <a:spcPct val="110000"/>
              </a:lnSpc>
            </a:pPr>
            <a:r>
              <a:rPr lang="nb-NO" sz="2800" dirty="0">
                <a:solidFill>
                  <a:schemeClr val="tx2"/>
                </a:solidFill>
              </a:rPr>
              <a:t>beslutninger om hvilke forbedringer som skal prioriteres</a:t>
            </a:r>
          </a:p>
          <a:p>
            <a:pPr>
              <a:lnSpc>
                <a:spcPct val="110000"/>
              </a:lnSpc>
            </a:pPr>
            <a:r>
              <a:rPr lang="nb-NO" sz="2800" dirty="0">
                <a:solidFill>
                  <a:schemeClr val="tx2"/>
                </a:solidFill>
              </a:rPr>
              <a:t>hvordan og hvor de skal implementeres </a:t>
            </a:r>
          </a:p>
          <a:p>
            <a:pPr>
              <a:lnSpc>
                <a:spcPct val="110000"/>
              </a:lnSpc>
            </a:pPr>
            <a:r>
              <a:rPr lang="nb-NO" sz="2800" dirty="0">
                <a:solidFill>
                  <a:schemeClr val="tx2"/>
                </a:solidFill>
              </a:rPr>
              <a:t>hvordan måle om en endring er en forbedring </a:t>
            </a:r>
          </a:p>
          <a:p>
            <a:pPr>
              <a:lnSpc>
                <a:spcPct val="110000"/>
              </a:lnSpc>
            </a:pPr>
            <a:r>
              <a:rPr lang="nb-NO" sz="2800" dirty="0">
                <a:solidFill>
                  <a:schemeClr val="tx2"/>
                </a:solidFill>
              </a:rPr>
              <a:t>hvem som skal ha ansvar for at endringer innføres og vedlikeholdes</a:t>
            </a:r>
          </a:p>
          <a:p>
            <a:pPr marL="0" indent="0">
              <a:buNone/>
            </a:pPr>
            <a:r>
              <a:rPr lang="nb-NO" dirty="0"/>
              <a:t>                                                                      </a:t>
            </a:r>
          </a:p>
        </p:txBody>
      </p:sp>
      <p:pic>
        <p:nvPicPr>
          <p:cNvPr id="1029" name="Picture 5" descr="Bilderesultat for pdsa pasientsikkerhetsprogrammet">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50376" y="2018601"/>
            <a:ext cx="2520637" cy="3872799"/>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494A30E7-C1CD-4D42-82E8-0FE8920A7B6B}"/>
              </a:ext>
            </a:extLst>
          </p:cNvPr>
          <p:cNvSpPr txBox="1"/>
          <p:nvPr/>
        </p:nvSpPr>
        <p:spPr>
          <a:xfrm>
            <a:off x="8884132" y="5979095"/>
            <a:ext cx="3262191" cy="430903"/>
          </a:xfrm>
          <a:prstGeom prst="rect">
            <a:avLst/>
          </a:prstGeom>
          <a:noFill/>
        </p:spPr>
        <p:txBody>
          <a:bodyPr wrap="square" lIns="121936" tIns="60968" rIns="121936" bIns="60968" rtlCol="0">
            <a:spAutoFit/>
          </a:bodyPr>
          <a:lstStyle/>
          <a:p>
            <a:r>
              <a:rPr lang="nb-NO" sz="2000" dirty="0">
                <a:solidFill>
                  <a:schemeClr val="tx2"/>
                </a:solidFill>
              </a:rPr>
              <a:t>Forbedringsmodellen        </a:t>
            </a:r>
          </a:p>
        </p:txBody>
      </p:sp>
    </p:spTree>
    <p:extLst>
      <p:ext uri="{BB962C8B-B14F-4D97-AF65-F5344CB8AC3E}">
        <p14:creationId xmlns:p14="http://schemas.microsoft.com/office/powerpoint/2010/main" val="2936084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B77002-C05B-41CA-98BB-76A0F71D3324}"/>
              </a:ext>
            </a:extLst>
          </p:cNvPr>
          <p:cNvSpPr>
            <a:spLocks noGrp="1"/>
          </p:cNvSpPr>
          <p:nvPr>
            <p:ph type="title"/>
          </p:nvPr>
        </p:nvSpPr>
        <p:spPr>
          <a:xfrm>
            <a:off x="346336" y="212829"/>
            <a:ext cx="11524280" cy="823836"/>
          </a:xfrm>
        </p:spPr>
        <p:txBody>
          <a:bodyPr>
            <a:normAutofit/>
          </a:bodyPr>
          <a:lstStyle/>
          <a:p>
            <a:pPr algn="ctr"/>
            <a:r>
              <a:rPr lang="nb-NO" sz="4400" b="1" dirty="0">
                <a:solidFill>
                  <a:schemeClr val="tx2"/>
                </a:solidFill>
              </a:rPr>
              <a:t>Kompetansebehov i forbedringsarbeid</a:t>
            </a:r>
          </a:p>
        </p:txBody>
      </p:sp>
      <p:pic>
        <p:nvPicPr>
          <p:cNvPr id="8" name="Bilde 7">
            <a:extLst>
              <a:ext uri="{FF2B5EF4-FFF2-40B4-BE49-F238E27FC236}">
                <a16:creationId xmlns:a16="http://schemas.microsoft.com/office/drawing/2014/main" id="{4EAF63C3-9B18-4B4B-A584-122594E4F260}"/>
              </a:ext>
            </a:extLst>
          </p:cNvPr>
          <p:cNvPicPr>
            <a:picLocks noChangeAspect="1"/>
          </p:cNvPicPr>
          <p:nvPr/>
        </p:nvPicPr>
        <p:blipFill rotWithShape="1">
          <a:blip r:embed="rId3"/>
          <a:srcRect l="13576" t="7368" r="12372" b="4217"/>
          <a:stretch/>
        </p:blipFill>
        <p:spPr>
          <a:xfrm>
            <a:off x="2623333" y="1185005"/>
            <a:ext cx="6482406" cy="5185777"/>
          </a:xfrm>
          <a:prstGeom prst="rect">
            <a:avLst/>
          </a:prstGeom>
        </p:spPr>
      </p:pic>
      <p:sp>
        <p:nvSpPr>
          <p:cNvPr id="6" name="Plassholder for bunntekst 4">
            <a:extLst>
              <a:ext uri="{FF2B5EF4-FFF2-40B4-BE49-F238E27FC236}">
                <a16:creationId xmlns:a16="http://schemas.microsoft.com/office/drawing/2014/main" id="{2BA772D6-4252-4CA2-B172-BE012D4E730A}"/>
              </a:ext>
            </a:extLst>
          </p:cNvPr>
          <p:cNvSpPr>
            <a:spLocks noGrp="1"/>
          </p:cNvSpPr>
          <p:nvPr>
            <p:ph type="ftr" sz="quarter" idx="4294967295"/>
          </p:nvPr>
        </p:nvSpPr>
        <p:spPr>
          <a:xfrm>
            <a:off x="6961908" y="6370782"/>
            <a:ext cx="5281962" cy="216073"/>
          </a:xfrm>
          <a:prstGeom prst="rect">
            <a:avLst/>
          </a:prstGeom>
        </p:spPr>
        <p:txBody>
          <a:bodyPr lIns="121944" tIns="60972" rIns="121944" bIns="60972"/>
          <a:lstStyle/>
          <a:p>
            <a:r>
              <a:rPr lang="nb-NO" dirty="0"/>
              <a:t>Forskrift om ledelse og kvalitetsforbedring i helse- og omsorgstjenesten</a:t>
            </a:r>
          </a:p>
        </p:txBody>
      </p:sp>
    </p:spTree>
    <p:extLst>
      <p:ext uri="{BB962C8B-B14F-4D97-AF65-F5344CB8AC3E}">
        <p14:creationId xmlns:p14="http://schemas.microsoft.com/office/powerpoint/2010/main" val="441570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Bildeforklaring med linje 1 (loddrett strek) 2055"/>
          <p:cNvSpPr/>
          <p:nvPr/>
        </p:nvSpPr>
        <p:spPr>
          <a:xfrm rot="10800000">
            <a:off x="0" y="3994250"/>
            <a:ext cx="2943132" cy="2257077"/>
          </a:xfrm>
          <a:prstGeom prst="accentCallout1">
            <a:avLst>
              <a:gd name="adj1" fmla="val 23777"/>
              <a:gd name="adj2" fmla="val -5684"/>
              <a:gd name="adj3" fmla="val 23759"/>
              <a:gd name="adj4" fmla="val -50183"/>
            </a:avLst>
          </a:prstGeom>
        </p:spPr>
        <p:style>
          <a:lnRef idx="2">
            <a:schemeClr val="accent1">
              <a:shade val="50000"/>
            </a:schemeClr>
          </a:lnRef>
          <a:fillRef idx="1001">
            <a:schemeClr val="lt2"/>
          </a:fillRef>
          <a:effectRef idx="0">
            <a:schemeClr val="accent1"/>
          </a:effectRef>
          <a:fontRef idx="minor">
            <a:schemeClr val="lt1"/>
          </a:fontRef>
        </p:style>
        <p:txBody>
          <a:bodyPr lIns="121936" tIns="60968" rIns="121936" bIns="60968" rtlCol="0" anchor="ctr"/>
          <a:lstStyle/>
          <a:p>
            <a:pPr algn="ctr"/>
            <a:endParaRPr lang="nb-NO" dirty="0"/>
          </a:p>
        </p:txBody>
      </p:sp>
      <p:sp>
        <p:nvSpPr>
          <p:cNvPr id="2054" name="Likebent trekant 2053"/>
          <p:cNvSpPr/>
          <p:nvPr/>
        </p:nvSpPr>
        <p:spPr>
          <a:xfrm rot="10800000">
            <a:off x="1679950" y="1088112"/>
            <a:ext cx="6501475" cy="5798865"/>
          </a:xfrm>
          <a:prstGeom prst="triangle">
            <a:avLst>
              <a:gd name="adj" fmla="val 50209"/>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lIns="121936" tIns="60968" rIns="121936" bIns="60968" rtlCol="0" anchor="ctr"/>
          <a:lstStyle/>
          <a:p>
            <a:pPr algn="ctr"/>
            <a:endParaRPr lang="nb-NO" dirty="0">
              <a:ln>
                <a:solidFill>
                  <a:schemeClr val="tx1"/>
                </a:solidFill>
                <a:prstDash val="sysDash"/>
              </a:ln>
            </a:endParaRPr>
          </a:p>
        </p:txBody>
      </p:sp>
      <p:sp>
        <p:nvSpPr>
          <p:cNvPr id="2" name="Tittel 1"/>
          <p:cNvSpPr>
            <a:spLocks noGrp="1"/>
          </p:cNvSpPr>
          <p:nvPr>
            <p:ph type="title"/>
          </p:nvPr>
        </p:nvSpPr>
        <p:spPr>
          <a:xfrm>
            <a:off x="346826" y="15941"/>
            <a:ext cx="12196530" cy="803313"/>
          </a:xfrm>
        </p:spPr>
        <p:txBody>
          <a:bodyPr>
            <a:noAutofit/>
          </a:bodyPr>
          <a:lstStyle/>
          <a:p>
            <a:r>
              <a:rPr lang="nb-NO" sz="3600" dirty="0">
                <a:solidFill>
                  <a:schemeClr val="tx2"/>
                </a:solidFill>
              </a:rPr>
              <a:t>Strategisk kompetanseutvikling i forbedringsarbeid</a:t>
            </a:r>
          </a:p>
        </p:txBody>
      </p:sp>
      <p:sp>
        <p:nvSpPr>
          <p:cNvPr id="6" name="Plassholder for lysbildenummer 5"/>
          <p:cNvSpPr>
            <a:spLocks noGrp="1"/>
          </p:cNvSpPr>
          <p:nvPr>
            <p:ph type="sldNum" sz="quarter" idx="4294967295"/>
          </p:nvPr>
        </p:nvSpPr>
        <p:spPr>
          <a:xfrm>
            <a:off x="10515228" y="6658881"/>
            <a:ext cx="864321" cy="144048"/>
          </a:xfrm>
          <a:prstGeom prst="rect">
            <a:avLst/>
          </a:prstGeom>
        </p:spPr>
        <p:txBody>
          <a:bodyPr lIns="121944" tIns="60972" rIns="121944" bIns="60972"/>
          <a:lstStyle/>
          <a:p>
            <a:fld id="{CDA22134-EA94-4B2E-9154-EB8F13265450}" type="slidenum">
              <a:rPr lang="nb-NO" smtClean="0"/>
              <a:pPr/>
              <a:t>24</a:t>
            </a:fld>
            <a:endParaRPr lang="nb-NO" dirty="0"/>
          </a:p>
        </p:txBody>
      </p:sp>
      <p:sp>
        <p:nvSpPr>
          <p:cNvPr id="3" name="Likebent trekant 2"/>
          <p:cNvSpPr/>
          <p:nvPr/>
        </p:nvSpPr>
        <p:spPr>
          <a:xfrm rot="10800000">
            <a:off x="2235540" y="1396037"/>
            <a:ext cx="5390292" cy="4855290"/>
          </a:xfrm>
          <a:prstGeom prst="triangle">
            <a:avLst>
              <a:gd name="adj" fmla="val 51014"/>
            </a:avLst>
          </a:prstGeom>
        </p:spPr>
        <p:style>
          <a:lnRef idx="2">
            <a:schemeClr val="accent1">
              <a:shade val="50000"/>
            </a:schemeClr>
          </a:lnRef>
          <a:fillRef idx="1">
            <a:schemeClr val="accent1"/>
          </a:fillRef>
          <a:effectRef idx="0">
            <a:schemeClr val="accent1"/>
          </a:effectRef>
          <a:fontRef idx="minor">
            <a:schemeClr val="lt1"/>
          </a:fontRef>
        </p:style>
        <p:txBody>
          <a:bodyPr lIns="121936" tIns="60968" rIns="121936" bIns="60968" rtlCol="0" anchor="ctr"/>
          <a:lstStyle/>
          <a:p>
            <a:pPr algn="ctr"/>
            <a:endParaRPr lang="nb-NO" dirty="0"/>
          </a:p>
        </p:txBody>
      </p:sp>
      <p:cxnSp>
        <p:nvCxnSpPr>
          <p:cNvPr id="10" name="Rett linje 9"/>
          <p:cNvCxnSpPr/>
          <p:nvPr/>
        </p:nvCxnSpPr>
        <p:spPr>
          <a:xfrm flipH="1">
            <a:off x="2139244" y="2223459"/>
            <a:ext cx="1470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ett linje 13"/>
          <p:cNvCxnSpPr/>
          <p:nvPr/>
        </p:nvCxnSpPr>
        <p:spPr>
          <a:xfrm flipH="1">
            <a:off x="2757993" y="3663952"/>
            <a:ext cx="1147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kstSylinder 15"/>
          <p:cNvSpPr txBox="1"/>
          <p:nvPr/>
        </p:nvSpPr>
        <p:spPr>
          <a:xfrm>
            <a:off x="3717294" y="1579121"/>
            <a:ext cx="2754943" cy="533604"/>
          </a:xfrm>
          <a:prstGeom prst="rect">
            <a:avLst/>
          </a:prstGeom>
          <a:noFill/>
        </p:spPr>
        <p:txBody>
          <a:bodyPr wrap="square" lIns="121936" tIns="60968" rIns="121936" bIns="60968" rtlCol="0">
            <a:spAutoFit/>
          </a:bodyPr>
          <a:lstStyle/>
          <a:p>
            <a:r>
              <a:rPr lang="nb-NO" sz="2700" dirty="0">
                <a:solidFill>
                  <a:schemeClr val="bg1"/>
                </a:solidFill>
              </a:rPr>
              <a:t>Helsepersonell</a:t>
            </a:r>
          </a:p>
        </p:txBody>
      </p:sp>
      <p:sp>
        <p:nvSpPr>
          <p:cNvPr id="17" name="TekstSylinder 16"/>
          <p:cNvSpPr txBox="1"/>
          <p:nvPr/>
        </p:nvSpPr>
        <p:spPr>
          <a:xfrm>
            <a:off x="2811497" y="2513880"/>
            <a:ext cx="4288722" cy="1231122"/>
          </a:xfrm>
          <a:prstGeom prst="rect">
            <a:avLst/>
          </a:prstGeom>
          <a:noFill/>
        </p:spPr>
        <p:txBody>
          <a:bodyPr wrap="square" lIns="121936" tIns="60968" rIns="121936" bIns="60968" rtlCol="0">
            <a:spAutoFit/>
          </a:bodyPr>
          <a:lstStyle>
            <a:defPPr>
              <a:defRPr lang="nb-NO"/>
            </a:defPPr>
            <a:lvl1pPr>
              <a:defRPr sz="1400"/>
            </a:lvl1pPr>
          </a:lstStyle>
          <a:p>
            <a:pPr algn="ctr"/>
            <a:r>
              <a:rPr lang="nb-NO" sz="2400" dirty="0">
                <a:solidFill>
                  <a:schemeClr val="bg1"/>
                </a:solidFill>
              </a:rPr>
              <a:t>Førstelinjeledere, mellomleder og forbedringsagenter</a:t>
            </a:r>
          </a:p>
        </p:txBody>
      </p:sp>
      <p:sp>
        <p:nvSpPr>
          <p:cNvPr id="18" name="TekstSylinder 17"/>
          <p:cNvSpPr txBox="1"/>
          <p:nvPr/>
        </p:nvSpPr>
        <p:spPr>
          <a:xfrm>
            <a:off x="4033575" y="4399381"/>
            <a:ext cx="2244767" cy="430903"/>
          </a:xfrm>
          <a:prstGeom prst="rect">
            <a:avLst/>
          </a:prstGeom>
          <a:noFill/>
        </p:spPr>
        <p:txBody>
          <a:bodyPr wrap="square" lIns="121936" tIns="60968" rIns="121936" bIns="60968" rtlCol="0">
            <a:spAutoFit/>
          </a:bodyPr>
          <a:lstStyle/>
          <a:p>
            <a:r>
              <a:rPr lang="nb-NO" sz="2000" dirty="0">
                <a:solidFill>
                  <a:schemeClr val="bg1"/>
                </a:solidFill>
              </a:rPr>
              <a:t>Øverste leder</a:t>
            </a:r>
          </a:p>
        </p:txBody>
      </p:sp>
      <p:sp>
        <p:nvSpPr>
          <p:cNvPr id="2053" name="Bildeforklaring med linje 1 (loddrett strek) 2052"/>
          <p:cNvSpPr/>
          <p:nvPr/>
        </p:nvSpPr>
        <p:spPr>
          <a:xfrm>
            <a:off x="8215667" y="984836"/>
            <a:ext cx="3745394" cy="1698369"/>
          </a:xfrm>
          <a:prstGeom prst="accentCallout1">
            <a:avLst>
              <a:gd name="adj1" fmla="val 52148"/>
              <a:gd name="adj2" fmla="val -4041"/>
              <a:gd name="adj3" fmla="val 51549"/>
              <a:gd name="adj4" fmla="val -56997"/>
            </a:avLst>
          </a:prstGeom>
        </p:spPr>
        <p:style>
          <a:lnRef idx="2">
            <a:schemeClr val="accent1">
              <a:shade val="50000"/>
            </a:schemeClr>
          </a:lnRef>
          <a:fillRef idx="1001">
            <a:schemeClr val="lt2"/>
          </a:fillRef>
          <a:effectRef idx="0">
            <a:schemeClr val="accent1"/>
          </a:effectRef>
          <a:fontRef idx="minor">
            <a:schemeClr val="lt1"/>
          </a:fontRef>
        </p:style>
        <p:txBody>
          <a:bodyPr lIns="121936" tIns="60968" rIns="121936" bIns="60968" rtlCol="0" anchor="ctr"/>
          <a:lstStyle/>
          <a:p>
            <a:pPr algn="ctr"/>
            <a:endParaRPr lang="nb-NO" dirty="0"/>
          </a:p>
        </p:txBody>
      </p:sp>
      <p:sp>
        <p:nvSpPr>
          <p:cNvPr id="25" name="TekstSylinder 24"/>
          <p:cNvSpPr txBox="1"/>
          <p:nvPr/>
        </p:nvSpPr>
        <p:spPr>
          <a:xfrm>
            <a:off x="8215669" y="1033616"/>
            <a:ext cx="3607877" cy="1600809"/>
          </a:xfrm>
          <a:prstGeom prst="borderCallout1">
            <a:avLst/>
          </a:prstGeom>
          <a:noFill/>
        </p:spPr>
        <p:txBody>
          <a:bodyPr wrap="square" lIns="121936" tIns="60968" rIns="121936" bIns="60968" rtlCol="0">
            <a:spAutoFit/>
          </a:bodyPr>
          <a:lstStyle/>
          <a:p>
            <a:r>
              <a:rPr lang="nb-NO" sz="1600" dirty="0"/>
              <a:t>Sette mål</a:t>
            </a:r>
          </a:p>
          <a:p>
            <a:r>
              <a:rPr lang="nb-NO" sz="1600" dirty="0"/>
              <a:t>Identifisere utfordringer</a:t>
            </a:r>
          </a:p>
          <a:p>
            <a:r>
              <a:rPr lang="nb-NO" sz="1600" dirty="0"/>
              <a:t>Forstå prosesser</a:t>
            </a:r>
          </a:p>
          <a:p>
            <a:r>
              <a:rPr lang="nb-NO" sz="1600" dirty="0"/>
              <a:t>Forstå tidsserier</a:t>
            </a:r>
          </a:p>
          <a:p>
            <a:r>
              <a:rPr lang="nb-NO" sz="1600" dirty="0"/>
              <a:t>Teste i liten skala (PDSA)</a:t>
            </a:r>
          </a:p>
          <a:p>
            <a:r>
              <a:rPr lang="nb-NO" sz="1600" dirty="0"/>
              <a:t>Forståelse for teamdynamikk</a:t>
            </a:r>
          </a:p>
        </p:txBody>
      </p:sp>
      <p:sp>
        <p:nvSpPr>
          <p:cNvPr id="40" name="Bildeforklaring med linje 1 (loddrett strek) 39"/>
          <p:cNvSpPr/>
          <p:nvPr/>
        </p:nvSpPr>
        <p:spPr>
          <a:xfrm>
            <a:off x="8188568" y="2782353"/>
            <a:ext cx="3772494" cy="1944648"/>
          </a:xfrm>
          <a:prstGeom prst="accentCallout1">
            <a:avLst>
              <a:gd name="adj1" fmla="val 15116"/>
              <a:gd name="adj2" fmla="val -2968"/>
              <a:gd name="adj3" fmla="val 15248"/>
              <a:gd name="adj4" fmla="val -44771"/>
            </a:avLst>
          </a:prstGeom>
        </p:spPr>
        <p:style>
          <a:lnRef idx="2">
            <a:schemeClr val="accent1">
              <a:shade val="50000"/>
            </a:schemeClr>
          </a:lnRef>
          <a:fillRef idx="1001">
            <a:schemeClr val="lt2"/>
          </a:fillRef>
          <a:effectRef idx="0">
            <a:schemeClr val="accent1"/>
          </a:effectRef>
          <a:fontRef idx="minor">
            <a:schemeClr val="lt1"/>
          </a:fontRef>
        </p:style>
        <p:txBody>
          <a:bodyPr lIns="121936" tIns="60968" rIns="121936" bIns="60968" rtlCol="0" anchor="ctr"/>
          <a:lstStyle/>
          <a:p>
            <a:pPr algn="ctr"/>
            <a:endParaRPr lang="nb-NO" dirty="0"/>
          </a:p>
        </p:txBody>
      </p:sp>
      <p:sp>
        <p:nvSpPr>
          <p:cNvPr id="31" name="TekstSylinder 30"/>
          <p:cNvSpPr txBox="1"/>
          <p:nvPr/>
        </p:nvSpPr>
        <p:spPr>
          <a:xfrm>
            <a:off x="8251855" y="2831136"/>
            <a:ext cx="3771219" cy="1846676"/>
          </a:xfrm>
          <a:prstGeom prst="rect">
            <a:avLst/>
          </a:prstGeom>
          <a:noFill/>
        </p:spPr>
        <p:txBody>
          <a:bodyPr wrap="square" lIns="121936" tIns="60968" rIns="121936" bIns="60968" rtlCol="0">
            <a:spAutoFit/>
          </a:bodyPr>
          <a:lstStyle/>
          <a:p>
            <a:r>
              <a:rPr lang="nb-NO" sz="1600" dirty="0"/>
              <a:t>Sette mål og etablere målinger</a:t>
            </a:r>
          </a:p>
          <a:p>
            <a:r>
              <a:rPr lang="nb-NO" sz="1600" dirty="0"/>
              <a:t>Identifisere utfordringer</a:t>
            </a:r>
          </a:p>
          <a:p>
            <a:r>
              <a:rPr lang="nb-NO" sz="1600" dirty="0"/>
              <a:t>Kartlegge prosesser</a:t>
            </a:r>
          </a:p>
          <a:p>
            <a:r>
              <a:rPr lang="nb-NO" sz="1600" dirty="0"/>
              <a:t>Forstå tidsserier og variasjon</a:t>
            </a:r>
          </a:p>
          <a:p>
            <a:r>
              <a:rPr lang="nb-NO" sz="1600" dirty="0"/>
              <a:t>Teste i liten skala (PDSA)</a:t>
            </a:r>
          </a:p>
          <a:p>
            <a:r>
              <a:rPr lang="nb-NO" sz="1600" dirty="0"/>
              <a:t>Forståelse for teamdynamikk</a:t>
            </a:r>
          </a:p>
          <a:p>
            <a:r>
              <a:rPr lang="nb-NO" sz="1600" dirty="0"/>
              <a:t>Skape kultur for kontinuerlig forbedring</a:t>
            </a:r>
          </a:p>
        </p:txBody>
      </p:sp>
      <p:sp>
        <p:nvSpPr>
          <p:cNvPr id="41" name="Bildeforklaring med linje 1 (loddrett strek) 40"/>
          <p:cNvSpPr/>
          <p:nvPr/>
        </p:nvSpPr>
        <p:spPr>
          <a:xfrm>
            <a:off x="8189842" y="4794187"/>
            <a:ext cx="3771220" cy="1666486"/>
          </a:xfrm>
          <a:prstGeom prst="accentCallout1">
            <a:avLst>
              <a:gd name="adj1" fmla="val 7062"/>
              <a:gd name="adj2" fmla="val -3326"/>
              <a:gd name="adj3" fmla="val 6465"/>
              <a:gd name="adj4" fmla="val -78007"/>
            </a:avLst>
          </a:prstGeom>
        </p:spPr>
        <p:style>
          <a:lnRef idx="2">
            <a:schemeClr val="accent1">
              <a:shade val="50000"/>
            </a:schemeClr>
          </a:lnRef>
          <a:fillRef idx="1001">
            <a:schemeClr val="lt2"/>
          </a:fillRef>
          <a:effectRef idx="0">
            <a:schemeClr val="accent1"/>
          </a:effectRef>
          <a:fontRef idx="minor">
            <a:schemeClr val="lt1"/>
          </a:fontRef>
        </p:style>
        <p:txBody>
          <a:bodyPr lIns="121936" tIns="60968" rIns="121936" bIns="60968" rtlCol="0" anchor="ctr"/>
          <a:lstStyle/>
          <a:p>
            <a:pPr algn="ctr"/>
            <a:endParaRPr lang="nb-NO" dirty="0"/>
          </a:p>
        </p:txBody>
      </p:sp>
      <p:sp>
        <p:nvSpPr>
          <p:cNvPr id="32" name="TekstSylinder 31"/>
          <p:cNvSpPr txBox="1"/>
          <p:nvPr/>
        </p:nvSpPr>
        <p:spPr>
          <a:xfrm>
            <a:off x="8251854" y="4860219"/>
            <a:ext cx="3771220" cy="1600454"/>
          </a:xfrm>
          <a:prstGeom prst="rect">
            <a:avLst/>
          </a:prstGeom>
          <a:noFill/>
        </p:spPr>
        <p:txBody>
          <a:bodyPr wrap="square" lIns="121936" tIns="60968" rIns="121936" bIns="60968" rtlCol="0">
            <a:spAutoFit/>
          </a:bodyPr>
          <a:lstStyle/>
          <a:p>
            <a:r>
              <a:rPr lang="nb-NO" sz="1600" dirty="0"/>
              <a:t>Sette visjon og større mål</a:t>
            </a:r>
          </a:p>
          <a:p>
            <a:r>
              <a:rPr lang="nb-NO" sz="1600" dirty="0"/>
              <a:t>Oversikt over alle forbedringsprosjekter</a:t>
            </a:r>
          </a:p>
          <a:p>
            <a:r>
              <a:rPr lang="nb-NO" sz="1600" dirty="0"/>
              <a:t>Oversikt over variasjon og forbedring</a:t>
            </a:r>
          </a:p>
          <a:p>
            <a:r>
              <a:rPr lang="nb-NO" sz="1600" dirty="0"/>
              <a:t>Forståelse tidsserier og variasjon</a:t>
            </a:r>
          </a:p>
          <a:p>
            <a:r>
              <a:rPr lang="nb-NO" sz="1600" dirty="0"/>
              <a:t>Skape kultur for kontinuerlig forbedring</a:t>
            </a:r>
          </a:p>
        </p:txBody>
      </p:sp>
      <p:sp>
        <p:nvSpPr>
          <p:cNvPr id="33" name="TekstSylinder 32"/>
          <p:cNvSpPr txBox="1"/>
          <p:nvPr/>
        </p:nvSpPr>
        <p:spPr>
          <a:xfrm rot="19854873">
            <a:off x="192666" y="4100610"/>
            <a:ext cx="3115431" cy="1600809"/>
          </a:xfrm>
          <a:prstGeom prst="rect">
            <a:avLst/>
          </a:prstGeom>
          <a:noFill/>
        </p:spPr>
        <p:txBody>
          <a:bodyPr wrap="square" lIns="121936" tIns="60968" rIns="121936" bIns="60968" rtlCol="0">
            <a:spAutoFit/>
          </a:bodyPr>
          <a:lstStyle/>
          <a:p>
            <a:r>
              <a:rPr lang="nb-NO" sz="1600" dirty="0"/>
              <a:t>Dyp forståelse for </a:t>
            </a:r>
          </a:p>
          <a:p>
            <a:r>
              <a:rPr lang="nb-NO" sz="1600" dirty="0"/>
              <a:t>forbedringsmetodikk</a:t>
            </a:r>
          </a:p>
          <a:p>
            <a:r>
              <a:rPr lang="nb-NO" sz="1600" dirty="0"/>
              <a:t>Inngående kjennskap til statistisk prosesskontroll</a:t>
            </a:r>
          </a:p>
          <a:p>
            <a:r>
              <a:rPr lang="nb-NO" sz="1600" dirty="0"/>
              <a:t>Analyse og prioritering av forbedringsprosjekter</a:t>
            </a:r>
          </a:p>
        </p:txBody>
      </p:sp>
      <p:sp>
        <p:nvSpPr>
          <p:cNvPr id="2055" name="TekstSylinder 2054"/>
          <p:cNvSpPr txBox="1"/>
          <p:nvPr/>
        </p:nvSpPr>
        <p:spPr>
          <a:xfrm>
            <a:off x="3717294" y="1012226"/>
            <a:ext cx="2426785" cy="451510"/>
          </a:xfrm>
          <a:prstGeom prst="rect">
            <a:avLst/>
          </a:prstGeom>
          <a:noFill/>
        </p:spPr>
        <p:txBody>
          <a:bodyPr wrap="square" lIns="121936" tIns="60968" rIns="121936" bIns="60968" rtlCol="0">
            <a:spAutoFit/>
          </a:bodyPr>
          <a:lstStyle/>
          <a:p>
            <a:r>
              <a:rPr lang="nb-NO" sz="2100" spc="800" dirty="0">
                <a:solidFill>
                  <a:schemeClr val="accent1">
                    <a:lumMod val="60000"/>
                    <a:lumOff val="40000"/>
                  </a:schemeClr>
                </a:solidFill>
              </a:rPr>
              <a:t>Eksperter</a:t>
            </a:r>
          </a:p>
        </p:txBody>
      </p:sp>
      <p:sp>
        <p:nvSpPr>
          <p:cNvPr id="44" name="TekstSylinder 43"/>
          <p:cNvSpPr txBox="1"/>
          <p:nvPr/>
        </p:nvSpPr>
        <p:spPr>
          <a:xfrm rot="7108543">
            <a:off x="5425391" y="3354431"/>
            <a:ext cx="2426715" cy="451523"/>
          </a:xfrm>
          <a:prstGeom prst="rect">
            <a:avLst/>
          </a:prstGeom>
          <a:noFill/>
        </p:spPr>
        <p:txBody>
          <a:bodyPr wrap="square" lIns="121936" tIns="60968" rIns="121936" bIns="60968" rtlCol="0">
            <a:spAutoFit/>
          </a:bodyPr>
          <a:lstStyle/>
          <a:p>
            <a:r>
              <a:rPr lang="nb-NO" sz="2100" spc="800" dirty="0">
                <a:solidFill>
                  <a:schemeClr val="accent1">
                    <a:lumMod val="60000"/>
                    <a:lumOff val="40000"/>
                  </a:schemeClr>
                </a:solidFill>
              </a:rPr>
              <a:t>Eksperter</a:t>
            </a:r>
          </a:p>
        </p:txBody>
      </p:sp>
      <p:sp>
        <p:nvSpPr>
          <p:cNvPr id="45" name="TekstSylinder 44"/>
          <p:cNvSpPr txBox="1"/>
          <p:nvPr/>
        </p:nvSpPr>
        <p:spPr>
          <a:xfrm rot="14428785">
            <a:off x="2054813" y="3438192"/>
            <a:ext cx="2426715" cy="451523"/>
          </a:xfrm>
          <a:prstGeom prst="rect">
            <a:avLst/>
          </a:prstGeom>
          <a:noFill/>
        </p:spPr>
        <p:txBody>
          <a:bodyPr wrap="square" lIns="121936" tIns="60968" rIns="121936" bIns="60968" rtlCol="0">
            <a:spAutoFit/>
          </a:bodyPr>
          <a:lstStyle/>
          <a:p>
            <a:r>
              <a:rPr lang="nb-NO" sz="2100" spc="800" dirty="0">
                <a:solidFill>
                  <a:schemeClr val="accent1">
                    <a:lumMod val="60000"/>
                    <a:lumOff val="40000"/>
                  </a:schemeClr>
                </a:solidFill>
              </a:rPr>
              <a:t>Eksperter</a:t>
            </a:r>
          </a:p>
        </p:txBody>
      </p:sp>
      <p:sp>
        <p:nvSpPr>
          <p:cNvPr id="5" name="Plassholder for bunntekst 4">
            <a:extLst>
              <a:ext uri="{FF2B5EF4-FFF2-40B4-BE49-F238E27FC236}">
                <a16:creationId xmlns:a16="http://schemas.microsoft.com/office/drawing/2014/main" id="{7FDCEA6D-0320-4D9B-957A-80BFF8DC96BA}"/>
              </a:ext>
            </a:extLst>
          </p:cNvPr>
          <p:cNvSpPr>
            <a:spLocks noGrp="1"/>
          </p:cNvSpPr>
          <p:nvPr>
            <p:ph type="ftr" sz="quarter" idx="4294967295"/>
          </p:nvPr>
        </p:nvSpPr>
        <p:spPr>
          <a:xfrm>
            <a:off x="6865873" y="6573518"/>
            <a:ext cx="5349627" cy="217428"/>
          </a:xfrm>
          <a:prstGeom prst="rect">
            <a:avLst/>
          </a:prstGeom>
        </p:spPr>
        <p:txBody>
          <a:bodyPr lIns="121944" tIns="60972" rIns="121944" bIns="60972"/>
          <a:lstStyle/>
          <a:p>
            <a:r>
              <a:rPr lang="nb-NO" dirty="0"/>
              <a:t>Forskrift om ledelse og kvalitetsforbedring i helse- og omsorgstjenesten</a:t>
            </a:r>
          </a:p>
        </p:txBody>
      </p:sp>
    </p:spTree>
    <p:extLst>
      <p:ext uri="{BB962C8B-B14F-4D97-AF65-F5344CB8AC3E}">
        <p14:creationId xmlns:p14="http://schemas.microsoft.com/office/powerpoint/2010/main" val="2392350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894474C-38DF-4CA9-BDC3-82778F9C3FE0}"/>
              </a:ext>
            </a:extLst>
          </p:cNvPr>
          <p:cNvSpPr>
            <a:spLocks noGrp="1"/>
          </p:cNvSpPr>
          <p:nvPr>
            <p:ph type="title"/>
          </p:nvPr>
        </p:nvSpPr>
        <p:spPr>
          <a:xfrm>
            <a:off x="624163" y="544992"/>
            <a:ext cx="10946850" cy="946975"/>
          </a:xfrm>
        </p:spPr>
        <p:txBody>
          <a:bodyPr/>
          <a:lstStyle/>
          <a:p>
            <a:r>
              <a:rPr lang="nb-NO" sz="4800" dirty="0">
                <a:solidFill>
                  <a:schemeClr val="tx2"/>
                </a:solidFill>
              </a:rPr>
              <a:t>Oppgave 4</a:t>
            </a:r>
          </a:p>
        </p:txBody>
      </p:sp>
      <p:sp>
        <p:nvSpPr>
          <p:cNvPr id="4" name="Plassholder for lysbildenummer 3">
            <a:extLst>
              <a:ext uri="{FF2B5EF4-FFF2-40B4-BE49-F238E27FC236}">
                <a16:creationId xmlns:a16="http://schemas.microsoft.com/office/drawing/2014/main" id="{2808AD12-97E1-4E84-AB42-1D129DCAAAA8}"/>
              </a:ext>
            </a:extLst>
          </p:cNvPr>
          <p:cNvSpPr>
            <a:spLocks noGrp="1"/>
          </p:cNvSpPr>
          <p:nvPr>
            <p:ph type="sldNum" sz="quarter" idx="4"/>
          </p:nvPr>
        </p:nvSpPr>
        <p:spPr/>
        <p:txBody>
          <a:bodyPr/>
          <a:lstStyle/>
          <a:p>
            <a:fld id="{CDA22134-EA94-4B2E-9154-EB8F13265450}" type="slidenum">
              <a:rPr lang="nb-NO" smtClean="0"/>
              <a:pPr/>
              <a:t>25</a:t>
            </a:fld>
            <a:endParaRPr lang="nb-NO" dirty="0"/>
          </a:p>
        </p:txBody>
      </p:sp>
      <p:sp>
        <p:nvSpPr>
          <p:cNvPr id="7" name="Plassholder for innhold 6">
            <a:extLst>
              <a:ext uri="{FF2B5EF4-FFF2-40B4-BE49-F238E27FC236}">
                <a16:creationId xmlns:a16="http://schemas.microsoft.com/office/drawing/2014/main" id="{9A160CD0-8FF8-4552-A7B0-92C40685FB14}"/>
              </a:ext>
            </a:extLst>
          </p:cNvPr>
          <p:cNvSpPr txBox="1">
            <a:spLocks noGrp="1"/>
          </p:cNvSpPr>
          <p:nvPr>
            <p:ph idx="1"/>
          </p:nvPr>
        </p:nvSpPr>
        <p:spPr>
          <a:xfrm>
            <a:off x="624163" y="1895927"/>
            <a:ext cx="9602959" cy="3801041"/>
          </a:xfrm>
          <a:prstGeom prst="rect">
            <a:avLst/>
          </a:prstGeom>
          <a:solidFill>
            <a:schemeClr val="accent1">
              <a:lumMod val="20000"/>
              <a:lumOff val="80000"/>
            </a:schemeClr>
          </a:solidFill>
        </p:spPr>
        <p:txBody>
          <a:bodyPr wrap="square" rtlCol="0">
            <a:spAutoFit/>
          </a:bodyPr>
          <a:lstStyle/>
          <a:p>
            <a:pPr marL="0" indent="0">
              <a:buNone/>
            </a:pPr>
            <a:r>
              <a:rPr lang="nb-NO" sz="3700" dirty="0">
                <a:solidFill>
                  <a:schemeClr val="accent1">
                    <a:lumMod val="50000"/>
                  </a:schemeClr>
                </a:solidFill>
              </a:rPr>
              <a:t>Hva er de viktigste tiltakene vi bør gjøre </a:t>
            </a:r>
          </a:p>
          <a:p>
            <a:pPr marL="0" indent="0">
              <a:buNone/>
            </a:pPr>
            <a:r>
              <a:rPr lang="nb-NO" sz="3700" dirty="0">
                <a:solidFill>
                  <a:schemeClr val="accent1">
                    <a:lumMod val="50000"/>
                  </a:schemeClr>
                </a:solidFill>
              </a:rPr>
              <a:t>for å oppnå forskriftens formål om:</a:t>
            </a:r>
          </a:p>
          <a:p>
            <a:pPr lvl="2"/>
            <a:r>
              <a:rPr lang="nb-NO" sz="2400" dirty="0">
                <a:solidFill>
                  <a:schemeClr val="accent1">
                    <a:lumMod val="50000"/>
                  </a:schemeClr>
                </a:solidFill>
              </a:rPr>
              <a:t>Faglig forsvarlige tjenester</a:t>
            </a:r>
          </a:p>
          <a:p>
            <a:pPr lvl="2"/>
            <a:r>
              <a:rPr lang="nb-NO" sz="2400" dirty="0">
                <a:solidFill>
                  <a:schemeClr val="accent1">
                    <a:lumMod val="50000"/>
                  </a:schemeClr>
                </a:solidFill>
              </a:rPr>
              <a:t>Kvalitetsforbedring</a:t>
            </a:r>
          </a:p>
          <a:p>
            <a:pPr lvl="2"/>
            <a:r>
              <a:rPr lang="nb-NO" sz="2400" dirty="0">
                <a:solidFill>
                  <a:schemeClr val="accent1">
                    <a:lumMod val="50000"/>
                  </a:schemeClr>
                </a:solidFill>
              </a:rPr>
              <a:t>Pasient- og brukersikkerhet</a:t>
            </a:r>
          </a:p>
          <a:p>
            <a:pPr lvl="2"/>
            <a:endParaRPr lang="nb-NO" sz="3200" dirty="0">
              <a:solidFill>
                <a:schemeClr val="accent1">
                  <a:lumMod val="50000"/>
                </a:schemeClr>
              </a:solidFill>
            </a:endParaRPr>
          </a:p>
          <a:p>
            <a:pPr marL="0" indent="0">
              <a:buNone/>
            </a:pPr>
            <a:r>
              <a:rPr lang="nb-NO" dirty="0">
                <a:solidFill>
                  <a:schemeClr val="accent1">
                    <a:lumMod val="50000"/>
                  </a:schemeClr>
                </a:solidFill>
              </a:rPr>
              <a:t>Summe i små grupper 2-3 min.</a:t>
            </a:r>
          </a:p>
          <a:p>
            <a:pPr marL="0" indent="0">
              <a:buNone/>
            </a:pPr>
            <a:r>
              <a:rPr lang="nb-NO" dirty="0">
                <a:solidFill>
                  <a:schemeClr val="accent1">
                    <a:lumMod val="50000"/>
                  </a:schemeClr>
                </a:solidFill>
              </a:rPr>
              <a:t>Dele innspillene med resten av gruppen.</a:t>
            </a:r>
          </a:p>
          <a:p>
            <a:pPr marL="0" indent="0">
              <a:buNone/>
            </a:pPr>
            <a:endParaRPr lang="nb-NO" dirty="0">
              <a:solidFill>
                <a:schemeClr val="accent1">
                  <a:lumMod val="50000"/>
                </a:schemeClr>
              </a:solidFill>
            </a:endParaRPr>
          </a:p>
        </p:txBody>
      </p:sp>
      <p:sp>
        <p:nvSpPr>
          <p:cNvPr id="5" name="TekstSylinder 4">
            <a:extLst>
              <a:ext uri="{FF2B5EF4-FFF2-40B4-BE49-F238E27FC236}">
                <a16:creationId xmlns:a16="http://schemas.microsoft.com/office/drawing/2014/main" id="{48AA2ABB-08A1-44C8-90B8-EEA3BF33E9AA}"/>
              </a:ext>
            </a:extLst>
          </p:cNvPr>
          <p:cNvSpPr txBox="1"/>
          <p:nvPr/>
        </p:nvSpPr>
        <p:spPr>
          <a:xfrm>
            <a:off x="9459470" y="-151391"/>
            <a:ext cx="2038001" cy="6013295"/>
          </a:xfrm>
          <a:prstGeom prst="rect">
            <a:avLst/>
          </a:prstGeom>
          <a:noFill/>
        </p:spPr>
        <p:txBody>
          <a:bodyPr wrap="square" lIns="121936" tIns="60968" rIns="121936" bIns="60968" rtlCol="0">
            <a:spAutoFit/>
          </a:bodyPr>
          <a:lstStyle/>
          <a:p>
            <a:r>
              <a:rPr lang="nb-NO" sz="38300" dirty="0">
                <a:solidFill>
                  <a:schemeClr val="accent1">
                    <a:lumMod val="75000"/>
                  </a:schemeClr>
                </a:solidFill>
              </a:rPr>
              <a:t>?</a:t>
            </a:r>
          </a:p>
        </p:txBody>
      </p:sp>
    </p:spTree>
    <p:extLst>
      <p:ext uri="{BB962C8B-B14F-4D97-AF65-F5344CB8AC3E}">
        <p14:creationId xmlns:p14="http://schemas.microsoft.com/office/powerpoint/2010/main" val="162145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bunntekst 4"/>
          <p:cNvSpPr>
            <a:spLocks noGrp="1"/>
          </p:cNvSpPr>
          <p:nvPr>
            <p:ph type="ftr" sz="quarter" idx="4294967295"/>
          </p:nvPr>
        </p:nvSpPr>
        <p:spPr>
          <a:xfrm>
            <a:off x="6818533" y="6370780"/>
            <a:ext cx="5713446" cy="288099"/>
          </a:xfrm>
          <a:prstGeom prst="rect">
            <a:avLst/>
          </a:prstGeom>
        </p:spPr>
        <p:txBody>
          <a:bodyPr lIns="121944" tIns="60972" rIns="121944" bIns="60972"/>
          <a:lstStyle/>
          <a:p>
            <a:r>
              <a:rPr lang="nb-NO" dirty="0"/>
              <a:t>Forskrift om ledelse og kvalitetsforbedring i helse- og omsorgstjenesten</a:t>
            </a:r>
          </a:p>
        </p:txBody>
      </p:sp>
      <p:sp>
        <p:nvSpPr>
          <p:cNvPr id="6" name="Plassholder for lysbildenummer 5"/>
          <p:cNvSpPr>
            <a:spLocks noGrp="1"/>
          </p:cNvSpPr>
          <p:nvPr>
            <p:ph type="sldNum" sz="quarter" idx="4294967295"/>
          </p:nvPr>
        </p:nvSpPr>
        <p:spPr>
          <a:xfrm>
            <a:off x="10515228" y="6658881"/>
            <a:ext cx="864321" cy="144048"/>
          </a:xfrm>
          <a:prstGeom prst="rect">
            <a:avLst/>
          </a:prstGeom>
        </p:spPr>
        <p:txBody>
          <a:bodyPr lIns="121944" tIns="60972" rIns="121944" bIns="60972"/>
          <a:lstStyle/>
          <a:p>
            <a:fld id="{CDA22134-EA94-4B2E-9154-EB8F13265450}" type="slidenum">
              <a:rPr lang="nb-NO" smtClean="0"/>
              <a:pPr/>
              <a:t>26</a:t>
            </a:fld>
            <a:endParaRPr lang="nb-NO" dirty="0"/>
          </a:p>
        </p:txBody>
      </p:sp>
      <p:sp>
        <p:nvSpPr>
          <p:cNvPr id="10" name="Rektangel 9"/>
          <p:cNvSpPr>
            <a:spLocks noChangeAspect="1"/>
          </p:cNvSpPr>
          <p:nvPr/>
        </p:nvSpPr>
        <p:spPr>
          <a:xfrm>
            <a:off x="0" y="2"/>
            <a:ext cx="5930392" cy="6249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84" tIns="60856" rIns="121684" bIns="60856" rtlCol="0" anchor="ctr"/>
          <a:lstStyle/>
          <a:p>
            <a:pPr lvl="0"/>
            <a:r>
              <a:rPr lang="nb-NO" sz="7200" b="1" dirty="0">
                <a:solidFill>
                  <a:srgbClr val="FF6E00"/>
                </a:solidFill>
                <a:latin typeface="AvenirNext LT Pro Medium" panose="020B0803020202020204" pitchFamily="34" charset="0"/>
                <a:ea typeface="Verdana" panose="020B0604030504040204" pitchFamily="34" charset="0"/>
                <a:cs typeface="Verdana" panose="020B0604030504040204" pitchFamily="34" charset="0"/>
              </a:rPr>
              <a:t>  </a:t>
            </a:r>
            <a:endParaRPr lang="nb-NO" dirty="0">
              <a:solidFill>
                <a:schemeClr val="tx1"/>
              </a:solidFill>
            </a:endParaRPr>
          </a:p>
          <a:p>
            <a:pPr defTabSz="1216786"/>
            <a:endParaRPr lang="nb-NO" sz="4800" b="1" dirty="0">
              <a:solidFill>
                <a:srgbClr val="615046"/>
              </a:solidFill>
              <a:latin typeface="AvenirNext LT Pro Regular" pitchFamily="34" charset="0"/>
              <a:ea typeface="+mj-ea"/>
              <a:cs typeface="+mj-cs"/>
            </a:endParaRPr>
          </a:p>
        </p:txBody>
      </p:sp>
      <p:sp>
        <p:nvSpPr>
          <p:cNvPr id="8" name="Rectangle 3"/>
          <p:cNvSpPr/>
          <p:nvPr/>
        </p:nvSpPr>
        <p:spPr>
          <a:xfrm>
            <a:off x="366004" y="855965"/>
            <a:ext cx="5013616" cy="5386094"/>
          </a:xfrm>
          <a:prstGeom prst="rect">
            <a:avLst/>
          </a:prstGeom>
        </p:spPr>
        <p:txBody>
          <a:bodyPr wrap="square" lIns="121923" tIns="60962" rIns="121923" bIns="60962">
            <a:spAutoFit/>
          </a:bodyPr>
          <a:lstStyle/>
          <a:p>
            <a:endParaRPr lang="en-US" sz="3700" dirty="0">
              <a:solidFill>
                <a:schemeClr val="accent1">
                  <a:lumMod val="75000"/>
                </a:schemeClr>
              </a:solidFill>
              <a:latin typeface="Arial" panose="020B0604020202020204" pitchFamily="34" charset="0"/>
            </a:endParaRPr>
          </a:p>
          <a:p>
            <a:r>
              <a:rPr lang="nb-NO" sz="2700" b="1" dirty="0">
                <a:solidFill>
                  <a:schemeClr val="accent1">
                    <a:lumMod val="50000"/>
                  </a:schemeClr>
                </a:solidFill>
              </a:rPr>
              <a:t>Alle i helsevesenet har </a:t>
            </a:r>
            <a:r>
              <a:rPr lang="nb-NO" sz="2700" b="1" dirty="0">
                <a:solidFill>
                  <a:schemeClr val="accent1">
                    <a:lumMod val="60000"/>
                    <a:lumOff val="40000"/>
                  </a:schemeClr>
                </a:solidFill>
              </a:rPr>
              <a:t>to jobber </a:t>
            </a:r>
            <a:r>
              <a:rPr lang="nb-NO" sz="2700" b="1" dirty="0">
                <a:solidFill>
                  <a:schemeClr val="accent1">
                    <a:lumMod val="50000"/>
                  </a:schemeClr>
                </a:solidFill>
              </a:rPr>
              <a:t>når de kommer på arbeid;     </a:t>
            </a:r>
          </a:p>
          <a:p>
            <a:pPr lvl="1"/>
            <a:r>
              <a:rPr lang="nb-NO" sz="2700" b="1" dirty="0">
                <a:solidFill>
                  <a:schemeClr val="accent1">
                    <a:lumMod val="50000"/>
                  </a:schemeClr>
                </a:solidFill>
              </a:rPr>
              <a:t>å gjøre jobben     </a:t>
            </a:r>
          </a:p>
          <a:p>
            <a:pPr lvl="1"/>
            <a:r>
              <a:rPr lang="nb-NO" sz="2700" b="1" dirty="0">
                <a:solidFill>
                  <a:schemeClr val="accent1">
                    <a:lumMod val="50000"/>
                  </a:schemeClr>
                </a:solidFill>
              </a:rPr>
              <a:t>og gjøre den bedre.</a:t>
            </a:r>
          </a:p>
          <a:p>
            <a:endParaRPr lang="nb-NO" sz="2700" b="1" dirty="0">
              <a:solidFill>
                <a:schemeClr val="accent1">
                  <a:lumMod val="50000"/>
                </a:schemeClr>
              </a:solidFill>
            </a:endParaRPr>
          </a:p>
          <a:p>
            <a:r>
              <a:rPr lang="nb-NO" sz="2700" b="1" dirty="0">
                <a:solidFill>
                  <a:schemeClr val="accent1">
                    <a:lumMod val="50000"/>
                  </a:schemeClr>
                </a:solidFill>
              </a:rPr>
              <a:t>Dette er essensen i </a:t>
            </a:r>
          </a:p>
          <a:p>
            <a:r>
              <a:rPr lang="nb-NO" sz="2700" b="1" dirty="0">
                <a:solidFill>
                  <a:schemeClr val="accent1">
                    <a:lumMod val="50000"/>
                  </a:schemeClr>
                </a:solidFill>
              </a:rPr>
              <a:t>kvalitetsforbedringsarbeidet.</a:t>
            </a:r>
            <a:endParaRPr lang="en-US" sz="1900" b="1" dirty="0">
              <a:solidFill>
                <a:schemeClr val="accent1">
                  <a:lumMod val="50000"/>
                </a:schemeClr>
              </a:solidFill>
              <a:latin typeface="Arial" panose="020B0604020202020204" pitchFamily="34" charset="0"/>
            </a:endParaRPr>
          </a:p>
          <a:p>
            <a:pPr algn="ctr"/>
            <a:endParaRPr lang="en-US" sz="1300" dirty="0">
              <a:solidFill>
                <a:schemeClr val="accent1">
                  <a:lumMod val="50000"/>
                </a:schemeClr>
              </a:solidFill>
              <a:latin typeface="Arial" panose="020B0604020202020204" pitchFamily="34" charset="0"/>
            </a:endParaRPr>
          </a:p>
          <a:p>
            <a:pPr algn="ctr"/>
            <a:r>
              <a:rPr lang="en-US" sz="1900" dirty="0">
                <a:solidFill>
                  <a:schemeClr val="accent1">
                    <a:lumMod val="50000"/>
                  </a:schemeClr>
                </a:solidFill>
              </a:rPr>
              <a:t>                                   </a:t>
            </a:r>
          </a:p>
          <a:p>
            <a:pPr algn="r"/>
            <a:r>
              <a:rPr lang="en-US" sz="1900" dirty="0">
                <a:solidFill>
                  <a:schemeClr val="accent1">
                    <a:lumMod val="50000"/>
                  </a:schemeClr>
                </a:solidFill>
              </a:rPr>
              <a:t>                       Paul Batalden</a:t>
            </a:r>
          </a:p>
          <a:p>
            <a:pPr algn="r"/>
            <a:r>
              <a:rPr lang="en-US" sz="1400" dirty="0">
                <a:solidFill>
                  <a:schemeClr val="accent1">
                    <a:lumMod val="50000"/>
                  </a:schemeClr>
                </a:solidFill>
              </a:rPr>
              <a:t>                                   Professor Emeritus                              Dartmouth Institute</a:t>
            </a:r>
            <a:endParaRPr lang="en-US" sz="2800" dirty="0">
              <a:solidFill>
                <a:schemeClr val="accent1">
                  <a:lumMod val="50000"/>
                </a:schemeClr>
              </a:solidFill>
              <a:latin typeface="Arial" panose="020B0604020202020204" pitchFamily="34" charset="0"/>
            </a:endParaRPr>
          </a:p>
        </p:txBody>
      </p:sp>
      <p:pic>
        <p:nvPicPr>
          <p:cNvPr id="11" name="Picture 6"/>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1724" y="668129"/>
            <a:ext cx="500905" cy="375668"/>
          </a:xfrm>
          <a:prstGeom prst="rect">
            <a:avLst/>
          </a:prstGeom>
        </p:spPr>
      </p:pic>
      <p:sp>
        <p:nvSpPr>
          <p:cNvPr id="3" name="TekstSylinder 2"/>
          <p:cNvSpPr txBox="1"/>
          <p:nvPr/>
        </p:nvSpPr>
        <p:spPr>
          <a:xfrm>
            <a:off x="4080838" y="1221037"/>
            <a:ext cx="1849554" cy="400126"/>
          </a:xfrm>
          <a:prstGeom prst="rect">
            <a:avLst/>
          </a:prstGeom>
          <a:noFill/>
        </p:spPr>
        <p:txBody>
          <a:bodyPr wrap="square" lIns="121936" tIns="60968" rIns="121936" bIns="60968" rtlCol="0">
            <a:spAutoFit/>
          </a:bodyPr>
          <a:lstStyle/>
          <a:p>
            <a:endParaRPr lang="nb-NO" dirty="0"/>
          </a:p>
        </p:txBody>
      </p:sp>
      <p:pic>
        <p:nvPicPr>
          <p:cNvPr id="9" name="Bilde 8">
            <a:extLst>
              <a:ext uri="{FF2B5EF4-FFF2-40B4-BE49-F238E27FC236}">
                <a16:creationId xmlns:a16="http://schemas.microsoft.com/office/drawing/2014/main" id="{114A2B53-B036-495F-BD64-D5206A7B0F3C}"/>
              </a:ext>
            </a:extLst>
          </p:cNvPr>
          <p:cNvPicPr>
            <a:picLocks noChangeAspect="1"/>
          </p:cNvPicPr>
          <p:nvPr/>
        </p:nvPicPr>
        <p:blipFill rotWithShape="1">
          <a:blip r:embed="rId4">
            <a:extLst>
              <a:ext uri="{28A0092B-C50C-407E-A947-70E740481C1C}">
                <a14:useLocalDpi xmlns:a14="http://schemas.microsoft.com/office/drawing/2010/main" val="0"/>
              </a:ext>
            </a:extLst>
          </a:blip>
          <a:srcRect l="4000" r="3908"/>
          <a:stretch/>
        </p:blipFill>
        <p:spPr>
          <a:xfrm>
            <a:off x="5474335" y="0"/>
            <a:ext cx="6720840" cy="6859588"/>
          </a:xfrm>
          <a:prstGeom prst="rect">
            <a:avLst/>
          </a:prstGeom>
        </p:spPr>
      </p:pic>
    </p:spTree>
    <p:extLst>
      <p:ext uri="{BB962C8B-B14F-4D97-AF65-F5344CB8AC3E}">
        <p14:creationId xmlns:p14="http://schemas.microsoft.com/office/powerpoint/2010/main" val="955041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ssholder for innhold 6"/>
          <p:cNvGraphicFramePr>
            <a:graphicFrameLocks noGrp="1"/>
          </p:cNvGraphicFramePr>
          <p:nvPr>
            <p:ph idx="1"/>
            <p:extLst>
              <p:ext uri="{D42A27DB-BD31-4B8C-83A1-F6EECF244321}">
                <p14:modId xmlns:p14="http://schemas.microsoft.com/office/powerpoint/2010/main" val="1086849167"/>
              </p:ext>
            </p:extLst>
          </p:nvPr>
        </p:nvGraphicFramePr>
        <p:xfrm>
          <a:off x="0" y="-175513"/>
          <a:ext cx="12195175" cy="7258228"/>
        </p:xfrm>
        <a:graphic>
          <a:graphicData uri="http://schemas.openxmlformats.org/drawingml/2006/table">
            <a:tbl>
              <a:tblPr firstRow="1" bandRow="1">
                <a:tableStyleId>{5C22544A-7EE6-4342-B048-85BDC9FD1C3A}</a:tableStyleId>
              </a:tblPr>
              <a:tblGrid>
                <a:gridCol w="3504624">
                  <a:extLst>
                    <a:ext uri="{9D8B030D-6E8A-4147-A177-3AD203B41FA5}">
                      <a16:colId xmlns:a16="http://schemas.microsoft.com/office/drawing/2014/main" val="20000"/>
                    </a:ext>
                  </a:extLst>
                </a:gridCol>
                <a:gridCol w="8690551">
                  <a:extLst>
                    <a:ext uri="{9D8B030D-6E8A-4147-A177-3AD203B41FA5}">
                      <a16:colId xmlns:a16="http://schemas.microsoft.com/office/drawing/2014/main" val="1399578936"/>
                    </a:ext>
                  </a:extLst>
                </a:gridCol>
              </a:tblGrid>
              <a:tr h="853638">
                <a:tc gridSpan="2">
                  <a:txBody>
                    <a:bodyPr/>
                    <a:lstStyle/>
                    <a:p>
                      <a:r>
                        <a:rPr lang="nb-NO" sz="4800" dirty="0"/>
                        <a:t>Aktuelle lenker</a:t>
                      </a:r>
                    </a:p>
                  </a:txBody>
                  <a:tcPr marL="121952" marR="121952" marT="60974" marB="60974"/>
                </a:tc>
                <a:tc hMerge="1">
                  <a:txBody>
                    <a:bodyPr/>
                    <a:lstStyle/>
                    <a:p>
                      <a:endParaRPr lang="nb-NO"/>
                    </a:p>
                  </a:txBody>
                  <a:tcPr/>
                </a:tc>
                <a:extLst>
                  <a:ext uri="{0D108BD9-81ED-4DB2-BD59-A6C34878D82A}">
                    <a16:rowId xmlns:a16="http://schemas.microsoft.com/office/drawing/2014/main" val="10000"/>
                  </a:ext>
                </a:extLst>
              </a:tr>
              <a:tr h="533427">
                <a:tc>
                  <a:txBody>
                    <a:bodyPr/>
                    <a:lstStyle/>
                    <a:p>
                      <a:r>
                        <a:rPr lang="nb-NO" sz="2700" b="1" dirty="0">
                          <a:solidFill>
                            <a:schemeClr val="accent2">
                              <a:lumMod val="50000"/>
                            </a:schemeClr>
                          </a:solidFill>
                        </a:rPr>
                        <a:t>Forskriften</a:t>
                      </a:r>
                    </a:p>
                  </a:txBody>
                  <a:tcPr marL="121952" marR="121952" marT="60974" marB="60974"/>
                </a:tc>
                <a:tc>
                  <a:txBody>
                    <a:bodyPr/>
                    <a:lstStyle/>
                    <a:p>
                      <a:r>
                        <a:rPr lang="nb-NO" sz="2100" b="0" dirty="0">
                          <a:latin typeface="+mj-lt"/>
                          <a:hlinkClick r:id="rId3"/>
                        </a:rPr>
                        <a:t> https://lovdata.no/dokument/LTI/forskrift/2016-10-28-1250</a:t>
                      </a:r>
                      <a:endParaRPr lang="nb-NO" sz="3200" b="0" dirty="0">
                        <a:solidFill>
                          <a:schemeClr val="accent1">
                            <a:lumMod val="50000"/>
                          </a:schemeClr>
                        </a:solidFill>
                        <a:latin typeface="+mj-lt"/>
                      </a:endParaRPr>
                    </a:p>
                  </a:txBody>
                  <a:tcPr marL="121952" marR="121952" marT="60974" marB="60974"/>
                </a:tc>
                <a:extLst>
                  <a:ext uri="{0D108BD9-81ED-4DB2-BD59-A6C34878D82A}">
                    <a16:rowId xmlns:a16="http://schemas.microsoft.com/office/drawing/2014/main" val="10001"/>
                  </a:ext>
                </a:extLst>
              </a:tr>
              <a:tr h="533427">
                <a:tc>
                  <a:txBody>
                    <a:bodyPr/>
                    <a:lstStyle/>
                    <a:p>
                      <a:r>
                        <a:rPr lang="nb-NO" sz="2700" b="1" dirty="0">
                          <a:solidFill>
                            <a:schemeClr val="accent2">
                              <a:lumMod val="50000"/>
                            </a:schemeClr>
                          </a:solidFill>
                        </a:rPr>
                        <a:t>Veileder</a:t>
                      </a:r>
                    </a:p>
                  </a:txBody>
                  <a:tcPr marL="121952" marR="121952" marT="60974" marB="60974"/>
                </a:tc>
                <a:tc>
                  <a:txBody>
                    <a:bodyPr/>
                    <a:lstStyle/>
                    <a:p>
                      <a:r>
                        <a:rPr lang="nb-NO" sz="2100" b="0" dirty="0">
                          <a:latin typeface="+mj-lt"/>
                          <a:hlinkClick r:id="rId4"/>
                        </a:rPr>
                        <a:t>https://helsedirektoratet.no/retningslinjer/ledelse-og-kvalitetsforbedring</a:t>
                      </a:r>
                      <a:endParaRPr lang="nb-NO" sz="3200" b="0" dirty="0">
                        <a:solidFill>
                          <a:schemeClr val="accent1">
                            <a:lumMod val="50000"/>
                          </a:schemeClr>
                        </a:solidFill>
                        <a:latin typeface="+mj-lt"/>
                      </a:endParaRPr>
                    </a:p>
                  </a:txBody>
                  <a:tcPr marL="121952" marR="121952" marT="60974" marB="60974"/>
                </a:tc>
                <a:extLst>
                  <a:ext uri="{0D108BD9-81ED-4DB2-BD59-A6C34878D82A}">
                    <a16:rowId xmlns:a16="http://schemas.microsoft.com/office/drawing/2014/main" val="10002"/>
                  </a:ext>
                </a:extLst>
              </a:tr>
              <a:tr h="17479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2700" b="1" dirty="0">
                          <a:solidFill>
                            <a:schemeClr val="accent2">
                              <a:lumMod val="50000"/>
                            </a:schemeClr>
                          </a:solidFill>
                        </a:rPr>
                        <a:t>Helsedirektoratet</a:t>
                      </a:r>
                    </a:p>
                    <a:p>
                      <a:pPr marL="0" marR="0" indent="0" algn="l" defTabSz="914400" rtl="0" eaLnBrk="1" fontAlgn="auto" latinLnBrk="0" hangingPunct="1">
                        <a:lnSpc>
                          <a:spcPct val="100000"/>
                        </a:lnSpc>
                        <a:spcBef>
                          <a:spcPts val="0"/>
                        </a:spcBef>
                        <a:spcAft>
                          <a:spcPts val="0"/>
                        </a:spcAft>
                        <a:buClrTx/>
                        <a:buSzTx/>
                        <a:buFontTx/>
                        <a:buNone/>
                        <a:tabLst/>
                        <a:defRPr/>
                      </a:pPr>
                      <a:r>
                        <a:rPr lang="nb-NO" sz="2400" b="0" dirty="0">
                          <a:solidFill>
                            <a:schemeClr val="accent2">
                              <a:lumMod val="50000"/>
                            </a:schemeClr>
                          </a:solidFill>
                        </a:rPr>
                        <a:t>Forbedring</a:t>
                      </a:r>
                    </a:p>
                    <a:p>
                      <a:endParaRPr lang="nb-NO" sz="2700" b="1" dirty="0">
                        <a:solidFill>
                          <a:schemeClr val="accent2">
                            <a:lumMod val="50000"/>
                          </a:schemeClr>
                        </a:solidFill>
                      </a:endParaRPr>
                    </a:p>
                  </a:txBody>
                  <a:tcPr marL="121952" marR="121952" marT="60974" marB="60974"/>
                </a:tc>
                <a:tc>
                  <a:txBody>
                    <a:bodyPr/>
                    <a:lstStyle/>
                    <a:p>
                      <a:r>
                        <a:rPr lang="nb-NO" sz="2100" b="0" dirty="0">
                          <a:latin typeface="+mj-lt"/>
                          <a:hlinkClick r:id="rId5"/>
                        </a:rPr>
                        <a:t>http://www.pasientsikkerhetsprogrammet.no/Forbedringskunnskap/Forbedringsarbeid/forbedringskunnskap-hva-er-det</a:t>
                      </a:r>
                      <a:endParaRPr lang="nb-NO" sz="2100" b="0" dirty="0">
                        <a:latin typeface="+mj-lt"/>
                      </a:endParaRPr>
                    </a:p>
                    <a:p>
                      <a:br>
                        <a:rPr lang="nb-NO" sz="2100" b="0" dirty="0">
                          <a:latin typeface="+mj-lt"/>
                          <a:hlinkClick r:id="rId6"/>
                        </a:rPr>
                      </a:br>
                      <a:r>
                        <a:rPr lang="nb-NO" sz="2100" b="0" dirty="0">
                          <a:latin typeface="+mj-lt"/>
                          <a:hlinkClick r:id="rId6"/>
                        </a:rPr>
                        <a:t>http://www.pasientsikkerhetsprogrammet.no/Forbedringskunnskap/Forbedringsarbeid/forbedringsmodellen</a:t>
                      </a:r>
                      <a:endParaRPr lang="nb-NO" sz="3200" b="0" dirty="0">
                        <a:solidFill>
                          <a:schemeClr val="accent1">
                            <a:lumMod val="50000"/>
                          </a:schemeClr>
                        </a:solidFill>
                        <a:latin typeface="+mj-lt"/>
                      </a:endParaRPr>
                    </a:p>
                  </a:txBody>
                  <a:tcPr marL="121952" marR="121952" marT="60974" marB="60974"/>
                </a:tc>
                <a:extLst>
                  <a:ext uri="{0D108BD9-81ED-4DB2-BD59-A6C34878D82A}">
                    <a16:rowId xmlns:a16="http://schemas.microsoft.com/office/drawing/2014/main" val="10004"/>
                  </a:ext>
                </a:extLst>
              </a:tr>
              <a:tr h="9136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2700" b="1" dirty="0">
                          <a:solidFill>
                            <a:schemeClr val="accent2">
                              <a:lumMod val="50000"/>
                            </a:schemeClr>
                          </a:solidFill>
                        </a:rPr>
                        <a:t>Helsebiblioteket</a:t>
                      </a:r>
                    </a:p>
                    <a:p>
                      <a:pPr marL="0" marR="0" indent="0" algn="l" defTabSz="914400" rtl="0" eaLnBrk="1" fontAlgn="auto" latinLnBrk="0" hangingPunct="1">
                        <a:lnSpc>
                          <a:spcPct val="100000"/>
                        </a:lnSpc>
                        <a:spcBef>
                          <a:spcPts val="0"/>
                        </a:spcBef>
                        <a:spcAft>
                          <a:spcPts val="0"/>
                        </a:spcAft>
                        <a:buClrTx/>
                        <a:buSzTx/>
                        <a:buFontTx/>
                        <a:buNone/>
                        <a:tabLst/>
                        <a:defRPr/>
                      </a:pPr>
                      <a:r>
                        <a:rPr lang="nb-NO" sz="2400" b="0" dirty="0">
                          <a:solidFill>
                            <a:schemeClr val="accent2">
                              <a:lumMod val="50000"/>
                            </a:schemeClr>
                          </a:solidFill>
                        </a:rPr>
                        <a:t>Forbedring</a:t>
                      </a:r>
                    </a:p>
                  </a:txBody>
                  <a:tcPr marL="121952" marR="121952" marT="60974" marB="6097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2100" b="0" dirty="0">
                          <a:latin typeface="+mj-lt"/>
                          <a:hlinkClick r:id="rId7"/>
                        </a:rPr>
                        <a:t>http://www.helsebiblioteket.no/kvalitetsforbedring</a:t>
                      </a:r>
                      <a:endParaRPr lang="nb-NO" sz="3200" b="0" dirty="0">
                        <a:solidFill>
                          <a:schemeClr val="accent1">
                            <a:lumMod val="50000"/>
                          </a:schemeClr>
                        </a:solidFill>
                        <a:latin typeface="+mj-lt"/>
                      </a:endParaRPr>
                    </a:p>
                  </a:txBody>
                  <a:tcPr marL="121952" marR="121952" marT="60974" marB="60974"/>
                </a:tc>
                <a:extLst>
                  <a:ext uri="{0D108BD9-81ED-4DB2-BD59-A6C34878D82A}">
                    <a16:rowId xmlns:a16="http://schemas.microsoft.com/office/drawing/2014/main" val="10005"/>
                  </a:ext>
                </a:extLst>
              </a:tr>
              <a:tr h="9349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2700" b="1" dirty="0">
                          <a:solidFill>
                            <a:schemeClr val="accent2">
                              <a:lumMod val="50000"/>
                            </a:schemeClr>
                          </a:solidFill>
                        </a:rPr>
                        <a:t>Lederansvar i sykehus</a:t>
                      </a:r>
                    </a:p>
                  </a:txBody>
                  <a:tcPr marL="121952" marR="121952" marT="60974" marB="6097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2100" b="0" dirty="0">
                          <a:solidFill>
                            <a:schemeClr val="accent1">
                              <a:lumMod val="50000"/>
                            </a:schemeClr>
                          </a:solidFill>
                          <a:latin typeface="+mj-lt"/>
                          <a:hlinkClick r:id="rId8"/>
                        </a:rPr>
                        <a:t>https://www.regjeringen.no/no/dokumenter/rundskriv-i-2013/id728043/</a:t>
                      </a:r>
                      <a:endParaRPr lang="nb-NO" sz="2100" b="0" dirty="0">
                        <a:solidFill>
                          <a:schemeClr val="accent1">
                            <a:lumMod val="50000"/>
                          </a:schemeClr>
                        </a:solidFill>
                        <a:latin typeface="+mj-lt"/>
                      </a:endParaRPr>
                    </a:p>
                  </a:txBody>
                  <a:tcPr marL="121952" marR="121952" marT="60974" marB="60974"/>
                </a:tc>
                <a:extLst>
                  <a:ext uri="{0D108BD9-81ED-4DB2-BD59-A6C34878D82A}">
                    <a16:rowId xmlns:a16="http://schemas.microsoft.com/office/drawing/2014/main" val="3710635397"/>
                  </a:ext>
                </a:extLst>
              </a:tr>
              <a:tr h="9349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2700" b="1" dirty="0">
                          <a:solidFill>
                            <a:schemeClr val="accent2">
                              <a:lumMod val="50000"/>
                            </a:schemeClr>
                          </a:solidFill>
                        </a:rPr>
                        <a:t>Ledelse i kommunene</a:t>
                      </a:r>
                    </a:p>
                  </a:txBody>
                  <a:tcPr marL="121952" marR="121952" marT="60974" marB="6097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2100" b="0" kern="1200" dirty="0">
                          <a:solidFill>
                            <a:schemeClr val="accent1">
                              <a:lumMod val="50000"/>
                            </a:schemeClr>
                          </a:solidFill>
                          <a:latin typeface="+mj-lt"/>
                          <a:ea typeface="+mn-ea"/>
                          <a:cs typeface="+mn-cs"/>
                          <a:hlinkClick r:id="rId9"/>
                        </a:rPr>
                        <a:t>http://www.ks.no/fagomrader/Arbeidsgiver/arbeidsgiverpolitikk/ledelse/guide-til-god-ledelse1/</a:t>
                      </a:r>
                      <a:endParaRPr lang="nb-NO" sz="2100" b="0" kern="1200" dirty="0">
                        <a:solidFill>
                          <a:schemeClr val="accent1">
                            <a:lumMod val="50000"/>
                          </a:schemeClr>
                        </a:solidFill>
                        <a:latin typeface="+mj-lt"/>
                        <a:ea typeface="+mn-ea"/>
                        <a:cs typeface="+mn-cs"/>
                      </a:endParaRPr>
                    </a:p>
                  </a:txBody>
                  <a:tcPr marL="121952" marR="121952" marT="60974" marB="60974"/>
                </a:tc>
                <a:extLst>
                  <a:ext uri="{0D108BD9-81ED-4DB2-BD59-A6C34878D82A}">
                    <a16:rowId xmlns:a16="http://schemas.microsoft.com/office/drawing/2014/main" val="4047475406"/>
                  </a:ext>
                </a:extLst>
              </a:tr>
              <a:tr h="7863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2700" b="1" dirty="0">
                          <a:solidFill>
                            <a:schemeClr val="accent2">
                              <a:lumMod val="50000"/>
                            </a:schemeClr>
                          </a:solidFill>
                        </a:rPr>
                        <a:t>Norsk Standard</a:t>
                      </a:r>
                    </a:p>
                  </a:txBody>
                  <a:tcPr marL="121952" marR="121952" marT="60974" marB="6097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2100" b="0" dirty="0">
                          <a:latin typeface="+mj-lt"/>
                          <a:hlinkClick r:id="rId10"/>
                        </a:rPr>
                        <a:t>https://www.standard.no/fagomrader/kvalitet-og-/styringssystemer/</a:t>
                      </a:r>
                      <a:endParaRPr lang="nb-NO" sz="3200" b="0" dirty="0">
                        <a:solidFill>
                          <a:schemeClr val="accent1">
                            <a:lumMod val="50000"/>
                          </a:schemeClr>
                        </a:solidFill>
                        <a:latin typeface="+mj-lt"/>
                      </a:endParaRPr>
                    </a:p>
                  </a:txBody>
                  <a:tcPr marL="121952" marR="121952" marT="60974" marB="60974"/>
                </a:tc>
                <a:extLst>
                  <a:ext uri="{0D108BD9-81ED-4DB2-BD59-A6C34878D82A}">
                    <a16:rowId xmlns:a16="http://schemas.microsoft.com/office/drawing/2014/main" val="10006"/>
                  </a:ext>
                </a:extLst>
              </a:tr>
            </a:tbl>
          </a:graphicData>
        </a:graphic>
      </p:graphicFrame>
      <p:sp>
        <p:nvSpPr>
          <p:cNvPr id="6" name="Plassholder for lysbildenummer 5"/>
          <p:cNvSpPr>
            <a:spLocks noGrp="1"/>
          </p:cNvSpPr>
          <p:nvPr>
            <p:ph type="sldNum" sz="quarter" idx="4294967295"/>
          </p:nvPr>
        </p:nvSpPr>
        <p:spPr>
          <a:xfrm>
            <a:off x="10515228" y="6658881"/>
            <a:ext cx="864321" cy="144048"/>
          </a:xfrm>
          <a:prstGeom prst="rect">
            <a:avLst/>
          </a:prstGeom>
        </p:spPr>
        <p:txBody>
          <a:bodyPr lIns="121944" tIns="60972" rIns="121944" bIns="60972"/>
          <a:lstStyle/>
          <a:p>
            <a:fld id="{CDA22134-EA94-4B2E-9154-EB8F13265450}" type="slidenum">
              <a:rPr lang="nb-NO" smtClean="0"/>
              <a:pPr/>
              <a:t>27</a:t>
            </a:fld>
            <a:endParaRPr lang="nb-NO" dirty="0"/>
          </a:p>
        </p:txBody>
      </p:sp>
    </p:spTree>
    <p:extLst>
      <p:ext uri="{BB962C8B-B14F-4D97-AF65-F5344CB8AC3E}">
        <p14:creationId xmlns:p14="http://schemas.microsoft.com/office/powerpoint/2010/main" val="3186141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9"/>
          <p:cNvSpPr>
            <a:spLocks noGrp="1"/>
          </p:cNvSpPr>
          <p:nvPr>
            <p:ph type="title"/>
          </p:nvPr>
        </p:nvSpPr>
        <p:spPr>
          <a:xfrm>
            <a:off x="598154" y="347476"/>
            <a:ext cx="10946850" cy="823836"/>
          </a:xfrm>
        </p:spPr>
        <p:txBody>
          <a:bodyPr>
            <a:noAutofit/>
          </a:bodyPr>
          <a:lstStyle/>
          <a:p>
            <a:pPr lvl="0"/>
            <a:r>
              <a:rPr lang="nb-NO" sz="4800" dirty="0">
                <a:solidFill>
                  <a:schemeClr val="tx2"/>
                </a:solidFill>
              </a:rPr>
              <a:t>Hva</a:t>
            </a:r>
            <a:r>
              <a:rPr lang="nb-NO" sz="4800" b="1" dirty="0">
                <a:solidFill>
                  <a:schemeClr val="tx2"/>
                </a:solidFill>
              </a:rPr>
              <a:t> er nytt i forskriften? </a:t>
            </a:r>
          </a:p>
        </p:txBody>
      </p:sp>
      <p:sp>
        <p:nvSpPr>
          <p:cNvPr id="5" name="Plassholder for innhold 8"/>
          <p:cNvSpPr>
            <a:spLocks noGrp="1"/>
          </p:cNvSpPr>
          <p:nvPr>
            <p:ph idx="1"/>
          </p:nvPr>
        </p:nvSpPr>
        <p:spPr>
          <a:xfrm>
            <a:off x="598157" y="1617050"/>
            <a:ext cx="10705871" cy="4648690"/>
          </a:xfrm>
        </p:spPr>
        <p:txBody>
          <a:bodyPr vert="horz" lIns="120016" tIns="62408" rIns="120016" bIns="62408" rtlCol="0">
            <a:noAutofit/>
          </a:bodyPr>
          <a:lstStyle/>
          <a:p>
            <a:pPr marL="254794" indent="-254794">
              <a:lnSpc>
                <a:spcPct val="150000"/>
              </a:lnSpc>
            </a:pPr>
            <a:r>
              <a:rPr lang="nb-NO" sz="3200" dirty="0">
                <a:solidFill>
                  <a:schemeClr val="tx2"/>
                </a:solidFill>
              </a:rPr>
              <a:t>Tydeliggjør lederes ansvar</a:t>
            </a:r>
          </a:p>
          <a:p>
            <a:pPr marL="254794" indent="-254794">
              <a:lnSpc>
                <a:spcPct val="150000"/>
              </a:lnSpc>
            </a:pPr>
            <a:r>
              <a:rPr lang="nb-NO" sz="3200" dirty="0">
                <a:solidFill>
                  <a:schemeClr val="tx2"/>
                </a:solidFill>
              </a:rPr>
              <a:t>Tydeliggjør medarbeideres involvering</a:t>
            </a:r>
          </a:p>
          <a:p>
            <a:pPr marL="254794" indent="-254794">
              <a:lnSpc>
                <a:spcPct val="150000"/>
              </a:lnSpc>
            </a:pPr>
            <a:r>
              <a:rPr lang="nb-NO" sz="3200" dirty="0">
                <a:solidFill>
                  <a:schemeClr val="tx2"/>
                </a:solidFill>
              </a:rPr>
              <a:t>Poengterer krav til brukermedvirkning</a:t>
            </a:r>
          </a:p>
          <a:p>
            <a:pPr marL="254794" indent="-254794">
              <a:lnSpc>
                <a:spcPct val="150000"/>
              </a:lnSpc>
            </a:pPr>
            <a:r>
              <a:rPr lang="nb-NO" sz="3200" dirty="0">
                <a:solidFill>
                  <a:schemeClr val="tx2"/>
                </a:solidFill>
              </a:rPr>
              <a:t>Forsterker kravet til forbedring</a:t>
            </a:r>
          </a:p>
          <a:p>
            <a:pPr marL="254794" indent="-254794">
              <a:lnSpc>
                <a:spcPct val="150000"/>
              </a:lnSpc>
            </a:pPr>
            <a:r>
              <a:rPr lang="nb-NO" sz="3200" dirty="0">
                <a:solidFill>
                  <a:schemeClr val="tx2"/>
                </a:solidFill>
              </a:rPr>
              <a:t>Fremmer krav til kvalitet, system og kultur </a:t>
            </a:r>
          </a:p>
          <a:p>
            <a:pPr marL="254794" indent="-254794">
              <a:lnSpc>
                <a:spcPct val="150000"/>
              </a:lnSpc>
            </a:pPr>
            <a:endParaRPr lang="nb-NO" sz="3200" dirty="0">
              <a:solidFill>
                <a:schemeClr val="accent1">
                  <a:lumMod val="50000"/>
                </a:schemeClr>
              </a:solidFill>
            </a:endParaRPr>
          </a:p>
        </p:txBody>
      </p:sp>
      <p:sp>
        <p:nvSpPr>
          <p:cNvPr id="7" name="Ellipse 9"/>
          <p:cNvSpPr/>
          <p:nvPr/>
        </p:nvSpPr>
        <p:spPr>
          <a:xfrm>
            <a:off x="8792136" y="644644"/>
            <a:ext cx="3258630" cy="553375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3" tIns="60962" rIns="121923" bIns="60962" rtlCol="0" anchor="ctr"/>
          <a:lstStyle/>
          <a:p>
            <a:pPr algn="ctr" defTabSz="914422"/>
            <a:endParaRPr lang="nb-NO" sz="1700" dirty="0">
              <a:solidFill>
                <a:schemeClr val="bg1"/>
              </a:solidFill>
              <a:latin typeface="Calibri" panose="020F0502020204030204"/>
            </a:endParaRPr>
          </a:p>
        </p:txBody>
      </p:sp>
      <p:sp>
        <p:nvSpPr>
          <p:cNvPr id="11" name="Ellipse 7"/>
          <p:cNvSpPr/>
          <p:nvPr/>
        </p:nvSpPr>
        <p:spPr>
          <a:xfrm>
            <a:off x="9204452" y="752740"/>
            <a:ext cx="2434003" cy="417722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3" tIns="60962" rIns="121923" bIns="60962" rtlCol="0" anchor="ctr"/>
          <a:lstStyle/>
          <a:p>
            <a:pPr algn="ctr" defTabSz="914422"/>
            <a:endParaRPr lang="nb-NO" sz="1700" dirty="0">
              <a:solidFill>
                <a:prstClr val="white"/>
              </a:solidFill>
              <a:latin typeface="Calibri" panose="020F0502020204030204"/>
            </a:endParaRPr>
          </a:p>
        </p:txBody>
      </p:sp>
      <p:sp>
        <p:nvSpPr>
          <p:cNvPr id="12" name="Ellipse 6"/>
          <p:cNvSpPr/>
          <p:nvPr/>
        </p:nvSpPr>
        <p:spPr>
          <a:xfrm>
            <a:off x="9593145" y="860668"/>
            <a:ext cx="1656614" cy="1512764"/>
          </a:xfrm>
          <a:prstGeom prst="ellipse">
            <a:avLst/>
          </a:prstGeom>
          <a:ln/>
        </p:spPr>
        <p:style>
          <a:lnRef idx="2">
            <a:schemeClr val="accent1"/>
          </a:lnRef>
          <a:fillRef idx="1">
            <a:schemeClr val="lt1"/>
          </a:fillRef>
          <a:effectRef idx="0">
            <a:schemeClr val="accent1"/>
          </a:effectRef>
          <a:fontRef idx="minor">
            <a:schemeClr val="dk1"/>
          </a:fontRef>
        </p:style>
        <p:txBody>
          <a:bodyPr lIns="0" tIns="60962" rIns="0" bIns="60962" rtlCol="0" anchor="ctr"/>
          <a:lstStyle/>
          <a:p>
            <a:pPr algn="ctr" defTabSz="914422"/>
            <a:r>
              <a:rPr lang="nb-NO" sz="2100" b="1" dirty="0">
                <a:solidFill>
                  <a:schemeClr val="accent1">
                    <a:lumMod val="75000"/>
                  </a:schemeClr>
                </a:solidFill>
                <a:latin typeface="+mj-lt"/>
              </a:rPr>
              <a:t>Intern-kontroll</a:t>
            </a:r>
            <a:endParaRPr lang="nb-NO" sz="1600" b="1" dirty="0">
              <a:solidFill>
                <a:schemeClr val="accent1">
                  <a:lumMod val="75000"/>
                </a:schemeClr>
              </a:solidFill>
              <a:latin typeface="+mj-lt"/>
            </a:endParaRPr>
          </a:p>
        </p:txBody>
      </p:sp>
      <p:sp>
        <p:nvSpPr>
          <p:cNvPr id="13" name="TekstSylinder 8"/>
          <p:cNvSpPr txBox="1"/>
          <p:nvPr/>
        </p:nvSpPr>
        <p:spPr>
          <a:xfrm>
            <a:off x="9634158" y="3282369"/>
            <a:ext cx="1574590" cy="779867"/>
          </a:xfrm>
          <a:prstGeom prst="rect">
            <a:avLst/>
          </a:prstGeom>
          <a:noFill/>
        </p:spPr>
        <p:txBody>
          <a:bodyPr wrap="square" lIns="0" tIns="60962" rIns="0" bIns="60962" rtlCol="0">
            <a:spAutoFit/>
          </a:bodyPr>
          <a:lstStyle/>
          <a:p>
            <a:pPr algn="ctr" defTabSz="914422"/>
            <a:r>
              <a:rPr lang="nb-NO" sz="2100" b="1" dirty="0">
                <a:solidFill>
                  <a:schemeClr val="bg1"/>
                </a:solidFill>
                <a:latin typeface="+mj-lt"/>
              </a:rPr>
              <a:t>Kvalitets-forbedring</a:t>
            </a:r>
          </a:p>
        </p:txBody>
      </p:sp>
      <p:sp>
        <p:nvSpPr>
          <p:cNvPr id="14" name="TekstSylinder 10"/>
          <p:cNvSpPr txBox="1"/>
          <p:nvPr/>
        </p:nvSpPr>
        <p:spPr>
          <a:xfrm>
            <a:off x="9593143" y="5085978"/>
            <a:ext cx="1656615" cy="554112"/>
          </a:xfrm>
          <a:prstGeom prst="rect">
            <a:avLst/>
          </a:prstGeom>
          <a:noFill/>
        </p:spPr>
        <p:txBody>
          <a:bodyPr wrap="square" lIns="0" tIns="60962" rIns="0" bIns="60962" rtlCol="0">
            <a:spAutoFit/>
          </a:bodyPr>
          <a:lstStyle/>
          <a:p>
            <a:pPr algn="ctr" defTabSz="914422"/>
            <a:r>
              <a:rPr lang="nb-NO" sz="2700" b="1" dirty="0">
                <a:solidFill>
                  <a:schemeClr val="bg1"/>
                </a:solidFill>
                <a:latin typeface="+mj-lt"/>
              </a:rPr>
              <a:t>Ledelse</a:t>
            </a:r>
          </a:p>
        </p:txBody>
      </p:sp>
      <p:sp>
        <p:nvSpPr>
          <p:cNvPr id="3" name="Plassholder for bunntekst 2"/>
          <p:cNvSpPr>
            <a:spLocks noGrp="1"/>
          </p:cNvSpPr>
          <p:nvPr>
            <p:ph type="ftr" sz="quarter" idx="4294967295"/>
          </p:nvPr>
        </p:nvSpPr>
        <p:spPr>
          <a:xfrm>
            <a:off x="6961908" y="6370782"/>
            <a:ext cx="5281962" cy="216073"/>
          </a:xfrm>
          <a:prstGeom prst="rect">
            <a:avLst/>
          </a:prstGeom>
        </p:spPr>
        <p:txBody>
          <a:bodyPr lIns="121944" tIns="60972" rIns="121944" bIns="60972"/>
          <a:lstStyle/>
          <a:p>
            <a:r>
              <a:rPr lang="nb-NO" dirty="0"/>
              <a:t>Forskrift om ledelse og kvalitetsforbedring i helse- og omsorgstjenesten</a:t>
            </a:r>
          </a:p>
        </p:txBody>
      </p:sp>
      <p:sp>
        <p:nvSpPr>
          <p:cNvPr id="4" name="Plassholder for lysbildenummer 3"/>
          <p:cNvSpPr>
            <a:spLocks noGrp="1"/>
          </p:cNvSpPr>
          <p:nvPr>
            <p:ph type="sldNum" sz="quarter" idx="4294967295"/>
          </p:nvPr>
        </p:nvSpPr>
        <p:spPr>
          <a:xfrm>
            <a:off x="10515228" y="6658881"/>
            <a:ext cx="864321" cy="144048"/>
          </a:xfrm>
          <a:prstGeom prst="rect">
            <a:avLst/>
          </a:prstGeom>
        </p:spPr>
        <p:txBody>
          <a:bodyPr lIns="121944" tIns="60972" rIns="121944" bIns="60972"/>
          <a:lstStyle/>
          <a:p>
            <a:fld id="{CDA22134-EA94-4B2E-9154-EB8F13265450}" type="slidenum">
              <a:rPr lang="nb-NO" smtClean="0"/>
              <a:pPr/>
              <a:t>3</a:t>
            </a:fld>
            <a:endParaRPr lang="nb-NO" dirty="0"/>
          </a:p>
        </p:txBody>
      </p:sp>
    </p:spTree>
    <p:extLst>
      <p:ext uri="{BB962C8B-B14F-4D97-AF65-F5344CB8AC3E}">
        <p14:creationId xmlns:p14="http://schemas.microsoft.com/office/powerpoint/2010/main" val="317896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15795" y="1552714"/>
            <a:ext cx="12167749" cy="973676"/>
          </a:xfrm>
          <a:prstGeom prst="rect">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36" tIns="60968" rIns="121936" bIns="60968" rtlCol="0" anchor="ctr"/>
          <a:lstStyle/>
          <a:p>
            <a:pPr algn="ctr"/>
            <a:endParaRPr lang="nb-NO" dirty="0"/>
          </a:p>
        </p:txBody>
      </p:sp>
      <p:sp>
        <p:nvSpPr>
          <p:cNvPr id="6" name="Tittel 5"/>
          <p:cNvSpPr>
            <a:spLocks noGrp="1"/>
          </p:cNvSpPr>
          <p:nvPr>
            <p:ph type="title"/>
          </p:nvPr>
        </p:nvSpPr>
        <p:spPr>
          <a:xfrm>
            <a:off x="298701" y="269419"/>
            <a:ext cx="12580418" cy="988022"/>
          </a:xfrm>
          <a:ln>
            <a:noFill/>
          </a:ln>
        </p:spPr>
        <p:txBody>
          <a:bodyPr/>
          <a:lstStyle/>
          <a:p>
            <a:r>
              <a:rPr lang="nb-NO" sz="3200" dirty="0">
                <a:solidFill>
                  <a:schemeClr val="tx2"/>
                </a:solidFill>
              </a:rPr>
              <a:t>Historisk utvikling i krav til systematisk kvalitetsforbedring</a:t>
            </a:r>
            <a:br>
              <a:rPr lang="nb-NO" sz="4800" dirty="0">
                <a:solidFill>
                  <a:schemeClr val="tx2"/>
                </a:solidFill>
              </a:rPr>
            </a:br>
            <a:r>
              <a:rPr lang="nb-NO" sz="2400" b="0" dirty="0">
                <a:solidFill>
                  <a:schemeClr val="tx2"/>
                </a:solidFill>
              </a:rPr>
              <a:t>- i helse- og omsorgstjenesten</a:t>
            </a:r>
          </a:p>
        </p:txBody>
      </p:sp>
      <p:cxnSp>
        <p:nvCxnSpPr>
          <p:cNvPr id="11" name="Rett pil 10"/>
          <p:cNvCxnSpPr/>
          <p:nvPr/>
        </p:nvCxnSpPr>
        <p:spPr>
          <a:xfrm>
            <a:off x="47340" y="4235023"/>
            <a:ext cx="12087222" cy="5547"/>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4" name="Bildeforklaring formet som en ellipse 13"/>
          <p:cNvSpPr/>
          <p:nvPr/>
        </p:nvSpPr>
        <p:spPr>
          <a:xfrm rot="10800000">
            <a:off x="2621486" y="5029810"/>
            <a:ext cx="2430033" cy="1250253"/>
          </a:xfrm>
          <a:prstGeom prst="wedgeEllipseCallout">
            <a:avLst>
              <a:gd name="adj1" fmla="val -37088"/>
              <a:gd name="adj2" fmla="val 83349"/>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851" tIns="54427" rIns="108851" bIns="54427" rtlCol="0" anchor="ctr"/>
          <a:lstStyle/>
          <a:p>
            <a:pPr algn="ctr"/>
            <a:endParaRPr lang="nb-NO"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0" name="Bildeforklaring formet som et avrundet rektangel 19"/>
          <p:cNvSpPr/>
          <p:nvPr/>
        </p:nvSpPr>
        <p:spPr>
          <a:xfrm>
            <a:off x="2895994" y="2842946"/>
            <a:ext cx="2287222" cy="916056"/>
          </a:xfrm>
          <a:prstGeom prst="wedgeRoundRectCallout">
            <a:avLst>
              <a:gd name="adj1" fmla="val -44715"/>
              <a:gd name="adj2" fmla="val 91308"/>
              <a:gd name="adj3" fmla="val 16667"/>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851" tIns="54427" rIns="108851" bIns="54427" rtlCol="0" anchor="ctr"/>
          <a:lstStyle/>
          <a:p>
            <a:pPr algn="ctr"/>
            <a:endParaRPr lang="nb-NO"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6" name="TekstSylinder 25"/>
          <p:cNvSpPr txBox="1"/>
          <p:nvPr/>
        </p:nvSpPr>
        <p:spPr>
          <a:xfrm>
            <a:off x="2736341" y="2657336"/>
            <a:ext cx="2590825" cy="1341317"/>
          </a:xfrm>
          <a:prstGeom prst="rect">
            <a:avLst/>
          </a:prstGeom>
          <a:noFill/>
          <a:ln w="28575">
            <a:noFill/>
          </a:ln>
        </p:spPr>
        <p:txBody>
          <a:bodyPr wrap="square" lIns="108851" tIns="54427" rIns="108851" bIns="54427" rtlCol="0">
            <a:spAutoFit/>
          </a:bodyPr>
          <a:lstStyle/>
          <a:p>
            <a:pPr algn="ctr"/>
            <a:br>
              <a:rPr lang="nb-NO" sz="1600" dirty="0">
                <a:latin typeface="Arial Unicode MS" panose="020B0604020202020204" pitchFamily="34" charset="-128"/>
                <a:ea typeface="Arial Unicode MS" panose="020B0604020202020204" pitchFamily="34" charset="-128"/>
                <a:cs typeface="Arial Unicode MS" panose="020B0604020202020204" pitchFamily="34" charset="-128"/>
              </a:rPr>
            </a:br>
            <a:r>
              <a:rPr lang="nb-NO" sz="1600" dirty="0">
                <a:latin typeface="Arial Unicode MS" panose="020B0604020202020204" pitchFamily="34" charset="-128"/>
                <a:ea typeface="Arial Unicode MS" panose="020B0604020202020204" pitchFamily="34" charset="-128"/>
                <a:cs typeface="Arial Unicode MS" panose="020B0604020202020204" pitchFamily="34" charset="-128"/>
              </a:rPr>
              <a:t>Forskrift om</a:t>
            </a:r>
          </a:p>
          <a:p>
            <a:pPr algn="ctr"/>
            <a:r>
              <a:rPr lang="nb-NO" sz="1600" dirty="0">
                <a:latin typeface="Arial Unicode MS" panose="020B0604020202020204" pitchFamily="34" charset="-128"/>
                <a:ea typeface="Arial Unicode MS" panose="020B0604020202020204" pitchFamily="34" charset="-128"/>
                <a:cs typeface="Arial Unicode MS" panose="020B0604020202020204" pitchFamily="34" charset="-128"/>
              </a:rPr>
              <a:t>internkontroll i helse- </a:t>
            </a:r>
          </a:p>
          <a:p>
            <a:pPr algn="ctr"/>
            <a:r>
              <a:rPr lang="nb-NO" sz="1600" dirty="0">
                <a:latin typeface="Arial Unicode MS" panose="020B0604020202020204" pitchFamily="34" charset="-128"/>
                <a:ea typeface="Arial Unicode MS" panose="020B0604020202020204" pitchFamily="34" charset="-128"/>
                <a:cs typeface="Arial Unicode MS" panose="020B0604020202020204" pitchFamily="34" charset="-128"/>
              </a:rPr>
              <a:t>og omsorgstjenesten</a:t>
            </a:r>
          </a:p>
          <a:p>
            <a:pPr algn="ctr"/>
            <a:endParaRPr lang="nb-NO" sz="16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9" name="Bildeforklaring formet som en ellipse 28"/>
          <p:cNvSpPr/>
          <p:nvPr/>
        </p:nvSpPr>
        <p:spPr>
          <a:xfrm rot="10800000">
            <a:off x="367531" y="5097149"/>
            <a:ext cx="2158019" cy="1220799"/>
          </a:xfrm>
          <a:prstGeom prst="wedgeEllipseCallout">
            <a:avLst>
              <a:gd name="adj1" fmla="val 36151"/>
              <a:gd name="adj2" fmla="val 88805"/>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851" tIns="54427" rIns="108851" bIns="54427" rtlCol="0" anchor="ctr"/>
          <a:lstStyle/>
          <a:p>
            <a:pPr algn="ctr"/>
            <a:endParaRPr lang="nb-NO"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0" name="Bildeforklaring formet som en ellipse 29"/>
          <p:cNvSpPr/>
          <p:nvPr/>
        </p:nvSpPr>
        <p:spPr>
          <a:xfrm rot="10800000">
            <a:off x="5051523" y="5002628"/>
            <a:ext cx="2633536" cy="1251989"/>
          </a:xfrm>
          <a:prstGeom prst="wedgeEllipseCallout">
            <a:avLst>
              <a:gd name="adj1" fmla="val 51445"/>
              <a:gd name="adj2" fmla="val 79887"/>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851" tIns="54427" rIns="108851" bIns="54427" rtlCol="0" anchor="ctr"/>
          <a:lstStyle/>
          <a:p>
            <a:pPr algn="ctr"/>
            <a:endParaRPr lang="nb-NO"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1" name="TekstSylinder 30"/>
          <p:cNvSpPr txBox="1"/>
          <p:nvPr/>
        </p:nvSpPr>
        <p:spPr>
          <a:xfrm>
            <a:off x="2640305" y="5169518"/>
            <a:ext cx="2400789" cy="1095039"/>
          </a:xfrm>
          <a:prstGeom prst="rect">
            <a:avLst/>
          </a:prstGeom>
          <a:noFill/>
          <a:ln w="28575">
            <a:noFill/>
          </a:ln>
        </p:spPr>
        <p:txBody>
          <a:bodyPr wrap="square" lIns="108851" tIns="54427" rIns="108851" bIns="54427" rtlCol="0">
            <a:spAutoFit/>
          </a:bodyPr>
          <a:lstStyle/>
          <a:p>
            <a:pPr algn="ctr"/>
            <a:r>
              <a:rPr lang="nb-NO" sz="1600" dirty="0">
                <a:latin typeface="Arial Unicode MS" panose="020B0604020202020204" pitchFamily="34" charset="-128"/>
                <a:ea typeface="Arial Unicode MS" panose="020B0604020202020204" pitchFamily="34" charset="-128"/>
                <a:cs typeface="Arial Unicode MS" panose="020B0604020202020204" pitchFamily="34" charset="-128"/>
              </a:rPr>
              <a:t>Veileder  til  internkontrollforskrift</a:t>
            </a:r>
          </a:p>
          <a:p>
            <a:pPr algn="ctr"/>
            <a:r>
              <a:rPr lang="nb-NO" sz="1600" dirty="0">
                <a:latin typeface="Arial Unicode MS" panose="020B0604020202020204" pitchFamily="34" charset="-128"/>
                <a:ea typeface="Arial Unicode MS" panose="020B0604020202020204" pitchFamily="34" charset="-128"/>
                <a:cs typeface="Arial Unicode MS" panose="020B0604020202020204" pitchFamily="34" charset="-128"/>
              </a:rPr>
              <a:t>Orden i eget hus</a:t>
            </a:r>
          </a:p>
          <a:p>
            <a:pPr algn="ctr"/>
            <a:endParaRPr lang="nb-NO" sz="16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5" name="Bildeforklaring formet som en ellipse 34"/>
          <p:cNvSpPr/>
          <p:nvPr/>
        </p:nvSpPr>
        <p:spPr>
          <a:xfrm rot="10800000">
            <a:off x="9842978" y="5119004"/>
            <a:ext cx="2208722" cy="1196065"/>
          </a:xfrm>
          <a:prstGeom prst="wedgeEllipseCallout">
            <a:avLst>
              <a:gd name="adj1" fmla="val 35532"/>
              <a:gd name="adj2" fmla="val 95585"/>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851" tIns="54427" rIns="108851" bIns="54427" rtlCol="0" anchor="ctr"/>
          <a:lstStyle/>
          <a:p>
            <a:pPr algn="ctr"/>
            <a:endParaRPr lang="nb-NO"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3" name="Bildeforklaring formet som et avrundet rektangel 22"/>
          <p:cNvSpPr/>
          <p:nvPr/>
        </p:nvSpPr>
        <p:spPr>
          <a:xfrm>
            <a:off x="9287094" y="2865735"/>
            <a:ext cx="2647835" cy="893268"/>
          </a:xfrm>
          <a:prstGeom prst="wedgeRoundRectCallout">
            <a:avLst>
              <a:gd name="adj1" fmla="val -22213"/>
              <a:gd name="adj2" fmla="val 88984"/>
              <a:gd name="adj3" fmla="val 16667"/>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851" tIns="54427" rIns="108851" bIns="54427" rtlCol="0" anchor="ctr"/>
          <a:lstStyle/>
          <a:p>
            <a:pPr algn="ctr"/>
            <a:endParaRPr lang="nb-NO"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 name="TekstSylinder 6"/>
          <p:cNvSpPr txBox="1"/>
          <p:nvPr/>
        </p:nvSpPr>
        <p:spPr>
          <a:xfrm>
            <a:off x="9939016" y="5169518"/>
            <a:ext cx="2112786" cy="1074515"/>
          </a:xfrm>
          <a:prstGeom prst="rect">
            <a:avLst/>
          </a:prstGeom>
          <a:noFill/>
          <a:ln w="28575">
            <a:noFill/>
          </a:ln>
        </p:spPr>
        <p:txBody>
          <a:bodyPr wrap="square" lIns="108851" tIns="54427" rIns="108851" bIns="54427" rtlCol="0">
            <a:spAutoFit/>
          </a:bodyPr>
          <a:lstStyle/>
          <a:p>
            <a:pPr algn="ctr"/>
            <a:r>
              <a:rPr lang="nb-NO" sz="1600" dirty="0">
                <a:latin typeface="Arial Unicode MS" panose="020B0604020202020204" pitchFamily="34" charset="-128"/>
                <a:ea typeface="Arial Unicode MS" panose="020B0604020202020204" pitchFamily="34" charset="-128"/>
                <a:cs typeface="Arial Unicode MS" panose="020B0604020202020204" pitchFamily="34" charset="-128"/>
              </a:rPr>
              <a:t>Veileder</a:t>
            </a:r>
          </a:p>
          <a:p>
            <a:pPr algn="ctr"/>
            <a:r>
              <a:rPr lang="nb-NO" sz="1600" dirty="0">
                <a:latin typeface="Arial Unicode MS" panose="020B0604020202020204" pitchFamily="34" charset="-128"/>
                <a:ea typeface="Arial Unicode MS" panose="020B0604020202020204" pitchFamily="34" charset="-128"/>
                <a:cs typeface="Arial Unicode MS" panose="020B0604020202020204" pitchFamily="34" charset="-128"/>
              </a:rPr>
              <a:t>Forskrift ledelse og </a:t>
            </a:r>
          </a:p>
          <a:p>
            <a:pPr algn="ctr"/>
            <a:r>
              <a:rPr lang="nb-NO" sz="1600" dirty="0">
                <a:latin typeface="Arial Unicode MS" panose="020B0604020202020204" pitchFamily="34" charset="-128"/>
                <a:ea typeface="Arial Unicode MS" panose="020B0604020202020204" pitchFamily="34" charset="-128"/>
                <a:cs typeface="Arial Unicode MS" panose="020B0604020202020204" pitchFamily="34" charset="-128"/>
              </a:rPr>
              <a:t>kvalitetsforbedring</a:t>
            </a:r>
          </a:p>
          <a:p>
            <a:endParaRPr lang="nb-NO" sz="15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 name="TekstSylinder 14"/>
          <p:cNvSpPr txBox="1"/>
          <p:nvPr/>
        </p:nvSpPr>
        <p:spPr>
          <a:xfrm>
            <a:off x="70136" y="4336751"/>
            <a:ext cx="768348" cy="328363"/>
          </a:xfrm>
          <a:prstGeom prst="rect">
            <a:avLst/>
          </a:prstGeom>
          <a:noFill/>
        </p:spPr>
        <p:txBody>
          <a:bodyPr wrap="square" lIns="121936" tIns="60968" rIns="121936" bIns="60968" rtlCol="0">
            <a:spAutoFit/>
          </a:bodyPr>
          <a:lstStyle/>
          <a:p>
            <a:pPr algn="ctr" defTabSz="914522">
              <a:defRPr/>
            </a:pPr>
            <a:r>
              <a:rPr lang="nb-NO" sz="1300" dirty="0">
                <a:solidFill>
                  <a:prstClr val="black"/>
                </a:solidFill>
                <a:latin typeface="Arial Unicode MS" panose="020B0604020202020204" pitchFamily="34" charset="-128"/>
                <a:ea typeface="Arial Unicode MS" panose="020B0604020202020204" pitchFamily="34" charset="-128"/>
                <a:cs typeface="Arial Unicode MS" panose="020B0604020202020204" pitchFamily="34" charset="-128"/>
              </a:rPr>
              <a:t>1995</a:t>
            </a:r>
          </a:p>
        </p:txBody>
      </p:sp>
      <p:sp>
        <p:nvSpPr>
          <p:cNvPr id="37" name="TekstSylinder 14"/>
          <p:cNvSpPr txBox="1"/>
          <p:nvPr/>
        </p:nvSpPr>
        <p:spPr>
          <a:xfrm>
            <a:off x="2257324" y="4336751"/>
            <a:ext cx="768348" cy="328363"/>
          </a:xfrm>
          <a:prstGeom prst="rect">
            <a:avLst/>
          </a:prstGeom>
          <a:noFill/>
        </p:spPr>
        <p:txBody>
          <a:bodyPr wrap="square" lIns="121936" tIns="60968" rIns="121936" bIns="60968" rtlCol="0">
            <a:spAutoFit/>
          </a:bodyPr>
          <a:lstStyle/>
          <a:p>
            <a:pPr algn="ctr" defTabSz="914522">
              <a:defRPr/>
            </a:pPr>
            <a:r>
              <a:rPr lang="nb-NO" sz="1300" dirty="0">
                <a:solidFill>
                  <a:prstClr val="black"/>
                </a:solidFill>
                <a:latin typeface="Arial Unicode MS" panose="020B0604020202020204" pitchFamily="34" charset="-128"/>
                <a:ea typeface="Arial Unicode MS" panose="020B0604020202020204" pitchFamily="34" charset="-128"/>
                <a:cs typeface="Arial Unicode MS" panose="020B0604020202020204" pitchFamily="34" charset="-128"/>
              </a:rPr>
              <a:t>2000</a:t>
            </a:r>
          </a:p>
        </p:txBody>
      </p:sp>
      <p:sp>
        <p:nvSpPr>
          <p:cNvPr id="38" name="TekstSylinder 14"/>
          <p:cNvSpPr txBox="1"/>
          <p:nvPr/>
        </p:nvSpPr>
        <p:spPr>
          <a:xfrm>
            <a:off x="4401721" y="4336751"/>
            <a:ext cx="768348" cy="328363"/>
          </a:xfrm>
          <a:prstGeom prst="rect">
            <a:avLst/>
          </a:prstGeom>
          <a:noFill/>
        </p:spPr>
        <p:txBody>
          <a:bodyPr wrap="square" lIns="121936" tIns="60968" rIns="121936" bIns="60968" rtlCol="0">
            <a:spAutoFit/>
          </a:bodyPr>
          <a:lstStyle/>
          <a:p>
            <a:pPr algn="ctr" defTabSz="914522">
              <a:defRPr/>
            </a:pPr>
            <a:r>
              <a:rPr lang="nb-NO" sz="1300" dirty="0">
                <a:solidFill>
                  <a:prstClr val="black"/>
                </a:solidFill>
                <a:latin typeface="Arial Unicode MS" panose="020B0604020202020204" pitchFamily="34" charset="-128"/>
                <a:ea typeface="Arial Unicode MS" panose="020B0604020202020204" pitchFamily="34" charset="-128"/>
                <a:cs typeface="Arial Unicode MS" panose="020B0604020202020204" pitchFamily="34" charset="-128"/>
              </a:rPr>
              <a:t>2005</a:t>
            </a:r>
          </a:p>
        </p:txBody>
      </p:sp>
      <p:sp>
        <p:nvSpPr>
          <p:cNvPr id="39" name="TekstSylinder 14"/>
          <p:cNvSpPr txBox="1"/>
          <p:nvPr/>
        </p:nvSpPr>
        <p:spPr>
          <a:xfrm>
            <a:off x="6588912" y="4336751"/>
            <a:ext cx="768348" cy="328363"/>
          </a:xfrm>
          <a:prstGeom prst="rect">
            <a:avLst/>
          </a:prstGeom>
          <a:noFill/>
        </p:spPr>
        <p:txBody>
          <a:bodyPr wrap="square" lIns="121936" tIns="60968" rIns="121936" bIns="60968" rtlCol="0">
            <a:spAutoFit/>
          </a:bodyPr>
          <a:lstStyle/>
          <a:p>
            <a:pPr algn="ctr" defTabSz="914522">
              <a:defRPr/>
            </a:pPr>
            <a:r>
              <a:rPr lang="nb-NO" sz="1300" dirty="0">
                <a:solidFill>
                  <a:prstClr val="black"/>
                </a:solidFill>
                <a:latin typeface="Arial Unicode MS" panose="020B0604020202020204" pitchFamily="34" charset="-128"/>
                <a:ea typeface="Arial Unicode MS" panose="020B0604020202020204" pitchFamily="34" charset="-128"/>
                <a:cs typeface="Arial Unicode MS" panose="020B0604020202020204" pitchFamily="34" charset="-128"/>
              </a:rPr>
              <a:t>2010</a:t>
            </a:r>
          </a:p>
        </p:txBody>
      </p:sp>
      <p:sp>
        <p:nvSpPr>
          <p:cNvPr id="40" name="TekstSylinder 14"/>
          <p:cNvSpPr txBox="1"/>
          <p:nvPr/>
        </p:nvSpPr>
        <p:spPr>
          <a:xfrm>
            <a:off x="8754705" y="4336751"/>
            <a:ext cx="768348" cy="328363"/>
          </a:xfrm>
          <a:prstGeom prst="rect">
            <a:avLst/>
          </a:prstGeom>
          <a:noFill/>
        </p:spPr>
        <p:txBody>
          <a:bodyPr wrap="square" lIns="121936" tIns="60968" rIns="121936" bIns="60968" rtlCol="0">
            <a:spAutoFit/>
          </a:bodyPr>
          <a:lstStyle/>
          <a:p>
            <a:pPr algn="ctr" defTabSz="914522">
              <a:defRPr/>
            </a:pPr>
            <a:r>
              <a:rPr lang="nb-NO" sz="1300" dirty="0">
                <a:solidFill>
                  <a:prstClr val="black"/>
                </a:solidFill>
                <a:latin typeface="Arial Unicode MS" panose="020B0604020202020204" pitchFamily="34" charset="-128"/>
                <a:ea typeface="Arial Unicode MS" panose="020B0604020202020204" pitchFamily="34" charset="-128"/>
                <a:cs typeface="Arial Unicode MS" panose="020B0604020202020204" pitchFamily="34" charset="-128"/>
              </a:rPr>
              <a:t>2015</a:t>
            </a:r>
          </a:p>
        </p:txBody>
      </p:sp>
      <p:cxnSp>
        <p:nvCxnSpPr>
          <p:cNvPr id="41" name="Straight Connector 37"/>
          <p:cNvCxnSpPr/>
          <p:nvPr/>
        </p:nvCxnSpPr>
        <p:spPr>
          <a:xfrm>
            <a:off x="454311" y="4114993"/>
            <a:ext cx="1" cy="240056"/>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2" name="Straight Connector 38"/>
          <p:cNvCxnSpPr/>
          <p:nvPr/>
        </p:nvCxnSpPr>
        <p:spPr>
          <a:xfrm>
            <a:off x="887747" y="4114993"/>
            <a:ext cx="1" cy="240056"/>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4" name="Straight Connector 39"/>
          <p:cNvCxnSpPr/>
          <p:nvPr/>
        </p:nvCxnSpPr>
        <p:spPr>
          <a:xfrm>
            <a:off x="1321182" y="4114993"/>
            <a:ext cx="1" cy="240056"/>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5" name="Straight Connector 40"/>
          <p:cNvCxnSpPr/>
          <p:nvPr/>
        </p:nvCxnSpPr>
        <p:spPr>
          <a:xfrm>
            <a:off x="1754618" y="4114993"/>
            <a:ext cx="1" cy="240056"/>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6" name="Straight Connector 41"/>
          <p:cNvCxnSpPr/>
          <p:nvPr/>
        </p:nvCxnSpPr>
        <p:spPr>
          <a:xfrm>
            <a:off x="2188053" y="4114993"/>
            <a:ext cx="1" cy="240056"/>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7" name="Straight Connector 42"/>
          <p:cNvCxnSpPr/>
          <p:nvPr/>
        </p:nvCxnSpPr>
        <p:spPr>
          <a:xfrm>
            <a:off x="2621489" y="4114993"/>
            <a:ext cx="1" cy="240056"/>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8" name="Straight Connector 43"/>
          <p:cNvCxnSpPr/>
          <p:nvPr/>
        </p:nvCxnSpPr>
        <p:spPr>
          <a:xfrm>
            <a:off x="3054924" y="4114993"/>
            <a:ext cx="1" cy="240056"/>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9" name="Straight Connector 44"/>
          <p:cNvCxnSpPr/>
          <p:nvPr/>
        </p:nvCxnSpPr>
        <p:spPr>
          <a:xfrm>
            <a:off x="3488360" y="4114993"/>
            <a:ext cx="1" cy="240056"/>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0" name="Straight Connector 45"/>
          <p:cNvCxnSpPr/>
          <p:nvPr/>
        </p:nvCxnSpPr>
        <p:spPr>
          <a:xfrm>
            <a:off x="3921795" y="4114993"/>
            <a:ext cx="1" cy="240056"/>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1" name="Straight Connector 46"/>
          <p:cNvCxnSpPr/>
          <p:nvPr/>
        </p:nvCxnSpPr>
        <p:spPr>
          <a:xfrm>
            <a:off x="4355231" y="4114993"/>
            <a:ext cx="1" cy="240056"/>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2" name="Straight Connector 47"/>
          <p:cNvCxnSpPr/>
          <p:nvPr/>
        </p:nvCxnSpPr>
        <p:spPr>
          <a:xfrm>
            <a:off x="4788666" y="4114993"/>
            <a:ext cx="1" cy="240056"/>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3" name="Straight Connector 48"/>
          <p:cNvCxnSpPr/>
          <p:nvPr/>
        </p:nvCxnSpPr>
        <p:spPr>
          <a:xfrm>
            <a:off x="5222102" y="4114993"/>
            <a:ext cx="1" cy="240056"/>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4" name="Straight Connector 49"/>
          <p:cNvCxnSpPr/>
          <p:nvPr/>
        </p:nvCxnSpPr>
        <p:spPr>
          <a:xfrm>
            <a:off x="5655537" y="4114993"/>
            <a:ext cx="1" cy="240056"/>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5" name="Straight Connector 50"/>
          <p:cNvCxnSpPr/>
          <p:nvPr/>
        </p:nvCxnSpPr>
        <p:spPr>
          <a:xfrm>
            <a:off x="6088973" y="4114993"/>
            <a:ext cx="1" cy="240056"/>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6" name="Straight Connector 51"/>
          <p:cNvCxnSpPr/>
          <p:nvPr/>
        </p:nvCxnSpPr>
        <p:spPr>
          <a:xfrm>
            <a:off x="6522408" y="4114993"/>
            <a:ext cx="1" cy="240056"/>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7" name="Straight Connector 52"/>
          <p:cNvCxnSpPr/>
          <p:nvPr/>
        </p:nvCxnSpPr>
        <p:spPr>
          <a:xfrm>
            <a:off x="6955844" y="4114993"/>
            <a:ext cx="1" cy="240056"/>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8" name="Straight Connector 53"/>
          <p:cNvCxnSpPr/>
          <p:nvPr/>
        </p:nvCxnSpPr>
        <p:spPr>
          <a:xfrm>
            <a:off x="7822715" y="4114993"/>
            <a:ext cx="1" cy="240056"/>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4"/>
          <p:cNvCxnSpPr/>
          <p:nvPr/>
        </p:nvCxnSpPr>
        <p:spPr>
          <a:xfrm>
            <a:off x="8256150" y="4114993"/>
            <a:ext cx="1" cy="240056"/>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0" name="Straight Connector 56"/>
          <p:cNvCxnSpPr/>
          <p:nvPr/>
        </p:nvCxnSpPr>
        <p:spPr>
          <a:xfrm>
            <a:off x="8689584" y="4114993"/>
            <a:ext cx="1" cy="240056"/>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57"/>
          <p:cNvCxnSpPr/>
          <p:nvPr/>
        </p:nvCxnSpPr>
        <p:spPr>
          <a:xfrm>
            <a:off x="7389279" y="4114993"/>
            <a:ext cx="1" cy="240056"/>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58"/>
          <p:cNvCxnSpPr/>
          <p:nvPr/>
        </p:nvCxnSpPr>
        <p:spPr>
          <a:xfrm>
            <a:off x="9137044" y="4109447"/>
            <a:ext cx="1" cy="240056"/>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59"/>
          <p:cNvCxnSpPr/>
          <p:nvPr/>
        </p:nvCxnSpPr>
        <p:spPr>
          <a:xfrm>
            <a:off x="9570476" y="4120540"/>
            <a:ext cx="1" cy="240056"/>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0"/>
          <p:cNvCxnSpPr/>
          <p:nvPr/>
        </p:nvCxnSpPr>
        <p:spPr>
          <a:xfrm>
            <a:off x="10025183" y="4120540"/>
            <a:ext cx="1" cy="240056"/>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sp>
        <p:nvSpPr>
          <p:cNvPr id="8" name="Plassholder for bunntekst 7"/>
          <p:cNvSpPr>
            <a:spLocks noGrp="1"/>
          </p:cNvSpPr>
          <p:nvPr>
            <p:ph type="ftr" sz="quarter" idx="4294967295"/>
          </p:nvPr>
        </p:nvSpPr>
        <p:spPr>
          <a:xfrm>
            <a:off x="6865974" y="6338057"/>
            <a:ext cx="6022253" cy="248798"/>
          </a:xfrm>
          <a:prstGeom prst="rect">
            <a:avLst/>
          </a:prstGeom>
        </p:spPr>
        <p:txBody>
          <a:bodyPr lIns="121944" tIns="60972" rIns="121944" bIns="60972"/>
          <a:lstStyle/>
          <a:p>
            <a:r>
              <a:rPr lang="nb-NO" dirty="0"/>
              <a:t>Forskrift om ledelse og kvalitetsforbedring i helse- og omsorgstjenesten</a:t>
            </a:r>
          </a:p>
        </p:txBody>
      </p:sp>
      <p:sp>
        <p:nvSpPr>
          <p:cNvPr id="9" name="Plassholder for lysbildenummer 8"/>
          <p:cNvSpPr>
            <a:spLocks noGrp="1"/>
          </p:cNvSpPr>
          <p:nvPr>
            <p:ph type="sldNum" sz="quarter" idx="4294967295"/>
          </p:nvPr>
        </p:nvSpPr>
        <p:spPr>
          <a:xfrm>
            <a:off x="10515228" y="6678236"/>
            <a:ext cx="864321" cy="144048"/>
          </a:xfrm>
          <a:prstGeom prst="rect">
            <a:avLst/>
          </a:prstGeom>
        </p:spPr>
        <p:txBody>
          <a:bodyPr lIns="121944" tIns="60972" rIns="121944" bIns="60972"/>
          <a:lstStyle/>
          <a:p>
            <a:fld id="{CDA22134-EA94-4B2E-9154-EB8F13265450}" type="slidenum">
              <a:rPr lang="nb-NO" smtClean="0"/>
              <a:pPr/>
              <a:t>4</a:t>
            </a:fld>
            <a:endParaRPr lang="nb-NO" dirty="0"/>
          </a:p>
        </p:txBody>
      </p:sp>
      <p:sp>
        <p:nvSpPr>
          <p:cNvPr id="65" name="TekstSylinder 64"/>
          <p:cNvSpPr txBox="1"/>
          <p:nvPr/>
        </p:nvSpPr>
        <p:spPr>
          <a:xfrm>
            <a:off x="9287094" y="2862531"/>
            <a:ext cx="2624701" cy="848760"/>
          </a:xfrm>
          <a:prstGeom prst="rect">
            <a:avLst/>
          </a:prstGeom>
          <a:noFill/>
          <a:ln w="28575">
            <a:noFill/>
          </a:ln>
        </p:spPr>
        <p:txBody>
          <a:bodyPr wrap="square" lIns="108851" tIns="54427" rIns="108851" bIns="54427" rtlCol="0">
            <a:spAutoFit/>
          </a:bodyPr>
          <a:lstStyle/>
          <a:p>
            <a:pPr algn="ctr"/>
            <a:r>
              <a:rPr lang="nb-NO" sz="1600" dirty="0">
                <a:latin typeface="Arial Unicode MS" panose="020B0604020202020204" pitchFamily="34" charset="-128"/>
                <a:ea typeface="Arial Unicode MS" panose="020B0604020202020204" pitchFamily="34" charset="-128"/>
                <a:cs typeface="Arial Unicode MS" panose="020B0604020202020204" pitchFamily="34" charset="-128"/>
              </a:rPr>
              <a:t>Forskrift om ledelse og kvalitetsforbedring i helse- og omsorgstjenesten</a:t>
            </a:r>
          </a:p>
        </p:txBody>
      </p:sp>
      <p:sp>
        <p:nvSpPr>
          <p:cNvPr id="2" name="TekstSylinder 1"/>
          <p:cNvSpPr txBox="1"/>
          <p:nvPr/>
        </p:nvSpPr>
        <p:spPr>
          <a:xfrm>
            <a:off x="4907317" y="5066036"/>
            <a:ext cx="2825710" cy="1251915"/>
          </a:xfrm>
          <a:prstGeom prst="rect">
            <a:avLst/>
          </a:prstGeom>
          <a:noFill/>
        </p:spPr>
        <p:txBody>
          <a:bodyPr wrap="square" lIns="121936" tIns="60968" rIns="121936" bIns="60968" rtlCol="0">
            <a:spAutoFit/>
          </a:bodyPr>
          <a:lstStyle/>
          <a:p>
            <a:pPr algn="ctr"/>
            <a:endParaRPr lang="nb-NO" sz="1500"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ctr"/>
            <a:r>
              <a:rPr lang="nb-NO" sz="1600" dirty="0">
                <a:latin typeface="Arial Unicode MS" panose="020B0604020202020204" pitchFamily="34" charset="-128"/>
                <a:ea typeface="Arial Unicode MS" panose="020B0604020202020204" pitchFamily="34" charset="-128"/>
                <a:cs typeface="Arial Unicode MS" panose="020B0604020202020204" pitchFamily="34" charset="-128"/>
              </a:rPr>
              <a:t>         Nasjonal strategi</a:t>
            </a:r>
          </a:p>
          <a:p>
            <a:pPr algn="ctr"/>
            <a:r>
              <a:rPr lang="nb-NO" sz="1600" dirty="0">
                <a:latin typeface="Arial Unicode MS" panose="020B0604020202020204" pitchFamily="34" charset="-128"/>
                <a:ea typeface="Arial Unicode MS" panose="020B0604020202020204" pitchFamily="34" charset="-128"/>
                <a:cs typeface="Arial Unicode MS" panose="020B0604020202020204" pitchFamily="34" charset="-128"/>
              </a:rPr>
              <a:t>    ...og bedre skal det bli</a:t>
            </a:r>
          </a:p>
          <a:p>
            <a:endParaRPr lang="nb-NO" sz="2700" dirty="0"/>
          </a:p>
        </p:txBody>
      </p:sp>
      <p:sp>
        <p:nvSpPr>
          <p:cNvPr id="10" name="TekstSylinder 9"/>
          <p:cNvSpPr txBox="1"/>
          <p:nvPr/>
        </p:nvSpPr>
        <p:spPr>
          <a:xfrm>
            <a:off x="124655" y="5228329"/>
            <a:ext cx="2515650" cy="1108253"/>
          </a:xfrm>
          <a:prstGeom prst="rect">
            <a:avLst/>
          </a:prstGeom>
          <a:noFill/>
        </p:spPr>
        <p:txBody>
          <a:bodyPr wrap="square" lIns="121936" tIns="60968" rIns="121936" bIns="60968" rtlCol="0">
            <a:spAutoFit/>
          </a:bodyPr>
          <a:lstStyle/>
          <a:p>
            <a:pPr algn="ctr"/>
            <a:r>
              <a:rPr lang="nb-NO" sz="1600" dirty="0">
                <a:latin typeface="Arial Unicode MS" panose="020B0604020202020204" pitchFamily="34" charset="-128"/>
                <a:ea typeface="Arial Unicode MS" panose="020B0604020202020204" pitchFamily="34" charset="-128"/>
                <a:cs typeface="Arial Unicode MS" panose="020B0604020202020204" pitchFamily="34" charset="-128"/>
              </a:rPr>
              <a:t>Rundskriv </a:t>
            </a:r>
          </a:p>
          <a:p>
            <a:pPr algn="ctr"/>
            <a:r>
              <a:rPr lang="nb-NO" sz="1600" dirty="0">
                <a:latin typeface="Arial Unicode MS" panose="020B0604020202020204" pitchFamily="34" charset="-128"/>
                <a:ea typeface="Arial Unicode MS" panose="020B0604020202020204" pitchFamily="34" charset="-128"/>
                <a:cs typeface="Arial Unicode MS" panose="020B0604020202020204" pitchFamily="34" charset="-128"/>
              </a:rPr>
              <a:t>Kvalitetsutvalg</a:t>
            </a:r>
          </a:p>
          <a:p>
            <a:pPr algn="ctr"/>
            <a:r>
              <a:rPr lang="nb-NO" sz="1600" dirty="0">
                <a:latin typeface="Arial Unicode MS" panose="020B0604020202020204" pitchFamily="34" charset="-128"/>
                <a:ea typeface="Arial Unicode MS" panose="020B0604020202020204" pitchFamily="34" charset="-128"/>
                <a:cs typeface="Arial Unicode MS" panose="020B0604020202020204" pitchFamily="34" charset="-128"/>
              </a:rPr>
              <a:t>i sykehus </a:t>
            </a:r>
          </a:p>
          <a:p>
            <a:endParaRPr lang="nb-NO" sz="1600" dirty="0"/>
          </a:p>
        </p:txBody>
      </p:sp>
      <p:sp>
        <p:nvSpPr>
          <p:cNvPr id="66" name="TekstSylinder 14"/>
          <p:cNvSpPr txBox="1"/>
          <p:nvPr/>
        </p:nvSpPr>
        <p:spPr>
          <a:xfrm>
            <a:off x="9698007" y="4336751"/>
            <a:ext cx="768348" cy="328363"/>
          </a:xfrm>
          <a:prstGeom prst="rect">
            <a:avLst/>
          </a:prstGeom>
          <a:noFill/>
        </p:spPr>
        <p:txBody>
          <a:bodyPr wrap="square" lIns="121936" tIns="60968" rIns="121936" bIns="60968" rtlCol="0">
            <a:spAutoFit/>
          </a:bodyPr>
          <a:lstStyle/>
          <a:p>
            <a:pPr algn="ctr" defTabSz="914522">
              <a:defRPr/>
            </a:pPr>
            <a:r>
              <a:rPr lang="nb-NO" sz="1300" b="1" dirty="0">
                <a:solidFill>
                  <a:prstClr val="black"/>
                </a:solidFill>
                <a:latin typeface="Arial Unicode MS" panose="020B0604020202020204" pitchFamily="34" charset="-128"/>
                <a:ea typeface="Arial Unicode MS" panose="020B0604020202020204" pitchFamily="34" charset="-128"/>
                <a:cs typeface="Arial Unicode MS" panose="020B0604020202020204" pitchFamily="34" charset="-128"/>
              </a:rPr>
              <a:t>2017</a:t>
            </a:r>
          </a:p>
        </p:txBody>
      </p:sp>
      <p:sp>
        <p:nvSpPr>
          <p:cNvPr id="3" name="Bildeforklaring formet som Pil ned 2"/>
          <p:cNvSpPr/>
          <p:nvPr/>
        </p:nvSpPr>
        <p:spPr>
          <a:xfrm>
            <a:off x="737679" y="1651574"/>
            <a:ext cx="2906830" cy="2397115"/>
          </a:xfrm>
          <a:prstGeom prst="downArrowCallout">
            <a:avLst>
              <a:gd name="adj1" fmla="val 1691"/>
              <a:gd name="adj2" fmla="val 11831"/>
              <a:gd name="adj3" fmla="val 15771"/>
              <a:gd name="adj4" fmla="val 36924"/>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lIns="121936" tIns="60968" rIns="121936" bIns="60968" rtlCol="0" anchor="ctr"/>
          <a:lstStyle/>
          <a:p>
            <a:pPr algn="ctr"/>
            <a:r>
              <a:rPr lang="nb-NO" sz="1600" dirty="0">
                <a:solidFill>
                  <a:prstClr val="black"/>
                </a:solidFill>
              </a:rPr>
              <a:t>Helsepersonelloven, Spesialisthelsetjenesteloven, Kommunehelsetjenesten</a:t>
            </a:r>
            <a:endParaRPr lang="nb-NO" dirty="0"/>
          </a:p>
        </p:txBody>
      </p:sp>
      <p:sp>
        <p:nvSpPr>
          <p:cNvPr id="68" name="Bildeforklaring formet som Pil ned 67"/>
          <p:cNvSpPr/>
          <p:nvPr/>
        </p:nvSpPr>
        <p:spPr>
          <a:xfrm>
            <a:off x="6010623" y="1651575"/>
            <a:ext cx="3624181" cy="2421913"/>
          </a:xfrm>
          <a:prstGeom prst="downArrowCallout">
            <a:avLst>
              <a:gd name="adj1" fmla="val 1691"/>
              <a:gd name="adj2" fmla="val 11831"/>
              <a:gd name="adj3" fmla="val 15771"/>
              <a:gd name="adj4" fmla="val 36125"/>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lIns="121936" tIns="60968" rIns="121936" bIns="60968" rtlCol="0" anchor="ctr"/>
          <a:lstStyle/>
          <a:p>
            <a:pPr algn="ctr"/>
            <a:r>
              <a:rPr lang="nb-NO" sz="1500" dirty="0">
                <a:solidFill>
                  <a:schemeClr val="tx1"/>
                </a:solidFill>
              </a:rPr>
              <a:t>Nye lovkrav til systematisk arbeid for kvalitetsforbedring og pasientsikkerhet, jf. helse- og omsorgstjenesteloven § 4-2 og spesialisthelsetjenesteloven §3-4a</a:t>
            </a:r>
            <a:r>
              <a:rPr lang="nb-NO" sz="1300" dirty="0">
                <a:solidFill>
                  <a:schemeClr val="tx1"/>
                </a:solidFill>
              </a:rPr>
              <a:t>. </a:t>
            </a:r>
          </a:p>
        </p:txBody>
      </p:sp>
      <p:sp>
        <p:nvSpPr>
          <p:cNvPr id="12" name="TekstSylinder 11"/>
          <p:cNvSpPr txBox="1"/>
          <p:nvPr/>
        </p:nvSpPr>
        <p:spPr>
          <a:xfrm>
            <a:off x="25849" y="1552714"/>
            <a:ext cx="569419" cy="967324"/>
          </a:xfrm>
          <a:prstGeom prst="rect">
            <a:avLst/>
          </a:prstGeom>
          <a:noFill/>
        </p:spPr>
        <p:txBody>
          <a:bodyPr vert="vert270" wrap="square" lIns="121936" tIns="60968" rIns="121936" bIns="60968" rtlCol="0">
            <a:spAutoFit/>
          </a:bodyPr>
          <a:lstStyle/>
          <a:p>
            <a:pPr algn="ctr"/>
            <a:r>
              <a:rPr lang="nb-NO" sz="2100" dirty="0"/>
              <a:t>Lover</a:t>
            </a:r>
          </a:p>
        </p:txBody>
      </p:sp>
      <p:sp>
        <p:nvSpPr>
          <p:cNvPr id="69" name="TekstSylinder 68"/>
          <p:cNvSpPr txBox="1"/>
          <p:nvPr/>
        </p:nvSpPr>
        <p:spPr>
          <a:xfrm>
            <a:off x="25849" y="2640067"/>
            <a:ext cx="569419" cy="1487162"/>
          </a:xfrm>
          <a:prstGeom prst="rect">
            <a:avLst/>
          </a:prstGeom>
          <a:noFill/>
        </p:spPr>
        <p:txBody>
          <a:bodyPr vert="vert270" wrap="square" lIns="121936" tIns="60968" rIns="121936" bIns="60968" rtlCol="0">
            <a:spAutoFit/>
          </a:bodyPr>
          <a:lstStyle/>
          <a:p>
            <a:pPr algn="ctr"/>
            <a:r>
              <a:rPr lang="nb-NO" sz="2100" dirty="0"/>
              <a:t>Forskrifter</a:t>
            </a:r>
          </a:p>
        </p:txBody>
      </p:sp>
    </p:spTree>
    <p:extLst>
      <p:ext uri="{BB962C8B-B14F-4D97-AF65-F5344CB8AC3E}">
        <p14:creationId xmlns:p14="http://schemas.microsoft.com/office/powerpoint/2010/main" val="1564677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7867" y="473664"/>
            <a:ext cx="2946673" cy="846581"/>
          </a:xfrm>
        </p:spPr>
        <p:txBody>
          <a:bodyPr>
            <a:normAutofit fontScale="90000"/>
          </a:bodyPr>
          <a:lstStyle/>
          <a:p>
            <a:r>
              <a:rPr lang="nb-NO" sz="4000" dirty="0"/>
              <a:t>Oppbygging</a:t>
            </a:r>
          </a:p>
        </p:txBody>
      </p:sp>
      <p:sp>
        <p:nvSpPr>
          <p:cNvPr id="3" name="Plassholder for tekst 2"/>
          <p:cNvSpPr>
            <a:spLocks noGrp="1"/>
          </p:cNvSpPr>
          <p:nvPr>
            <p:ph type="body" sz="quarter" idx="14"/>
          </p:nvPr>
        </p:nvSpPr>
        <p:spPr>
          <a:xfrm>
            <a:off x="152399" y="1507068"/>
            <a:ext cx="3793068" cy="5034948"/>
          </a:xfrm>
        </p:spPr>
        <p:txBody>
          <a:bodyPr>
            <a:normAutofit/>
          </a:bodyPr>
          <a:lstStyle/>
          <a:p>
            <a:pPr>
              <a:spcBef>
                <a:spcPts val="1200"/>
              </a:spcBef>
            </a:pPr>
            <a:r>
              <a:rPr lang="nb-NO" sz="2000" dirty="0">
                <a:ea typeface="Arial Unicode MS" panose="020B0604020202020204" pitchFamily="34" charset="-128"/>
                <a:cs typeface="Arial Unicode MS" panose="020B0604020202020204" pitchFamily="34" charset="-128"/>
              </a:rPr>
              <a:t>§ 1 Formål </a:t>
            </a:r>
          </a:p>
          <a:p>
            <a:pPr>
              <a:spcBef>
                <a:spcPts val="1200"/>
              </a:spcBef>
            </a:pPr>
            <a:r>
              <a:rPr lang="nb-NO" sz="2000" dirty="0">
                <a:ea typeface="Arial Unicode MS" panose="020B0604020202020204" pitchFamily="34" charset="-128"/>
                <a:cs typeface="Arial Unicode MS" panose="020B0604020202020204" pitchFamily="34" charset="-128"/>
              </a:rPr>
              <a:t>§ 2  Virkeområde</a:t>
            </a:r>
          </a:p>
          <a:p>
            <a:pPr>
              <a:spcBef>
                <a:spcPts val="1200"/>
              </a:spcBef>
            </a:pPr>
            <a:r>
              <a:rPr lang="nb-NO" sz="2000" dirty="0">
                <a:ea typeface="Arial Unicode MS" panose="020B0604020202020204" pitchFamily="34" charset="-128"/>
                <a:cs typeface="Arial Unicode MS" panose="020B0604020202020204" pitchFamily="34" charset="-128"/>
              </a:rPr>
              <a:t>§ 3  Ansvaret for styringssystem </a:t>
            </a:r>
          </a:p>
          <a:p>
            <a:pPr>
              <a:spcBef>
                <a:spcPts val="1200"/>
              </a:spcBef>
            </a:pPr>
            <a:r>
              <a:rPr lang="nb-NO" sz="2000" dirty="0">
                <a:ea typeface="Arial Unicode MS" panose="020B0604020202020204" pitchFamily="34" charset="-128"/>
                <a:cs typeface="Arial Unicode MS" panose="020B0604020202020204" pitchFamily="34" charset="-128"/>
              </a:rPr>
              <a:t>§ 4  Definisjon  </a:t>
            </a:r>
          </a:p>
          <a:p>
            <a:pPr>
              <a:spcBef>
                <a:spcPts val="1200"/>
              </a:spcBef>
            </a:pPr>
            <a:r>
              <a:rPr lang="nb-NO" sz="2000" dirty="0">
                <a:ea typeface="Arial Unicode MS" panose="020B0604020202020204" pitchFamily="34" charset="-128"/>
                <a:cs typeface="Arial Unicode MS" panose="020B0604020202020204" pitchFamily="34" charset="-128"/>
              </a:rPr>
              <a:t>§ 5  Omfang og dokumentasjon</a:t>
            </a:r>
          </a:p>
          <a:p>
            <a:pPr>
              <a:spcBef>
                <a:spcPts val="1200"/>
              </a:spcBef>
            </a:pPr>
            <a:r>
              <a:rPr lang="nb-NO" sz="2000" b="1" dirty="0"/>
              <a:t>§ 6 Plikten til å planlegge</a:t>
            </a:r>
          </a:p>
          <a:p>
            <a:pPr>
              <a:spcBef>
                <a:spcPts val="1200"/>
              </a:spcBef>
            </a:pPr>
            <a:r>
              <a:rPr lang="nb-NO" sz="2000" b="1" dirty="0"/>
              <a:t>§ 7 Plikten til å gjennomføre</a:t>
            </a:r>
          </a:p>
          <a:p>
            <a:pPr>
              <a:spcBef>
                <a:spcPts val="1200"/>
              </a:spcBef>
            </a:pPr>
            <a:r>
              <a:rPr lang="nb-NO" sz="2000" b="1" dirty="0"/>
              <a:t>§ 8 Plikten til å evaluere</a:t>
            </a:r>
          </a:p>
          <a:p>
            <a:pPr>
              <a:spcBef>
                <a:spcPts val="1200"/>
              </a:spcBef>
            </a:pPr>
            <a:r>
              <a:rPr lang="nb-NO" sz="2000" b="1" dirty="0"/>
              <a:t>§ 9 Plikten til å korrigere</a:t>
            </a:r>
            <a:endParaRPr lang="nb-NO" sz="2000" dirty="0">
              <a:ea typeface="Arial Unicode MS" panose="020B0604020202020204" pitchFamily="34" charset="-128"/>
              <a:cs typeface="Arial Unicode MS" panose="020B0604020202020204" pitchFamily="34" charset="-128"/>
            </a:endParaRPr>
          </a:p>
          <a:p>
            <a:endParaRPr lang="nb-NO" dirty="0"/>
          </a:p>
        </p:txBody>
      </p:sp>
      <p:pic>
        <p:nvPicPr>
          <p:cNvPr id="10" name="Plassholder for innhold 9">
            <a:extLst>
              <a:ext uri="{FF2B5EF4-FFF2-40B4-BE49-F238E27FC236}">
                <a16:creationId xmlns:a16="http://schemas.microsoft.com/office/drawing/2014/main" id="{26D0E43F-BCB0-4CC8-AEFB-7D395BE9AF6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96242" y="542244"/>
            <a:ext cx="8410997" cy="5673574"/>
          </a:xfrm>
        </p:spPr>
      </p:pic>
    </p:spTree>
    <p:extLst>
      <p:ext uri="{BB962C8B-B14F-4D97-AF65-F5344CB8AC3E}">
        <p14:creationId xmlns:p14="http://schemas.microsoft.com/office/powerpoint/2010/main" val="3973509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a:spLocks noChangeAspect="1"/>
          </p:cNvSpPr>
          <p:nvPr/>
        </p:nvSpPr>
        <p:spPr>
          <a:xfrm>
            <a:off x="3098" y="31317"/>
            <a:ext cx="6193623" cy="1581258"/>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684" tIns="60856" rIns="121684" bIns="60856" rtlCol="0" anchor="ctr"/>
          <a:lstStyle/>
          <a:p>
            <a:pPr lvl="0"/>
            <a:r>
              <a:rPr lang="nb-NO" sz="7200" b="1" dirty="0">
                <a:solidFill>
                  <a:srgbClr val="FF6E00"/>
                </a:solidFill>
                <a:latin typeface="+mj-lt"/>
                <a:ea typeface="Verdana" panose="020B0604030504040204" pitchFamily="34" charset="0"/>
                <a:cs typeface="Verdana" panose="020B0604030504040204" pitchFamily="34" charset="0"/>
              </a:rPr>
              <a:t>  </a:t>
            </a:r>
            <a:endParaRPr lang="nb-NO" dirty="0">
              <a:solidFill>
                <a:schemeClr val="tx1"/>
              </a:solidFill>
              <a:latin typeface="+mj-lt"/>
            </a:endParaRPr>
          </a:p>
          <a:p>
            <a:pPr defTabSz="1216786"/>
            <a:endParaRPr lang="nb-NO" sz="4800" b="1" dirty="0">
              <a:solidFill>
                <a:srgbClr val="615046"/>
              </a:solidFill>
              <a:latin typeface="+mj-lt"/>
              <a:ea typeface="+mj-ea"/>
              <a:cs typeface="+mj-cs"/>
            </a:endParaRPr>
          </a:p>
        </p:txBody>
      </p:sp>
      <p:sp>
        <p:nvSpPr>
          <p:cNvPr id="2" name="Tittel 1"/>
          <p:cNvSpPr>
            <a:spLocks noGrp="1"/>
          </p:cNvSpPr>
          <p:nvPr>
            <p:ph type="title"/>
          </p:nvPr>
        </p:nvSpPr>
        <p:spPr>
          <a:xfrm>
            <a:off x="174268" y="308913"/>
            <a:ext cx="10946850" cy="864883"/>
          </a:xfrm>
        </p:spPr>
        <p:txBody>
          <a:bodyPr/>
          <a:lstStyle/>
          <a:p>
            <a:r>
              <a:rPr lang="nb-NO" sz="4800" dirty="0">
                <a:solidFill>
                  <a:schemeClr val="accent1">
                    <a:lumMod val="50000"/>
                  </a:schemeClr>
                </a:solidFill>
              </a:rPr>
              <a:t> </a:t>
            </a:r>
            <a:r>
              <a:rPr lang="nb-NO" sz="4800" b="1" dirty="0">
                <a:solidFill>
                  <a:schemeClr val="tx2"/>
                </a:solidFill>
              </a:rPr>
              <a:t>§1 Formål</a:t>
            </a:r>
          </a:p>
        </p:txBody>
      </p:sp>
      <p:sp>
        <p:nvSpPr>
          <p:cNvPr id="12" name="Plassholder for lysbildenummer 11"/>
          <p:cNvSpPr>
            <a:spLocks noGrp="1"/>
          </p:cNvSpPr>
          <p:nvPr>
            <p:ph type="sldNum" sz="quarter" idx="4294967295"/>
          </p:nvPr>
        </p:nvSpPr>
        <p:spPr>
          <a:xfrm>
            <a:off x="10515228" y="6658881"/>
            <a:ext cx="864321" cy="144048"/>
          </a:xfrm>
          <a:prstGeom prst="rect">
            <a:avLst/>
          </a:prstGeom>
        </p:spPr>
        <p:txBody>
          <a:bodyPr lIns="121944" tIns="60972" rIns="121944" bIns="60972"/>
          <a:lstStyle/>
          <a:p>
            <a:fld id="{CDA22134-EA94-4B2E-9154-EB8F13265450}" type="slidenum">
              <a:rPr lang="nb-NO" smtClean="0"/>
              <a:pPr/>
              <a:t>6</a:t>
            </a:fld>
            <a:endParaRPr lang="nb-NO" dirty="0"/>
          </a:p>
        </p:txBody>
      </p:sp>
      <p:sp>
        <p:nvSpPr>
          <p:cNvPr id="8" name="Rektangel 7"/>
          <p:cNvSpPr>
            <a:spLocks noChangeAspect="1"/>
          </p:cNvSpPr>
          <p:nvPr/>
        </p:nvSpPr>
        <p:spPr>
          <a:xfrm>
            <a:off x="174268" y="3529633"/>
            <a:ext cx="6001552" cy="763187"/>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684" tIns="60856" rIns="121684" bIns="60856" rtlCol="0" anchor="ctr"/>
          <a:lstStyle/>
          <a:p>
            <a:pPr lvl="1"/>
            <a:r>
              <a:rPr lang="nb-NO" sz="3200" dirty="0">
                <a:solidFill>
                  <a:schemeClr val="tx2"/>
                </a:solidFill>
                <a:latin typeface="+mj-lt"/>
              </a:rPr>
              <a:t>Kvalitetsforbedring</a:t>
            </a:r>
          </a:p>
        </p:txBody>
      </p:sp>
      <p:sp>
        <p:nvSpPr>
          <p:cNvPr id="14" name="Rektangel 13"/>
          <p:cNvSpPr>
            <a:spLocks noChangeAspect="1"/>
          </p:cNvSpPr>
          <p:nvPr/>
        </p:nvSpPr>
        <p:spPr>
          <a:xfrm>
            <a:off x="341781" y="1350261"/>
            <a:ext cx="6193623" cy="1158057"/>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684" tIns="60856" rIns="121684" bIns="60856" rtlCol="0" anchor="b"/>
          <a:lstStyle/>
          <a:p>
            <a:r>
              <a:rPr lang="nb-NO" sz="3700" b="1" dirty="0">
                <a:solidFill>
                  <a:schemeClr val="accent1">
                    <a:lumMod val="50000"/>
                  </a:schemeClr>
                </a:solidFill>
                <a:latin typeface="+mj-lt"/>
              </a:rPr>
              <a:t>  </a:t>
            </a:r>
            <a:r>
              <a:rPr lang="nb-NO" sz="3700" b="1" dirty="0">
                <a:solidFill>
                  <a:schemeClr val="tx2"/>
                </a:solidFill>
                <a:latin typeface="+mj-lt"/>
              </a:rPr>
              <a:t>Bidra til:</a:t>
            </a:r>
          </a:p>
        </p:txBody>
      </p:sp>
      <p:sp>
        <p:nvSpPr>
          <p:cNvPr id="3" name="Plassholder for bunntekst 2">
            <a:extLst>
              <a:ext uri="{FF2B5EF4-FFF2-40B4-BE49-F238E27FC236}">
                <a16:creationId xmlns:a16="http://schemas.microsoft.com/office/drawing/2014/main" id="{CAB18F36-46E4-4972-BF94-D03539F1931E}"/>
              </a:ext>
            </a:extLst>
          </p:cNvPr>
          <p:cNvSpPr>
            <a:spLocks noGrp="1"/>
          </p:cNvSpPr>
          <p:nvPr>
            <p:ph type="ftr" sz="quarter" idx="4294967295"/>
          </p:nvPr>
        </p:nvSpPr>
        <p:spPr>
          <a:xfrm>
            <a:off x="6865873" y="6310782"/>
            <a:ext cx="5377997" cy="288099"/>
          </a:xfrm>
          <a:prstGeom prst="rect">
            <a:avLst/>
          </a:prstGeom>
        </p:spPr>
        <p:txBody>
          <a:bodyPr lIns="121944" tIns="60972" rIns="121944" bIns="60972"/>
          <a:lstStyle/>
          <a:p>
            <a:r>
              <a:rPr lang="nb-NO" dirty="0"/>
              <a:t>Forskrift om ledelse og kvalitetsforbedring i helse- og omsorgstjenesten</a:t>
            </a:r>
          </a:p>
        </p:txBody>
      </p:sp>
      <p:sp>
        <p:nvSpPr>
          <p:cNvPr id="10" name="Rektangel 9"/>
          <p:cNvSpPr>
            <a:spLocks noChangeAspect="1"/>
          </p:cNvSpPr>
          <p:nvPr/>
        </p:nvSpPr>
        <p:spPr>
          <a:xfrm>
            <a:off x="143376" y="2666608"/>
            <a:ext cx="6001552" cy="763187"/>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684" tIns="60856" rIns="121684" bIns="60856" rtlCol="0" anchor="ctr"/>
          <a:lstStyle/>
          <a:p>
            <a:pPr lvl="1"/>
            <a:r>
              <a:rPr lang="nb-NO" sz="3200" dirty="0">
                <a:solidFill>
                  <a:schemeClr val="tx2"/>
                </a:solidFill>
                <a:latin typeface="+mj-lt"/>
              </a:rPr>
              <a:t>Faglig forsvarlige tjenester</a:t>
            </a:r>
          </a:p>
        </p:txBody>
      </p:sp>
      <p:sp>
        <p:nvSpPr>
          <p:cNvPr id="9" name="Rektangel 8"/>
          <p:cNvSpPr>
            <a:spLocks noChangeAspect="1"/>
          </p:cNvSpPr>
          <p:nvPr/>
        </p:nvSpPr>
        <p:spPr>
          <a:xfrm>
            <a:off x="174268" y="4392661"/>
            <a:ext cx="6001552" cy="763187"/>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684" tIns="60856" rIns="121684" bIns="60856" rtlCol="0" anchor="ctr"/>
          <a:lstStyle/>
          <a:p>
            <a:pPr lvl="1"/>
            <a:r>
              <a:rPr lang="nb-NO" sz="3200" dirty="0">
                <a:solidFill>
                  <a:schemeClr val="tx2"/>
                </a:solidFill>
                <a:latin typeface="+mj-lt"/>
              </a:rPr>
              <a:t>Pasient- og brukersikkerhet</a:t>
            </a:r>
          </a:p>
        </p:txBody>
      </p:sp>
      <p:pic>
        <p:nvPicPr>
          <p:cNvPr id="15" name="Bilde 14">
            <a:extLst>
              <a:ext uri="{FF2B5EF4-FFF2-40B4-BE49-F238E27FC236}">
                <a16:creationId xmlns:a16="http://schemas.microsoft.com/office/drawing/2014/main" id="{5D120DC6-B778-4127-A690-4ED850A8409C}"/>
              </a:ext>
            </a:extLst>
          </p:cNvPr>
          <p:cNvPicPr>
            <a:picLocks noChangeAspect="1"/>
          </p:cNvPicPr>
          <p:nvPr/>
        </p:nvPicPr>
        <p:blipFill rotWithShape="1">
          <a:blip r:embed="rId3">
            <a:extLst>
              <a:ext uri="{28A0092B-C50C-407E-A947-70E740481C1C}">
                <a14:useLocalDpi xmlns:a14="http://schemas.microsoft.com/office/drawing/2010/main" val="0"/>
              </a:ext>
            </a:extLst>
          </a:blip>
          <a:srcRect r="19156"/>
          <a:stretch/>
        </p:blipFill>
        <p:spPr>
          <a:xfrm>
            <a:off x="6175820" y="0"/>
            <a:ext cx="6044651" cy="6859588"/>
          </a:xfrm>
          <a:prstGeom prst="rect">
            <a:avLst/>
          </a:prstGeom>
        </p:spPr>
      </p:pic>
    </p:spTree>
    <p:extLst>
      <p:ext uri="{BB962C8B-B14F-4D97-AF65-F5344CB8AC3E}">
        <p14:creationId xmlns:p14="http://schemas.microsoft.com/office/powerpoint/2010/main" val="2972566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bunntekst 4"/>
          <p:cNvSpPr>
            <a:spLocks noGrp="1"/>
          </p:cNvSpPr>
          <p:nvPr>
            <p:ph type="ftr" sz="quarter" idx="4294967295"/>
          </p:nvPr>
        </p:nvSpPr>
        <p:spPr>
          <a:xfrm>
            <a:off x="6769837" y="6352931"/>
            <a:ext cx="5954212" cy="216073"/>
          </a:xfrm>
          <a:prstGeom prst="rect">
            <a:avLst/>
          </a:prstGeom>
        </p:spPr>
        <p:txBody>
          <a:bodyPr lIns="121944" tIns="60972" rIns="121944" bIns="60972"/>
          <a:lstStyle/>
          <a:p>
            <a:r>
              <a:rPr lang="nb-NO" dirty="0"/>
              <a:t>Forskrift om ledelse og kvalitetsforbedring i helse- og omsorgstjenesten</a:t>
            </a:r>
          </a:p>
        </p:txBody>
      </p:sp>
      <p:sp>
        <p:nvSpPr>
          <p:cNvPr id="6" name="Plassholder for lysbildenummer 5"/>
          <p:cNvSpPr>
            <a:spLocks noGrp="1"/>
          </p:cNvSpPr>
          <p:nvPr>
            <p:ph type="sldNum" sz="quarter" idx="4294967295"/>
          </p:nvPr>
        </p:nvSpPr>
        <p:spPr>
          <a:xfrm>
            <a:off x="10515228" y="6658881"/>
            <a:ext cx="864321" cy="144048"/>
          </a:xfrm>
          <a:prstGeom prst="rect">
            <a:avLst/>
          </a:prstGeom>
        </p:spPr>
        <p:txBody>
          <a:bodyPr lIns="121944" tIns="60972" rIns="121944" bIns="60972"/>
          <a:lstStyle/>
          <a:p>
            <a:fld id="{CDA22134-EA94-4B2E-9154-EB8F13265450}" type="slidenum">
              <a:rPr lang="nb-NO" smtClean="0"/>
              <a:pPr/>
              <a:t>7</a:t>
            </a:fld>
            <a:endParaRPr lang="nb-NO" dirty="0"/>
          </a:p>
        </p:txBody>
      </p:sp>
      <p:sp>
        <p:nvSpPr>
          <p:cNvPr id="10" name="Plassholder for innhold 2"/>
          <p:cNvSpPr txBox="1">
            <a:spLocks/>
          </p:cNvSpPr>
          <p:nvPr/>
        </p:nvSpPr>
        <p:spPr>
          <a:xfrm>
            <a:off x="690309" y="1533641"/>
            <a:ext cx="6145675" cy="3854780"/>
          </a:xfrm>
          <a:prstGeom prst="rect">
            <a:avLst/>
          </a:prstGeom>
        </p:spPr>
        <p:txBody>
          <a:bodyPr vert="horz" lIns="120016" tIns="62408" rIns="120016" bIns="62408" rtlCol="0">
            <a:normAutofit/>
          </a:bodyPr>
          <a:lstStyle>
            <a:lvl1pPr marL="342900" indent="-342900" algn="l" defTabSz="914400" rtl="0" eaLnBrk="1" latinLnBrk="0" hangingPunct="1">
              <a:spcBef>
                <a:spcPct val="20000"/>
              </a:spcBef>
              <a:buFont typeface="Arial" pitchFamily="34" charset="0"/>
              <a:buChar char="•"/>
              <a:defRPr sz="2300" kern="1200">
                <a:solidFill>
                  <a:srgbClr val="003244"/>
                </a:solidFill>
                <a:latin typeface="+mn-lt"/>
                <a:ea typeface="+mn-ea"/>
                <a:cs typeface="+mn-cs"/>
              </a:defRPr>
            </a:lvl1pPr>
            <a:lvl2pPr marL="742950" indent="-285750" algn="l" defTabSz="914400" rtl="0" eaLnBrk="1" latinLnBrk="0" hangingPunct="1">
              <a:spcBef>
                <a:spcPct val="20000"/>
              </a:spcBef>
              <a:buFont typeface="Arial" pitchFamily="34" charset="0"/>
              <a:buChar char="–"/>
              <a:defRPr sz="2300" kern="1200">
                <a:solidFill>
                  <a:srgbClr val="003244"/>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300" kern="1200">
                <a:solidFill>
                  <a:srgbClr val="003244"/>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300" kern="1200">
                <a:solidFill>
                  <a:srgbClr val="003244"/>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300" kern="1200">
                <a:solidFill>
                  <a:srgbClr val="00324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nb-NO" dirty="0"/>
          </a:p>
        </p:txBody>
      </p:sp>
      <p:pic>
        <p:nvPicPr>
          <p:cNvPr id="7" name="Bilde 6">
            <a:extLst>
              <a:ext uri="{FF2B5EF4-FFF2-40B4-BE49-F238E27FC236}">
                <a16:creationId xmlns:a16="http://schemas.microsoft.com/office/drawing/2014/main" id="{111BA930-FE6D-4F70-8D10-87AAB555DCC6}"/>
              </a:ext>
            </a:extLst>
          </p:cNvPr>
          <p:cNvPicPr>
            <a:picLocks noChangeAspect="1"/>
          </p:cNvPicPr>
          <p:nvPr/>
        </p:nvPicPr>
        <p:blipFill rotWithShape="1">
          <a:blip r:embed="rId3">
            <a:extLst>
              <a:ext uri="{28A0092B-C50C-407E-A947-70E740481C1C}">
                <a14:useLocalDpi xmlns:a14="http://schemas.microsoft.com/office/drawing/2010/main" val="0"/>
              </a:ext>
            </a:extLst>
          </a:blip>
          <a:srcRect r="9389"/>
          <a:stretch/>
        </p:blipFill>
        <p:spPr>
          <a:xfrm>
            <a:off x="4397441" y="0"/>
            <a:ext cx="7870971" cy="6859588"/>
          </a:xfrm>
          <a:prstGeom prst="rect">
            <a:avLst/>
          </a:prstGeom>
        </p:spPr>
      </p:pic>
      <p:sp>
        <p:nvSpPr>
          <p:cNvPr id="11" name="Rektangel 10">
            <a:extLst>
              <a:ext uri="{FF2B5EF4-FFF2-40B4-BE49-F238E27FC236}">
                <a16:creationId xmlns:a16="http://schemas.microsoft.com/office/drawing/2014/main" id="{5B345D61-DA08-4DF1-8C1B-FC1DCB3CD280}"/>
              </a:ext>
            </a:extLst>
          </p:cNvPr>
          <p:cNvSpPr>
            <a:spLocks noChangeAspect="1"/>
          </p:cNvSpPr>
          <p:nvPr/>
        </p:nvSpPr>
        <p:spPr>
          <a:xfrm>
            <a:off x="3527492" y="1"/>
            <a:ext cx="4562760" cy="6859588"/>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684" tIns="60856" rIns="121684" bIns="60856" rtlCol="0" anchor="ctr"/>
          <a:lstStyle/>
          <a:p>
            <a:pPr lvl="0"/>
            <a:r>
              <a:rPr lang="nb-NO" sz="7200" b="1" dirty="0">
                <a:solidFill>
                  <a:srgbClr val="FF6E00"/>
                </a:solidFill>
                <a:latin typeface="AvenirNext LT Pro Medium" panose="020B0803020202020204" pitchFamily="34" charset="0"/>
                <a:ea typeface="Verdana" panose="020B0604030504040204" pitchFamily="34" charset="0"/>
                <a:cs typeface="Verdana" panose="020B0604030504040204" pitchFamily="34" charset="0"/>
              </a:rPr>
              <a:t>  </a:t>
            </a:r>
            <a:endParaRPr lang="nb-NO" dirty="0">
              <a:solidFill>
                <a:schemeClr val="tx1"/>
              </a:solidFill>
            </a:endParaRPr>
          </a:p>
          <a:p>
            <a:pPr defTabSz="1216786"/>
            <a:endParaRPr lang="nb-NO" sz="4800" b="1" dirty="0">
              <a:solidFill>
                <a:srgbClr val="615046"/>
              </a:solidFill>
              <a:latin typeface="AvenirNext LT Pro Regular" pitchFamily="34" charset="0"/>
              <a:ea typeface="+mj-ea"/>
              <a:cs typeface="+mj-cs"/>
            </a:endParaRPr>
          </a:p>
        </p:txBody>
      </p:sp>
      <p:sp>
        <p:nvSpPr>
          <p:cNvPr id="3" name="Plassholder for innhold 2"/>
          <p:cNvSpPr>
            <a:spLocks noGrp="1"/>
          </p:cNvSpPr>
          <p:nvPr>
            <p:ph idx="1"/>
          </p:nvPr>
        </p:nvSpPr>
        <p:spPr>
          <a:xfrm>
            <a:off x="335447" y="1564940"/>
            <a:ext cx="8259068" cy="3919362"/>
          </a:xfrm>
        </p:spPr>
        <p:txBody>
          <a:bodyPr>
            <a:normAutofit fontScale="25000" lnSpcReduction="20000"/>
          </a:bodyPr>
          <a:lstStyle/>
          <a:p>
            <a:pPr marL="0" indent="0">
              <a:buNone/>
            </a:pPr>
            <a:endParaRPr lang="nb-NO" b="1" dirty="0"/>
          </a:p>
          <a:p>
            <a:pPr marL="0" indent="0">
              <a:lnSpc>
                <a:spcPct val="170000"/>
              </a:lnSpc>
              <a:buNone/>
            </a:pPr>
            <a:r>
              <a:rPr lang="nb-NO" sz="12800" dirty="0">
                <a:solidFill>
                  <a:schemeClr val="tx2"/>
                </a:solidFill>
              </a:rPr>
              <a:t>Den som har det overordnede ansvaret </a:t>
            </a:r>
          </a:p>
          <a:p>
            <a:pPr marL="0" indent="0">
              <a:lnSpc>
                <a:spcPct val="170000"/>
              </a:lnSpc>
              <a:buNone/>
            </a:pPr>
            <a:r>
              <a:rPr lang="nb-NO" sz="12800" dirty="0">
                <a:solidFill>
                  <a:schemeClr val="tx2"/>
                </a:solidFill>
              </a:rPr>
              <a:t>skal sørge for at det etableres og gjennomføres systematisk styring av </a:t>
            </a:r>
          </a:p>
          <a:p>
            <a:pPr marL="0" indent="0">
              <a:lnSpc>
                <a:spcPct val="170000"/>
              </a:lnSpc>
              <a:buNone/>
            </a:pPr>
            <a:r>
              <a:rPr lang="nb-NO" sz="12800" dirty="0">
                <a:solidFill>
                  <a:schemeClr val="tx2"/>
                </a:solidFill>
              </a:rPr>
              <a:t>virksomhetens aktiviteter og at medarbeiderne i virksomheten medvirker til dette</a:t>
            </a:r>
            <a:r>
              <a:rPr lang="nb-NO" sz="14900" dirty="0">
                <a:solidFill>
                  <a:schemeClr val="tx2"/>
                </a:solidFill>
              </a:rPr>
              <a:t>.</a:t>
            </a:r>
          </a:p>
        </p:txBody>
      </p:sp>
      <p:sp>
        <p:nvSpPr>
          <p:cNvPr id="2" name="Tittel 1"/>
          <p:cNvSpPr>
            <a:spLocks noGrp="1"/>
          </p:cNvSpPr>
          <p:nvPr>
            <p:ph type="title"/>
          </p:nvPr>
        </p:nvSpPr>
        <p:spPr>
          <a:xfrm>
            <a:off x="335447" y="467983"/>
            <a:ext cx="10946850" cy="823836"/>
          </a:xfrm>
        </p:spPr>
        <p:txBody>
          <a:bodyPr>
            <a:normAutofit/>
          </a:bodyPr>
          <a:lstStyle/>
          <a:p>
            <a:r>
              <a:rPr lang="nb-NO" sz="4400" b="1" dirty="0">
                <a:solidFill>
                  <a:schemeClr val="tx2"/>
                </a:solidFill>
              </a:rPr>
              <a:t>§3 Ansvaret for styringssystemet</a:t>
            </a:r>
            <a:endParaRPr lang="nb-NO" sz="4800" b="1" dirty="0">
              <a:solidFill>
                <a:schemeClr val="tx2"/>
              </a:solidFill>
            </a:endParaRPr>
          </a:p>
        </p:txBody>
      </p:sp>
    </p:spTree>
    <p:extLst>
      <p:ext uri="{BB962C8B-B14F-4D97-AF65-F5344CB8AC3E}">
        <p14:creationId xmlns:p14="http://schemas.microsoft.com/office/powerpoint/2010/main" val="2730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bunntekst 4"/>
          <p:cNvSpPr>
            <a:spLocks noGrp="1"/>
          </p:cNvSpPr>
          <p:nvPr>
            <p:ph type="ftr" sz="quarter" idx="4294967295"/>
          </p:nvPr>
        </p:nvSpPr>
        <p:spPr>
          <a:xfrm>
            <a:off x="6865873" y="6370780"/>
            <a:ext cx="5954212" cy="288099"/>
          </a:xfrm>
          <a:prstGeom prst="rect">
            <a:avLst/>
          </a:prstGeom>
        </p:spPr>
        <p:txBody>
          <a:bodyPr lIns="121944" tIns="60972" rIns="121944" bIns="60972"/>
          <a:lstStyle/>
          <a:p>
            <a:r>
              <a:rPr lang="nb-NO" dirty="0"/>
              <a:t>Forskrift om ledelse og kvalitetsforbedring i helse- og omsorgstjenesten</a:t>
            </a:r>
          </a:p>
        </p:txBody>
      </p:sp>
      <p:sp>
        <p:nvSpPr>
          <p:cNvPr id="6" name="Plassholder for lysbildenummer 5"/>
          <p:cNvSpPr>
            <a:spLocks noGrp="1"/>
          </p:cNvSpPr>
          <p:nvPr>
            <p:ph type="sldNum" sz="quarter" idx="4294967295"/>
          </p:nvPr>
        </p:nvSpPr>
        <p:spPr>
          <a:xfrm>
            <a:off x="10515228" y="6658881"/>
            <a:ext cx="864321" cy="144048"/>
          </a:xfrm>
          <a:prstGeom prst="rect">
            <a:avLst/>
          </a:prstGeom>
        </p:spPr>
        <p:txBody>
          <a:bodyPr lIns="121944" tIns="60972" rIns="121944" bIns="60972"/>
          <a:lstStyle/>
          <a:p>
            <a:fld id="{CDA22134-EA94-4B2E-9154-EB8F13265450}" type="slidenum">
              <a:rPr lang="nb-NO" smtClean="0"/>
              <a:pPr/>
              <a:t>8</a:t>
            </a:fld>
            <a:endParaRPr lang="nb-NO" dirty="0"/>
          </a:p>
        </p:txBody>
      </p:sp>
      <p:pic>
        <p:nvPicPr>
          <p:cNvPr id="11" name="Plassholder for innhold 10">
            <a:extLst>
              <a:ext uri="{FF2B5EF4-FFF2-40B4-BE49-F238E27FC236}">
                <a16:creationId xmlns:a16="http://schemas.microsoft.com/office/drawing/2014/main" id="{F40FA6C5-E774-43A6-B8B2-E6762B4AF6B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3960" r="4949"/>
          <a:stretch/>
        </p:blipFill>
        <p:spPr>
          <a:xfrm>
            <a:off x="4755622" y="-21254"/>
            <a:ext cx="7439553" cy="6320010"/>
          </a:xfrm>
        </p:spPr>
      </p:pic>
      <p:sp>
        <p:nvSpPr>
          <p:cNvPr id="13" name="Rektangel 12"/>
          <p:cNvSpPr>
            <a:spLocks noChangeAspect="1"/>
          </p:cNvSpPr>
          <p:nvPr/>
        </p:nvSpPr>
        <p:spPr>
          <a:xfrm>
            <a:off x="4237059" y="-21254"/>
            <a:ext cx="4771474" cy="632001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684" tIns="60856" rIns="121684" bIns="60856" rtlCol="0" anchor="ctr"/>
          <a:lstStyle/>
          <a:p>
            <a:pPr lvl="0"/>
            <a:r>
              <a:rPr lang="nb-NO" sz="7200" b="1" dirty="0">
                <a:solidFill>
                  <a:srgbClr val="FF6E00"/>
                </a:solidFill>
                <a:latin typeface="AvenirNext LT Pro Medium" panose="020B0803020202020204" pitchFamily="34" charset="0"/>
                <a:ea typeface="Verdana" panose="020B0604030504040204" pitchFamily="34" charset="0"/>
                <a:cs typeface="Verdana" panose="020B0604030504040204" pitchFamily="34" charset="0"/>
              </a:rPr>
              <a:t>  </a:t>
            </a:r>
            <a:endParaRPr lang="nb-NO" dirty="0">
              <a:solidFill>
                <a:schemeClr val="tx1"/>
              </a:solidFill>
            </a:endParaRPr>
          </a:p>
          <a:p>
            <a:pPr defTabSz="1216786"/>
            <a:endParaRPr lang="nb-NO" sz="4800" b="1" dirty="0">
              <a:solidFill>
                <a:srgbClr val="615046"/>
              </a:solidFill>
              <a:latin typeface="AvenirNext LT Pro Regular" pitchFamily="34" charset="0"/>
              <a:ea typeface="+mj-ea"/>
              <a:cs typeface="+mj-cs"/>
            </a:endParaRPr>
          </a:p>
        </p:txBody>
      </p:sp>
      <p:sp>
        <p:nvSpPr>
          <p:cNvPr id="9" name="Rectangle 2"/>
          <p:cNvSpPr>
            <a:spLocks noGrp="1"/>
          </p:cNvSpPr>
          <p:nvPr>
            <p:ph idx="4294967295"/>
          </p:nvPr>
        </p:nvSpPr>
        <p:spPr>
          <a:xfrm>
            <a:off x="244112" y="1568700"/>
            <a:ext cx="8764421" cy="3231654"/>
          </a:xfrm>
          <a:prstGeom prst="rect">
            <a:avLst/>
          </a:prstGeom>
        </p:spPr>
        <p:txBody>
          <a:bodyPr wrap="square">
            <a:spAutoFit/>
          </a:bodyPr>
          <a:lstStyle/>
          <a:p>
            <a:pPr marL="0" indent="0">
              <a:lnSpc>
                <a:spcPct val="150000"/>
              </a:lnSpc>
              <a:buNone/>
            </a:pPr>
            <a:r>
              <a:rPr lang="nb-NO" sz="2800" dirty="0">
                <a:solidFill>
                  <a:schemeClr val="tx2"/>
                </a:solidFill>
              </a:rPr>
              <a:t>Styringssystem for helse- og omsorgstjenesten </a:t>
            </a:r>
          </a:p>
          <a:p>
            <a:pPr marL="0" indent="0">
              <a:lnSpc>
                <a:spcPct val="150000"/>
              </a:lnSpc>
              <a:buNone/>
            </a:pPr>
            <a:r>
              <a:rPr lang="nb-NO" sz="2800" dirty="0">
                <a:solidFill>
                  <a:schemeClr val="tx2"/>
                </a:solidFill>
              </a:rPr>
              <a:t>er den del av virksomhetens styring, som omfatter hvordan virksomhetens aktiviteter </a:t>
            </a:r>
          </a:p>
          <a:p>
            <a:pPr marL="0" indent="0">
              <a:lnSpc>
                <a:spcPct val="150000"/>
              </a:lnSpc>
              <a:buNone/>
            </a:pPr>
            <a:r>
              <a:rPr lang="nb-NO" sz="2800" b="1" dirty="0">
                <a:solidFill>
                  <a:schemeClr val="tx2"/>
                </a:solidFill>
              </a:rPr>
              <a:t>planlegges, gjennomføres, evalueres og korrigeres  </a:t>
            </a:r>
          </a:p>
          <a:p>
            <a:pPr marL="0" indent="0">
              <a:lnSpc>
                <a:spcPct val="150000"/>
              </a:lnSpc>
              <a:buNone/>
            </a:pPr>
            <a:r>
              <a:rPr lang="nb-NO" sz="2800" dirty="0">
                <a:solidFill>
                  <a:schemeClr val="tx2"/>
                </a:solidFill>
              </a:rPr>
              <a:t>i samsvar med krav i helse- og omsorgslovgivningen</a:t>
            </a:r>
            <a:r>
              <a:rPr lang="nb-NO" sz="2800" dirty="0">
                <a:solidFill>
                  <a:schemeClr val="accent1">
                    <a:lumMod val="50000"/>
                  </a:schemeClr>
                </a:solidFill>
              </a:rPr>
              <a:t>.</a:t>
            </a:r>
          </a:p>
        </p:txBody>
      </p:sp>
      <p:sp>
        <p:nvSpPr>
          <p:cNvPr id="10" name="Tittel 9"/>
          <p:cNvSpPr>
            <a:spLocks noGrp="1"/>
          </p:cNvSpPr>
          <p:nvPr>
            <p:ph type="title"/>
          </p:nvPr>
        </p:nvSpPr>
        <p:spPr>
          <a:xfrm>
            <a:off x="244112" y="364192"/>
            <a:ext cx="10946850" cy="1521624"/>
          </a:xfrm>
        </p:spPr>
        <p:txBody>
          <a:bodyPr>
            <a:normAutofit/>
          </a:bodyPr>
          <a:lstStyle/>
          <a:p>
            <a:r>
              <a:rPr lang="nb-NO" sz="4400" b="1" dirty="0">
                <a:solidFill>
                  <a:schemeClr val="tx2"/>
                </a:solidFill>
              </a:rPr>
              <a:t>§ 4 Definisjon </a:t>
            </a:r>
            <a:br>
              <a:rPr lang="nb-NO" sz="4800" dirty="0"/>
            </a:br>
            <a:endParaRPr lang="nb-NO" sz="4800" dirty="0">
              <a:solidFill>
                <a:schemeClr val="accent1">
                  <a:lumMod val="50000"/>
                </a:schemeClr>
              </a:solidFill>
              <a:latin typeface="AvenirNext LT Pro Medium" panose="020B0803020202020204" pitchFamily="34" charset="0"/>
            </a:endParaRPr>
          </a:p>
        </p:txBody>
      </p:sp>
    </p:spTree>
    <p:extLst>
      <p:ext uri="{BB962C8B-B14F-4D97-AF65-F5344CB8AC3E}">
        <p14:creationId xmlns:p14="http://schemas.microsoft.com/office/powerpoint/2010/main" val="2497026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bunntekst 4"/>
          <p:cNvSpPr>
            <a:spLocks noGrp="1"/>
          </p:cNvSpPr>
          <p:nvPr>
            <p:ph type="ftr" sz="quarter" idx="4294967295"/>
          </p:nvPr>
        </p:nvSpPr>
        <p:spPr>
          <a:xfrm>
            <a:off x="6865874" y="6370782"/>
            <a:ext cx="5570069" cy="216073"/>
          </a:xfrm>
          <a:prstGeom prst="rect">
            <a:avLst/>
          </a:prstGeom>
        </p:spPr>
        <p:txBody>
          <a:bodyPr lIns="121944" tIns="60972" rIns="121944" bIns="60972"/>
          <a:lstStyle/>
          <a:p>
            <a:r>
              <a:rPr lang="nb-NO" dirty="0"/>
              <a:t>Forskrift om ledelse og kvalitetsforbedring i helse- og omsorgstjenesten</a:t>
            </a:r>
          </a:p>
        </p:txBody>
      </p:sp>
      <p:sp>
        <p:nvSpPr>
          <p:cNvPr id="6" name="Plassholder for lysbildenummer 5"/>
          <p:cNvSpPr>
            <a:spLocks noGrp="1"/>
          </p:cNvSpPr>
          <p:nvPr>
            <p:ph type="sldNum" sz="quarter" idx="4294967295"/>
          </p:nvPr>
        </p:nvSpPr>
        <p:spPr>
          <a:xfrm>
            <a:off x="10515228" y="6658881"/>
            <a:ext cx="864321" cy="144048"/>
          </a:xfrm>
          <a:prstGeom prst="rect">
            <a:avLst/>
          </a:prstGeom>
        </p:spPr>
        <p:txBody>
          <a:bodyPr lIns="121944" tIns="60972" rIns="121944" bIns="60972"/>
          <a:lstStyle/>
          <a:p>
            <a:fld id="{CDA22134-EA94-4B2E-9154-EB8F13265450}" type="slidenum">
              <a:rPr lang="nb-NO" smtClean="0"/>
              <a:pPr/>
              <a:t>9</a:t>
            </a:fld>
            <a:endParaRPr lang="nb-NO" dirty="0"/>
          </a:p>
        </p:txBody>
      </p:sp>
      <p:pic>
        <p:nvPicPr>
          <p:cNvPr id="10" name="Bilde 9">
            <a:extLst>
              <a:ext uri="{FF2B5EF4-FFF2-40B4-BE49-F238E27FC236}">
                <a16:creationId xmlns:a16="http://schemas.microsoft.com/office/drawing/2014/main" id="{57CE5796-E28B-4712-AFA5-A2C82DAF7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3009" y="0"/>
            <a:ext cx="7592166" cy="6859588"/>
          </a:xfrm>
          <a:prstGeom prst="rect">
            <a:avLst/>
          </a:prstGeom>
        </p:spPr>
      </p:pic>
      <p:sp>
        <p:nvSpPr>
          <p:cNvPr id="8" name="Rektangel 7"/>
          <p:cNvSpPr>
            <a:spLocks noChangeAspect="1"/>
          </p:cNvSpPr>
          <p:nvPr/>
        </p:nvSpPr>
        <p:spPr>
          <a:xfrm>
            <a:off x="4156099" y="31882"/>
            <a:ext cx="3936163" cy="6827705"/>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684" tIns="60856" rIns="121684" bIns="60856" rtlCol="0" anchor="ctr"/>
          <a:lstStyle/>
          <a:p>
            <a:pPr lvl="0"/>
            <a:r>
              <a:rPr lang="nb-NO" sz="7200" b="1" dirty="0">
                <a:solidFill>
                  <a:srgbClr val="FF6E00"/>
                </a:solidFill>
                <a:latin typeface="AvenirNext LT Pro Medium" panose="020B0803020202020204" pitchFamily="34" charset="0"/>
                <a:ea typeface="Verdana" panose="020B0604030504040204" pitchFamily="34" charset="0"/>
                <a:cs typeface="Verdana" panose="020B0604030504040204" pitchFamily="34" charset="0"/>
              </a:rPr>
              <a:t>  </a:t>
            </a:r>
            <a:endParaRPr lang="nb-NO" dirty="0">
              <a:solidFill>
                <a:schemeClr val="tx1"/>
              </a:solidFill>
            </a:endParaRPr>
          </a:p>
          <a:p>
            <a:pPr defTabSz="1216786"/>
            <a:endParaRPr lang="nb-NO" sz="4800" b="1" dirty="0">
              <a:solidFill>
                <a:srgbClr val="615046"/>
              </a:solidFill>
              <a:latin typeface="AvenirNext LT Pro Regular" pitchFamily="34" charset="0"/>
              <a:ea typeface="+mj-ea"/>
              <a:cs typeface="+mj-cs"/>
            </a:endParaRPr>
          </a:p>
        </p:txBody>
      </p:sp>
      <p:sp>
        <p:nvSpPr>
          <p:cNvPr id="2" name="Tittel 1"/>
          <p:cNvSpPr>
            <a:spLocks noGrp="1"/>
          </p:cNvSpPr>
          <p:nvPr>
            <p:ph type="title"/>
          </p:nvPr>
        </p:nvSpPr>
        <p:spPr>
          <a:xfrm>
            <a:off x="335447" y="418262"/>
            <a:ext cx="10946850" cy="823836"/>
          </a:xfrm>
        </p:spPr>
        <p:txBody>
          <a:bodyPr>
            <a:normAutofit/>
          </a:bodyPr>
          <a:lstStyle/>
          <a:p>
            <a:r>
              <a:rPr lang="nb-NO" sz="4400" b="1" dirty="0">
                <a:solidFill>
                  <a:schemeClr val="tx2"/>
                </a:solidFill>
              </a:rPr>
              <a:t>§5 Omfang og dokumentasjon</a:t>
            </a:r>
          </a:p>
        </p:txBody>
      </p:sp>
      <p:sp>
        <p:nvSpPr>
          <p:cNvPr id="3" name="Plassholder for innhold 2"/>
          <p:cNvSpPr>
            <a:spLocks noGrp="1"/>
          </p:cNvSpPr>
          <p:nvPr>
            <p:ph idx="1"/>
          </p:nvPr>
        </p:nvSpPr>
        <p:spPr>
          <a:xfrm>
            <a:off x="335447" y="1628478"/>
            <a:ext cx="7756815" cy="4527011"/>
          </a:xfrm>
        </p:spPr>
        <p:txBody>
          <a:bodyPr>
            <a:noAutofit/>
          </a:bodyPr>
          <a:lstStyle/>
          <a:p>
            <a:pPr marL="0" indent="0">
              <a:buNone/>
            </a:pPr>
            <a:r>
              <a:rPr lang="nb-NO" sz="2800" dirty="0">
                <a:solidFill>
                  <a:schemeClr val="tx2"/>
                </a:solidFill>
              </a:rPr>
              <a:t>Styringssystemet skal tilpasses virksomhetens størrelse, egenart, aktiviteter og risikoforhold. </a:t>
            </a:r>
            <a:br>
              <a:rPr lang="nb-NO" sz="2800" dirty="0">
                <a:solidFill>
                  <a:schemeClr val="tx2"/>
                </a:solidFill>
              </a:rPr>
            </a:br>
            <a:endParaRPr lang="nb-NO" sz="2800" dirty="0">
              <a:solidFill>
                <a:schemeClr val="tx2"/>
              </a:solidFill>
            </a:endParaRPr>
          </a:p>
          <a:p>
            <a:pPr marL="0" indent="0">
              <a:buNone/>
            </a:pPr>
            <a:r>
              <a:rPr lang="nb-NO" sz="2800" dirty="0">
                <a:solidFill>
                  <a:schemeClr val="tx2"/>
                </a:solidFill>
              </a:rPr>
              <a:t>Det skal dokumenteres i den form og det omfang som er nødvendig.</a:t>
            </a:r>
          </a:p>
          <a:p>
            <a:endParaRPr lang="nb-NO" sz="2800" dirty="0">
              <a:solidFill>
                <a:schemeClr val="tx2"/>
              </a:solidFill>
            </a:endParaRPr>
          </a:p>
          <a:p>
            <a:pPr marL="0" indent="0">
              <a:buNone/>
            </a:pPr>
            <a:r>
              <a:rPr lang="nb-NO" sz="2800" dirty="0">
                <a:solidFill>
                  <a:schemeClr val="tx2"/>
                </a:solidFill>
              </a:rPr>
              <a:t>Dokumentasjonen skal til enhver tid være oppdatert og tilgjengelig.</a:t>
            </a:r>
          </a:p>
        </p:txBody>
      </p:sp>
    </p:spTree>
    <p:extLst>
      <p:ext uri="{BB962C8B-B14F-4D97-AF65-F5344CB8AC3E}">
        <p14:creationId xmlns:p14="http://schemas.microsoft.com/office/powerpoint/2010/main" val="3347009865"/>
      </p:ext>
    </p:extLst>
  </p:cSld>
  <p:clrMapOvr>
    <a:masterClrMapping/>
  </p:clrMapOvr>
</p:sld>
</file>

<file path=ppt/theme/theme1.xml><?xml version="1.0" encoding="utf-8"?>
<a:theme xmlns:a="http://schemas.openxmlformats.org/drawingml/2006/main" name="Hdir_PPT 200418-siste versjon">
  <a:themeElements>
    <a:clrScheme name="Office">
      <a:dk1>
        <a:sysClr val="windowText" lastClr="000000"/>
      </a:dk1>
      <a:lt1>
        <a:sysClr val="window" lastClr="FFFFFF"/>
      </a:lt1>
      <a:dk2>
        <a:srgbClr val="19516A"/>
      </a:dk2>
      <a:lt2>
        <a:srgbClr val="DEDEDE"/>
      </a:lt2>
      <a:accent1>
        <a:srgbClr val="19516A"/>
      </a:accent1>
      <a:accent2>
        <a:srgbClr val="2A80A6"/>
      </a:accent2>
      <a:accent3>
        <a:srgbClr val="76C499"/>
      </a:accent3>
      <a:accent4>
        <a:srgbClr val="3C6558"/>
      </a:accent4>
      <a:accent5>
        <a:srgbClr val="70486C"/>
      </a:accent5>
      <a:accent6>
        <a:srgbClr val="EE91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20202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Hdir_PPT.potx" id="{09272428-06BF-4ADB-BA25-F79276B4A2AC}" vid="{A4604FB4-3983-492F-A4DF-722DEC2C91BE}"/>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BFF7F52BCF2DF4F89EF30FD6CA6E6C4" ma:contentTypeVersion="1" ma:contentTypeDescription="Opprett et nytt dokument." ma:contentTypeScope="" ma:versionID="6e57bf9d7b44f213e752594799ba5e33">
  <xsd:schema xmlns:xsd="http://www.w3.org/2001/XMLSchema" xmlns:xs="http://www.w3.org/2001/XMLSchema" xmlns:p="http://schemas.microsoft.com/office/2006/metadata/properties" xmlns:ns1="http://schemas.microsoft.com/sharepoint/v3" targetNamespace="http://schemas.microsoft.com/office/2006/metadata/properties" ma:root="true" ma:fieldsID="3f8674625bda211bdcd3bf94cb9e36b7"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Planlagt startdato" ma:internalName="PublishingStartDate">
      <xsd:simpleType>
        <xsd:restriction base="dms:Unknown"/>
      </xsd:simpleType>
    </xsd:element>
    <xsd:element name="PublishingExpirationDate" ma:index="9" nillable="true" ma:displayName="Planlagt utløpsdato"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StartDate xmlns="http://schemas.microsoft.com/sharepoint/v3" xsi:nil="true"/>
    <PublishingExpirationDate xmlns="http://schemas.microsoft.com/sharepoint/v3" xsi:nil="true"/>
  </documentManagement>
</p:properties>
</file>

<file path=customXml/itemProps1.xml><?xml version="1.0" encoding="utf-8"?>
<ds:datastoreItem xmlns:ds="http://schemas.openxmlformats.org/officeDocument/2006/customXml" ds:itemID="{BBBA3E9F-6BDF-4543-9526-3038433AC0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B5ADA7-50D2-4BAC-A070-2B74D31AEF03}">
  <ds:schemaRefs>
    <ds:schemaRef ds:uri="http://schemas.microsoft.com/sharepoint/v3/contenttype/forms"/>
  </ds:schemaRefs>
</ds:datastoreItem>
</file>

<file path=customXml/itemProps3.xml><?xml version="1.0" encoding="utf-8"?>
<ds:datastoreItem xmlns:ds="http://schemas.openxmlformats.org/officeDocument/2006/customXml" ds:itemID="{E3456F5A-DCD3-4DD9-A871-AACD17D0D58B}">
  <ds:schemaRefs>
    <ds:schemaRef ds:uri="http://schemas.microsoft.com/office/2006/metadata/properties"/>
    <ds:schemaRef ds:uri="http://schemas.microsoft.com/sharepoint/v3"/>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Hdir_PPT 200418-siste versjon</Template>
  <TotalTime>420</TotalTime>
  <Words>3901</Words>
  <Application>Microsoft Office PowerPoint</Application>
  <PresentationFormat>Egendefinert</PresentationFormat>
  <Paragraphs>525</Paragraphs>
  <Slides>27</Slides>
  <Notes>26</Notes>
  <HiddenSlides>0</HiddenSlides>
  <MMClips>0</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27</vt:i4>
      </vt:variant>
    </vt:vector>
  </HeadingPairs>
  <TitlesOfParts>
    <vt:vector size="37" baseType="lpstr">
      <vt:lpstr>Arial</vt:lpstr>
      <vt:lpstr>Arial Rounded MT Bold</vt:lpstr>
      <vt:lpstr>Arial Unicode MS</vt:lpstr>
      <vt:lpstr>AvenirNext LT Pro Medium</vt:lpstr>
      <vt:lpstr>AvenirNext LT Pro Regular</vt:lpstr>
      <vt:lpstr>Calibri</vt:lpstr>
      <vt:lpstr>Georgia</vt:lpstr>
      <vt:lpstr>Lato</vt:lpstr>
      <vt:lpstr>Wingdings</vt:lpstr>
      <vt:lpstr>Hdir_PPT 200418-siste versjon</vt:lpstr>
      <vt:lpstr>Ledelse og kvalitetsforbedring   </vt:lpstr>
      <vt:lpstr> Hvorfor ny forskrift? </vt:lpstr>
      <vt:lpstr>Hva er nytt i forskriften? </vt:lpstr>
      <vt:lpstr>Historisk utvikling i krav til systematisk kvalitetsforbedring - i helse- og omsorgstjenesten</vt:lpstr>
      <vt:lpstr>Oppbygging</vt:lpstr>
      <vt:lpstr> §1 Formål</vt:lpstr>
      <vt:lpstr>§3 Ansvaret for styringssystemet</vt:lpstr>
      <vt:lpstr>§ 4 Definisjon  </vt:lpstr>
      <vt:lpstr>§5 Omfang og dokumentasjon</vt:lpstr>
      <vt:lpstr>Oppgave 1</vt:lpstr>
      <vt:lpstr>Hvorfor et styringssystem?</vt:lpstr>
      <vt:lpstr>§6 Plikten til å planlegge</vt:lpstr>
      <vt:lpstr>§7 Plikten til å gjennomføre</vt:lpstr>
      <vt:lpstr>§8 Plikten til å evaluere</vt:lpstr>
      <vt:lpstr>§9 Plikten til å korrigere</vt:lpstr>
      <vt:lpstr>PowerPoint-presentasjon</vt:lpstr>
      <vt:lpstr>Eksempel på GAP-analyse – hva er på plass og hvor er det risiko?</vt:lpstr>
      <vt:lpstr>Oppgave 2</vt:lpstr>
      <vt:lpstr>Styringssystemets modenhet</vt:lpstr>
      <vt:lpstr>Oppgave 3</vt:lpstr>
      <vt:lpstr>    Kvalitetsforbedring er en  kontinuerlig prosess</vt:lpstr>
      <vt:lpstr>For å lykkes med forbedring, pasientsikkerhet og videreutvikling</vt:lpstr>
      <vt:lpstr>Kompetansebehov i forbedringsarbeid</vt:lpstr>
      <vt:lpstr>Strategisk kompetanseutvikling i forbedringsarbeid</vt:lpstr>
      <vt:lpstr>Oppgave 4</vt:lpstr>
      <vt:lpstr>PowerPoint-presentasjon</vt:lpstr>
      <vt:lpstr>PowerPoint-presentasjon</vt:lpstr>
    </vt:vector>
  </TitlesOfParts>
  <Company>Helsedirektoratet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Ledelse og kvalitetsforbedring</dc:title>
  <dc:creator>Berit Kolberg Rossiné</dc:creator>
  <cp:lastModifiedBy>Mari Mette Eriksen</cp:lastModifiedBy>
  <cp:revision>36</cp:revision>
  <dcterms:created xsi:type="dcterms:W3CDTF">2018-04-23T12:32:54Z</dcterms:created>
  <dcterms:modified xsi:type="dcterms:W3CDTF">2019-08-27T06:53:06Z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0x0101008BFF7F52BCF2DF4F89EF30FD6CA6E6C4</vt:lpwstr>
  </property>
</Properties>
</file>