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6"/>
    <p:sldMasterId id="2147483763" r:id="rId7"/>
  </p:sldMasterIdLst>
  <p:notesMasterIdLst>
    <p:notesMasterId r:id="rId9"/>
  </p:notesMasterIdLst>
  <p:handoutMasterIdLst>
    <p:handoutMasterId r:id="rId10"/>
  </p:handoutMasterIdLst>
  <p:sldIdLst>
    <p:sldId id="543" r:id="rId8"/>
  </p:sldIdLst>
  <p:sldSz cx="9906000" cy="6858000" type="A4"/>
  <p:notesSz cx="6742113" cy="9872663"/>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092" autoAdjust="0"/>
  </p:normalViewPr>
  <p:slideViewPr>
    <p:cSldViewPr snapToGrid="0">
      <p:cViewPr varScale="1">
        <p:scale>
          <a:sx n="168" d="100"/>
          <a:sy n="168" d="100"/>
        </p:scale>
        <p:origin x="990" y="126"/>
      </p:cViewPr>
      <p:guideLst/>
    </p:cSldViewPr>
  </p:slideViewPr>
  <p:notesTextViewPr>
    <p:cViewPr>
      <p:scale>
        <a:sx n="1" d="1"/>
        <a:sy n="1" d="1"/>
      </p:scale>
      <p:origin x="0" y="0"/>
    </p:cViewPr>
  </p:notesTextViewPr>
  <p:sorterViewPr>
    <p:cViewPr>
      <p:scale>
        <a:sx n="132" d="100"/>
        <a:sy n="132" d="100"/>
      </p:scale>
      <p:origin x="0" y="-27594"/>
    </p:cViewPr>
  </p:sorterViewPr>
  <p:notesViewPr>
    <p:cSldViewPr snapToGrid="0">
      <p:cViewPr varScale="1">
        <p:scale>
          <a:sx n="80" d="100"/>
          <a:sy n="80" d="100"/>
        </p:scale>
        <p:origin x="391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dirty="0"/>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04/06/2020</a:t>
            </a:fld>
            <a:endParaRPr lang="en-GB" dirty="0"/>
          </a:p>
        </p:txBody>
      </p:sp>
      <p:sp>
        <p:nvSpPr>
          <p:cNvPr id="4" name="Slide Image Placeholder 3"/>
          <p:cNvSpPr>
            <a:spLocks noGrp="1" noRot="1" noChangeAspect="1"/>
          </p:cNvSpPr>
          <p:nvPr>
            <p:ph type="sldImg" idx="2"/>
          </p:nvPr>
        </p:nvSpPr>
        <p:spPr>
          <a:xfrm>
            <a:off x="965200" y="1233488"/>
            <a:ext cx="481171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dirty="0"/>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8523682" y="319088"/>
            <a:ext cx="917135"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 name="Picture Placeholder 34"/>
          <p:cNvSpPr>
            <a:spLocks noGrp="1"/>
          </p:cNvSpPr>
          <p:nvPr>
            <p:ph type="pic" sz="quarter" idx="10"/>
          </p:nvPr>
        </p:nvSpPr>
        <p:spPr>
          <a:xfrm>
            <a:off x="0" y="-1"/>
            <a:ext cx="9906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dirty="0"/>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906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99280" y="3454400"/>
            <a:ext cx="8708400"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dirty="0"/>
              <a:t>Insert document heading </a:t>
            </a:r>
            <a:br>
              <a:rPr lang="en-GB" dirty="0"/>
            </a:br>
            <a:r>
              <a:rPr lang="en-GB" dirty="0"/>
              <a:t>this can span up to two lines</a:t>
            </a:r>
          </a:p>
          <a:p>
            <a:pPr lvl="1"/>
            <a:r>
              <a:rPr lang="en-GB" dirty="0"/>
              <a:t>Insert subtitle this can </a:t>
            </a:r>
            <a:br>
              <a:rPr lang="en-GB" dirty="0"/>
            </a:br>
            <a:r>
              <a:rPr lang="en-GB" dirty="0"/>
              <a:t>span up to two lines</a:t>
            </a:r>
          </a:p>
        </p:txBody>
      </p:sp>
      <p:sp>
        <p:nvSpPr>
          <p:cNvPr id="12" name="txtSecureMarker1" hidden="1"/>
          <p:cNvSpPr txBox="1"/>
          <p:nvPr userDrawn="1"/>
        </p:nvSpPr>
        <p:spPr>
          <a:xfrm>
            <a:off x="3056020" y="57478"/>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5" name="txtSecureMarker2" hidden="1"/>
          <p:cNvSpPr txBox="1"/>
          <p:nvPr userDrawn="1"/>
        </p:nvSpPr>
        <p:spPr>
          <a:xfrm>
            <a:off x="3056020" y="6508376"/>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21" name="txtWMTD"/>
          <p:cNvSpPr txBox="1">
            <a:spLocks/>
          </p:cNvSpPr>
          <p:nvPr userDrawn="1"/>
        </p:nvSpPr>
        <p:spPr>
          <a:xfrm>
            <a:off x="7379761" y="5827768"/>
            <a:ext cx="2025574" cy="421005"/>
          </a:xfrm>
          <a:prstGeom prst="rect">
            <a:avLst/>
          </a:prstGeom>
        </p:spPr>
        <p:txBody>
          <a:bodyPr vert="horz" wrap="square" lIns="0" tIns="45720" rIns="91440" bIns="45720" rtlCol="0">
            <a:noAutofit/>
          </a:bodyPr>
          <a:lstStyle/>
          <a:p>
            <a:pPr algn="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605633" y="5531667"/>
            <a:ext cx="8701087" cy="312737"/>
          </a:xfrm>
        </p:spPr>
        <p:txBody>
          <a:bodyPr anchor="ctr"/>
          <a:lstStyle>
            <a:lvl1pPr>
              <a:defRPr b="0">
                <a:solidFill>
                  <a:schemeClr val="tx1"/>
                </a:solidFill>
              </a:defRPr>
            </a:lvl1pPr>
          </a:lstStyle>
          <a:p>
            <a:pPr lvl="0"/>
            <a:r>
              <a:rPr lang="en-US"/>
              <a:t>Edit Master text styles</a:t>
            </a:r>
          </a:p>
        </p:txBody>
      </p:sp>
    </p:spTree>
    <p:extLst>
      <p:ext uri="{BB962C8B-B14F-4D97-AF65-F5344CB8AC3E}">
        <p14:creationId xmlns:p14="http://schemas.microsoft.com/office/powerpoint/2010/main" val="17637629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99280" y="1520825"/>
            <a:ext cx="41940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9"/>
          </p:nvPr>
        </p:nvSpPr>
        <p:spPr>
          <a:xfrm>
            <a:off x="5113680" y="1520825"/>
            <a:ext cx="41940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284384651"/>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99280" y="1520825"/>
            <a:ext cx="53280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8"/>
          </p:nvPr>
        </p:nvSpPr>
        <p:spPr>
          <a:xfrm>
            <a:off x="6226080" y="1520825"/>
            <a:ext cx="30816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286525839"/>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99280" y="1520825"/>
            <a:ext cx="26964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20"/>
          </p:nvPr>
        </p:nvSpPr>
        <p:spPr>
          <a:xfrm>
            <a:off x="6611280" y="1520825"/>
            <a:ext cx="26964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1"/>
          </p:nvPr>
        </p:nvSpPr>
        <p:spPr>
          <a:xfrm>
            <a:off x="3605280" y="1520825"/>
            <a:ext cx="26964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658518773"/>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097780" y="296863"/>
            <a:ext cx="4498658"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Content Placeholder 2"/>
          <p:cNvSpPr>
            <a:spLocks noGrp="1"/>
          </p:cNvSpPr>
          <p:nvPr>
            <p:ph idx="18"/>
          </p:nvPr>
        </p:nvSpPr>
        <p:spPr>
          <a:xfrm>
            <a:off x="599280" y="1520825"/>
            <a:ext cx="41976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99280" y="586862"/>
            <a:ext cx="41976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624001037"/>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5108325" y="1520825"/>
            <a:ext cx="41976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5"/>
          </p:nvPr>
        </p:nvSpPr>
        <p:spPr>
          <a:xfrm>
            <a:off x="307976" y="296863"/>
            <a:ext cx="4500244"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5108324" y="586862"/>
            <a:ext cx="4199355"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506653313"/>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96900" y="1521142"/>
            <a:ext cx="4206506"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9" name="Picture Placeholder 3"/>
          <p:cNvSpPr>
            <a:spLocks noGrp="1"/>
          </p:cNvSpPr>
          <p:nvPr>
            <p:ph type="pic" sz="quarter" idx="18"/>
          </p:nvPr>
        </p:nvSpPr>
        <p:spPr>
          <a:xfrm>
            <a:off x="5102594" y="1521142"/>
            <a:ext cx="4206506"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2" name="Content Placeholder 2"/>
          <p:cNvSpPr>
            <a:spLocks noGrp="1"/>
          </p:cNvSpPr>
          <p:nvPr>
            <p:ph idx="24"/>
          </p:nvPr>
        </p:nvSpPr>
        <p:spPr>
          <a:xfrm>
            <a:off x="599282" y="2716212"/>
            <a:ext cx="42084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5"/>
          </p:nvPr>
        </p:nvSpPr>
        <p:spPr>
          <a:xfrm>
            <a:off x="5100700" y="2716212"/>
            <a:ext cx="42084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995593781"/>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99282" y="2716212"/>
            <a:ext cx="27396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3"/>
          <p:cNvSpPr>
            <a:spLocks noGrp="1"/>
          </p:cNvSpPr>
          <p:nvPr>
            <p:ph type="pic" sz="quarter" idx="15"/>
          </p:nvPr>
        </p:nvSpPr>
        <p:spPr>
          <a:xfrm>
            <a:off x="596900" y="1521142"/>
            <a:ext cx="2737653"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9" name="Picture Placeholder 3"/>
          <p:cNvSpPr>
            <a:spLocks noGrp="1"/>
          </p:cNvSpPr>
          <p:nvPr>
            <p:ph type="pic" sz="quarter" idx="20"/>
          </p:nvPr>
        </p:nvSpPr>
        <p:spPr>
          <a:xfrm>
            <a:off x="6571447" y="1521142"/>
            <a:ext cx="2737653"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20" name="Picture Placeholder 3"/>
          <p:cNvSpPr>
            <a:spLocks noGrp="1"/>
          </p:cNvSpPr>
          <p:nvPr>
            <p:ph type="pic" sz="quarter" idx="21"/>
          </p:nvPr>
        </p:nvSpPr>
        <p:spPr>
          <a:xfrm>
            <a:off x="3584174" y="1521142"/>
            <a:ext cx="2737653"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4" name="Content Placeholder 2"/>
          <p:cNvSpPr>
            <a:spLocks noGrp="1"/>
          </p:cNvSpPr>
          <p:nvPr>
            <p:ph idx="25"/>
          </p:nvPr>
        </p:nvSpPr>
        <p:spPr>
          <a:xfrm>
            <a:off x="6569500" y="2716212"/>
            <a:ext cx="27396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6"/>
          </p:nvPr>
        </p:nvSpPr>
        <p:spPr>
          <a:xfrm>
            <a:off x="3582227" y="2716212"/>
            <a:ext cx="27396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607565975"/>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96900" y="1520977"/>
            <a:ext cx="702000" cy="4644873"/>
          </a:xfrm>
          <a:solidFill>
            <a:schemeClr val="bg2"/>
          </a:solidFill>
        </p:spPr>
        <p:txBody>
          <a:bodyPr lIns="36000" tIns="0" rIns="36000" bIns="0" anchor="b">
            <a:normAutofit/>
          </a:bodyPr>
          <a:lstStyle>
            <a:lvl1pPr algn="ctr">
              <a:defRPr sz="3600" b="1">
                <a:solidFill>
                  <a:srgbClr val="FFFFFF"/>
                </a:solidFill>
              </a:defRPr>
            </a:lvl1pPr>
          </a:lstStyle>
          <a:p>
            <a:pPr lvl="0"/>
            <a:r>
              <a:rPr lang="en-GB" dirty="0"/>
              <a:t>##</a:t>
            </a:r>
          </a:p>
        </p:txBody>
      </p:sp>
      <p:sp>
        <p:nvSpPr>
          <p:cNvPr id="13" name="Text Placeholder 3"/>
          <p:cNvSpPr>
            <a:spLocks noGrp="1"/>
          </p:cNvSpPr>
          <p:nvPr>
            <p:ph type="body" sz="quarter" idx="21" hasCustomPrompt="1"/>
          </p:nvPr>
        </p:nvSpPr>
        <p:spPr>
          <a:xfrm>
            <a:off x="5100554" y="1520977"/>
            <a:ext cx="702000" cy="4644873"/>
          </a:xfrm>
          <a:solidFill>
            <a:schemeClr val="accent4"/>
          </a:solidFill>
        </p:spPr>
        <p:txBody>
          <a:bodyPr lIns="36000" tIns="0" rIns="36000" bIns="0" anchor="b">
            <a:normAutofit/>
          </a:bodyPr>
          <a:lstStyle>
            <a:lvl1pPr algn="ctr">
              <a:defRPr sz="3600" b="1">
                <a:solidFill>
                  <a:schemeClr val="bg1"/>
                </a:solidFill>
              </a:defRPr>
            </a:lvl1pPr>
          </a:lstStyle>
          <a:p>
            <a:pPr lvl="0"/>
            <a:r>
              <a:rPr lang="en-GB" dirty="0"/>
              <a:t>##</a:t>
            </a:r>
          </a:p>
        </p:txBody>
      </p:sp>
      <p:sp>
        <p:nvSpPr>
          <p:cNvPr id="8" name="Content Placeholder 2"/>
          <p:cNvSpPr>
            <a:spLocks noGrp="1"/>
          </p:cNvSpPr>
          <p:nvPr>
            <p:ph idx="24"/>
          </p:nvPr>
        </p:nvSpPr>
        <p:spPr>
          <a:xfrm>
            <a:off x="1485900" y="1520825"/>
            <a:ext cx="3279600" cy="46464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5"/>
          </p:nvPr>
        </p:nvSpPr>
        <p:spPr>
          <a:xfrm>
            <a:off x="6028080" y="1520825"/>
            <a:ext cx="3279600" cy="46464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834756703"/>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96900" y="1520976"/>
            <a:ext cx="702000" cy="2254733"/>
          </a:xfrm>
          <a:solidFill>
            <a:schemeClr val="bg2"/>
          </a:solidFill>
        </p:spPr>
        <p:txBody>
          <a:bodyPr lIns="36000" tIns="0" rIns="36000" bIns="0" anchor="b">
            <a:normAutofit/>
          </a:bodyPr>
          <a:lstStyle>
            <a:lvl1pPr algn="ctr">
              <a:defRPr sz="3600" b="1">
                <a:solidFill>
                  <a:srgbClr val="FFFFFF"/>
                </a:solidFill>
              </a:defRPr>
            </a:lvl1pPr>
          </a:lstStyle>
          <a:p>
            <a:pPr lvl="0"/>
            <a:r>
              <a:rPr lang="en-GB" dirty="0"/>
              <a:t>##</a:t>
            </a:r>
          </a:p>
        </p:txBody>
      </p:sp>
      <p:sp>
        <p:nvSpPr>
          <p:cNvPr id="22" name="Text Placeholder 3"/>
          <p:cNvSpPr>
            <a:spLocks noGrp="1"/>
          </p:cNvSpPr>
          <p:nvPr>
            <p:ph type="body" sz="quarter" idx="26" hasCustomPrompt="1"/>
          </p:nvPr>
        </p:nvSpPr>
        <p:spPr>
          <a:xfrm>
            <a:off x="5100554" y="1520976"/>
            <a:ext cx="702000" cy="2254733"/>
          </a:xfrm>
          <a:solidFill>
            <a:schemeClr val="accent4"/>
          </a:solidFill>
        </p:spPr>
        <p:txBody>
          <a:bodyPr lIns="36000" tIns="0" rIns="36000" bIns="0" anchor="b">
            <a:normAutofit/>
          </a:bodyPr>
          <a:lstStyle>
            <a:lvl1pPr algn="ctr">
              <a:defRPr sz="3600" b="1">
                <a:solidFill>
                  <a:schemeClr val="bg1"/>
                </a:solidFill>
              </a:defRPr>
            </a:lvl1pPr>
          </a:lstStyle>
          <a:p>
            <a:pPr lvl="0"/>
            <a:r>
              <a:rPr lang="en-GB" dirty="0"/>
              <a:t>##</a:t>
            </a:r>
          </a:p>
        </p:txBody>
      </p:sp>
      <p:sp>
        <p:nvSpPr>
          <p:cNvPr id="25" name="Text Placeholder 3"/>
          <p:cNvSpPr>
            <a:spLocks noGrp="1"/>
          </p:cNvSpPr>
          <p:nvPr>
            <p:ph type="body" sz="quarter" idx="27" hasCustomPrompt="1"/>
          </p:nvPr>
        </p:nvSpPr>
        <p:spPr>
          <a:xfrm>
            <a:off x="596900" y="3911116"/>
            <a:ext cx="702000" cy="2254734"/>
          </a:xfrm>
          <a:solidFill>
            <a:schemeClr val="accent4"/>
          </a:solidFill>
        </p:spPr>
        <p:txBody>
          <a:bodyPr lIns="36000" tIns="0" rIns="36000" bIns="0" anchor="b">
            <a:normAutofit/>
          </a:bodyPr>
          <a:lstStyle>
            <a:lvl1pPr algn="ctr">
              <a:defRPr sz="3600" b="1">
                <a:solidFill>
                  <a:schemeClr val="bg1"/>
                </a:solidFill>
              </a:defRPr>
            </a:lvl1pPr>
          </a:lstStyle>
          <a:p>
            <a:pPr lvl="0"/>
            <a:r>
              <a:rPr lang="en-GB" dirty="0"/>
              <a:t>##</a:t>
            </a:r>
          </a:p>
        </p:txBody>
      </p:sp>
      <p:sp>
        <p:nvSpPr>
          <p:cNvPr id="26" name="Text Placeholder 3"/>
          <p:cNvSpPr>
            <a:spLocks noGrp="1"/>
          </p:cNvSpPr>
          <p:nvPr>
            <p:ph type="body" sz="quarter" idx="28" hasCustomPrompt="1"/>
          </p:nvPr>
        </p:nvSpPr>
        <p:spPr>
          <a:xfrm>
            <a:off x="5100554" y="3913168"/>
            <a:ext cx="702000" cy="2254734"/>
          </a:xfrm>
          <a:solidFill>
            <a:schemeClr val="bg2"/>
          </a:solidFill>
        </p:spPr>
        <p:txBody>
          <a:bodyPr lIns="36000" tIns="0" rIns="36000" bIns="0" anchor="b">
            <a:normAutofit/>
          </a:bodyPr>
          <a:lstStyle>
            <a:lvl1pPr algn="ctr">
              <a:defRPr sz="3600" b="1">
                <a:solidFill>
                  <a:srgbClr val="FFFFFF"/>
                </a:solidFill>
              </a:defRPr>
            </a:lvl1pPr>
          </a:lstStyle>
          <a:p>
            <a:pPr lvl="0"/>
            <a:r>
              <a:rPr lang="en-GB" dirty="0"/>
              <a:t>##</a:t>
            </a:r>
          </a:p>
        </p:txBody>
      </p:sp>
      <p:sp>
        <p:nvSpPr>
          <p:cNvPr id="17" name="Content Placeholder 2"/>
          <p:cNvSpPr>
            <a:spLocks noGrp="1"/>
          </p:cNvSpPr>
          <p:nvPr>
            <p:ph idx="24"/>
          </p:nvPr>
        </p:nvSpPr>
        <p:spPr>
          <a:xfrm>
            <a:off x="1485900" y="1520976"/>
            <a:ext cx="3279600" cy="2254733"/>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30"/>
          </p:nvPr>
        </p:nvSpPr>
        <p:spPr>
          <a:xfrm>
            <a:off x="1485900" y="3911116"/>
            <a:ext cx="3279600" cy="2254734"/>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31"/>
          </p:nvPr>
        </p:nvSpPr>
        <p:spPr>
          <a:xfrm>
            <a:off x="6028080" y="1520976"/>
            <a:ext cx="3279600" cy="2254733"/>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p:cNvSpPr>
            <a:spLocks noGrp="1"/>
          </p:cNvSpPr>
          <p:nvPr>
            <p:ph idx="32"/>
          </p:nvPr>
        </p:nvSpPr>
        <p:spPr>
          <a:xfrm>
            <a:off x="6028080" y="3911116"/>
            <a:ext cx="3279600" cy="2254734"/>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873967761"/>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503726" y="296862"/>
            <a:ext cx="3096000"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Picture Placeholder 3"/>
          <p:cNvSpPr>
            <a:spLocks noGrp="1"/>
          </p:cNvSpPr>
          <p:nvPr>
            <p:ph type="pic" sz="quarter" idx="21"/>
          </p:nvPr>
        </p:nvSpPr>
        <p:spPr>
          <a:xfrm>
            <a:off x="6503726" y="3374700"/>
            <a:ext cx="3096000"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49" name="Rectangle 48"/>
          <p:cNvSpPr>
            <a:spLocks/>
          </p:cNvSpPr>
          <p:nvPr userDrawn="1"/>
        </p:nvSpPr>
        <p:spPr>
          <a:xfrm>
            <a:off x="3405001" y="3374862"/>
            <a:ext cx="3096000"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3"/>
          <p:cNvSpPr>
            <a:spLocks noGrp="1"/>
          </p:cNvSpPr>
          <p:nvPr>
            <p:ph type="pic" sz="quarter" idx="20"/>
          </p:nvPr>
        </p:nvSpPr>
        <p:spPr>
          <a:xfrm>
            <a:off x="3405001" y="296862"/>
            <a:ext cx="3096000"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7" name="Picture Placeholder 3"/>
          <p:cNvSpPr>
            <a:spLocks noGrp="1"/>
          </p:cNvSpPr>
          <p:nvPr>
            <p:ph type="pic" sz="quarter" idx="22"/>
          </p:nvPr>
        </p:nvSpPr>
        <p:spPr>
          <a:xfrm>
            <a:off x="307976" y="3374700"/>
            <a:ext cx="3096000"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760455" y="586862"/>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661730" y="3659478"/>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1934681371"/>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8515909" y="312871"/>
            <a:ext cx="930736"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 name="Picture Placeholder 34"/>
          <p:cNvSpPr>
            <a:spLocks noGrp="1"/>
          </p:cNvSpPr>
          <p:nvPr userDrawn="1">
            <p:ph type="pic" sz="quarter" idx="10"/>
          </p:nvPr>
        </p:nvSpPr>
        <p:spPr>
          <a:xfrm>
            <a:off x="0" y="-1"/>
            <a:ext cx="9906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dirty="0"/>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906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xtSecureMarker1" hidden="1"/>
          <p:cNvSpPr txBox="1"/>
          <p:nvPr userDrawn="1"/>
        </p:nvSpPr>
        <p:spPr>
          <a:xfrm>
            <a:off x="3056020" y="57478"/>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5" name="txtSecureMarker2" hidden="1"/>
          <p:cNvSpPr txBox="1"/>
          <p:nvPr userDrawn="1"/>
        </p:nvSpPr>
        <p:spPr>
          <a:xfrm>
            <a:off x="3056020" y="6508376"/>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99280" y="3454400"/>
            <a:ext cx="8708400"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dirty="0"/>
              <a:t>Insert document heading </a:t>
            </a:r>
            <a:br>
              <a:rPr lang="en-GB" dirty="0"/>
            </a:br>
            <a:r>
              <a:rPr lang="en-GB" dirty="0"/>
              <a:t>this can span up to two lines</a:t>
            </a:r>
          </a:p>
          <a:p>
            <a:pPr lvl="1"/>
            <a:r>
              <a:rPr lang="en-GB" dirty="0"/>
              <a:t>Insert subtitle this can </a:t>
            </a:r>
            <a:br>
              <a:rPr lang="en-GB" dirty="0"/>
            </a:br>
            <a:r>
              <a:rPr lang="en-GB" dirty="0"/>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7379761" y="5827768"/>
            <a:ext cx="2025574" cy="421005"/>
          </a:xfrm>
          <a:prstGeom prst="rect">
            <a:avLst/>
          </a:prstGeom>
        </p:spPr>
        <p:txBody>
          <a:bodyPr vert="horz" wrap="square" lIns="0" tIns="45720" rIns="91440" bIns="45720" rtlCol="0">
            <a:noAutofit/>
          </a:bodyPr>
          <a:lstStyle/>
          <a:p>
            <a:pPr algn="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605633" y="5531667"/>
            <a:ext cx="8701087" cy="312737"/>
          </a:xfrm>
        </p:spPr>
        <p:txBody>
          <a:bodyPr anchor="ctr"/>
          <a:lstStyle>
            <a:lvl1pPr>
              <a:defRPr b="0">
                <a:solidFill>
                  <a:schemeClr val="tx1"/>
                </a:solidFill>
              </a:defRPr>
            </a:lvl1pPr>
          </a:lstStyle>
          <a:p>
            <a:pPr lvl="0"/>
            <a:r>
              <a:rPr lang="en-US"/>
              <a:t>Edit Master text styles</a:t>
            </a:r>
          </a:p>
        </p:txBody>
      </p:sp>
    </p:spTree>
    <p:extLst>
      <p:ext uri="{BB962C8B-B14F-4D97-AF65-F5344CB8AC3E}">
        <p14:creationId xmlns:p14="http://schemas.microsoft.com/office/powerpoint/2010/main" val="4345271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405001" y="3374862"/>
            <a:ext cx="3096000"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4" name="Rectangle 13"/>
          <p:cNvSpPr>
            <a:spLocks/>
          </p:cNvSpPr>
          <p:nvPr userDrawn="1"/>
        </p:nvSpPr>
        <p:spPr>
          <a:xfrm>
            <a:off x="307976" y="3374862"/>
            <a:ext cx="309959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a:spLocks/>
          </p:cNvSpPr>
          <p:nvPr userDrawn="1"/>
        </p:nvSpPr>
        <p:spPr>
          <a:xfrm>
            <a:off x="3403976" y="296862"/>
            <a:ext cx="3099218"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icture Placeholder 3"/>
          <p:cNvSpPr>
            <a:spLocks noGrp="1"/>
          </p:cNvSpPr>
          <p:nvPr>
            <p:ph type="pic" sz="quarter" idx="22"/>
          </p:nvPr>
        </p:nvSpPr>
        <p:spPr>
          <a:xfrm>
            <a:off x="307976" y="296862"/>
            <a:ext cx="3096000"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6" name="Picture Placeholder 3"/>
          <p:cNvSpPr>
            <a:spLocks noGrp="1"/>
          </p:cNvSpPr>
          <p:nvPr>
            <p:ph type="pic" sz="quarter" idx="26"/>
          </p:nvPr>
        </p:nvSpPr>
        <p:spPr>
          <a:xfrm>
            <a:off x="6500921" y="296862"/>
            <a:ext cx="3096000"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781721" y="3659425"/>
            <a:ext cx="2534400"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662314" y="586862"/>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99280" y="3659478"/>
            <a:ext cx="252389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257290939"/>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906000" cy="685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6218379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07976" y="3374862"/>
            <a:ext cx="9288945"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3"/>
          <p:cNvSpPr>
            <a:spLocks noGrp="1"/>
          </p:cNvSpPr>
          <p:nvPr>
            <p:ph type="pic" sz="quarter" idx="22"/>
          </p:nvPr>
        </p:nvSpPr>
        <p:spPr>
          <a:xfrm>
            <a:off x="3407806" y="296862"/>
            <a:ext cx="6191920"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99280" y="3659478"/>
            <a:ext cx="870840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1038295532"/>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503670" y="3374862"/>
            <a:ext cx="3096109"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3"/>
          <p:cNvSpPr>
            <a:spLocks noGrp="1"/>
          </p:cNvSpPr>
          <p:nvPr>
            <p:ph type="pic" sz="quarter" idx="22"/>
          </p:nvPr>
        </p:nvSpPr>
        <p:spPr>
          <a:xfrm>
            <a:off x="307975" y="296862"/>
            <a:ext cx="6191922"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767004" y="586862"/>
            <a:ext cx="2534400"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760455" y="3659478"/>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343998989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07975" y="3375188"/>
            <a:ext cx="3096109"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3"/>
          <p:cNvSpPr>
            <a:spLocks noGrp="1"/>
          </p:cNvSpPr>
          <p:nvPr>
            <p:ph type="pic" sz="quarter" idx="22"/>
          </p:nvPr>
        </p:nvSpPr>
        <p:spPr>
          <a:xfrm>
            <a:off x="3404999" y="296862"/>
            <a:ext cx="6191922"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99280" y="3659478"/>
            <a:ext cx="252389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4218825354"/>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07976" y="296863"/>
            <a:ext cx="464400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8" name="Text Placeholder 2"/>
          <p:cNvSpPr>
            <a:spLocks noGrp="1"/>
          </p:cNvSpPr>
          <p:nvPr>
            <p:ph type="body" sz="quarter" idx="20" hasCustomPrompt="1"/>
          </p:nvPr>
        </p:nvSpPr>
        <p:spPr>
          <a:xfrm>
            <a:off x="5505450" y="1408151"/>
            <a:ext cx="3794691" cy="3281441"/>
          </a:xfrm>
        </p:spPr>
        <p:txBody>
          <a:bodyPr tIns="0" rIns="0" bIns="0" anchor="ctr"/>
          <a:lstStyle>
            <a:lvl1pPr algn="r">
              <a:defRPr b="0" cap="none" baseline="0"/>
            </a:lvl1pPr>
            <a:lvl2pPr algn="r">
              <a:defRPr/>
            </a:lvl2pPr>
            <a:lvl3pPr algn="r">
              <a:defRPr sz="1400"/>
            </a:lvl3pPr>
            <a:lvl4pPr marL="0" indent="0" algn="r">
              <a:buNone/>
              <a:defRPr sz="1400"/>
            </a:lvl4pPr>
            <a:lvl5pPr marL="0" indent="0" algn="r">
              <a:buNone/>
              <a:tabLst/>
              <a:defRPr sz="1400"/>
            </a:lvl5pPr>
            <a:lvl6pPr marL="0" indent="0" algn="r">
              <a:buNone/>
              <a:defRPr sz="1400"/>
            </a:lvl6pPr>
            <a:lvl7pPr marL="0" indent="0" algn="r">
              <a:buNone/>
              <a:defRPr sz="1400"/>
            </a:lvl7pPr>
            <a:lvl8pPr marL="0" indent="0" algn="r">
              <a:buNone/>
              <a:tabLst/>
              <a:defRPr sz="1400"/>
            </a:lvl8pPr>
            <a:lvl9pPr marL="0" indent="0" algn="r">
              <a:buNone/>
              <a:defRPr sz="1400"/>
            </a:lvl9pPr>
          </a:lstStyle>
          <a:p>
            <a:pPr lvl="0"/>
            <a:r>
              <a:rPr lang="en-GB" dirty="0"/>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505450" y="4689593"/>
            <a:ext cx="3794691" cy="633978"/>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Tree>
    <p:extLst>
      <p:ext uri="{BB962C8B-B14F-4D97-AF65-F5344CB8AC3E}">
        <p14:creationId xmlns:p14="http://schemas.microsoft.com/office/powerpoint/2010/main" val="2023676376"/>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952438" y="296863"/>
            <a:ext cx="464400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98170" y="1408151"/>
            <a:ext cx="3794691" cy="3281441"/>
          </a:xfrm>
        </p:spPr>
        <p:txBody>
          <a:bodyPr tIns="0" rIns="0" bIns="0" anchor="ctr"/>
          <a:lstStyle>
            <a:lvl1pPr algn="l">
              <a:defRPr b="0" cap="none" baseline="0"/>
            </a:lvl1pPr>
            <a:lvl2pPr algn="l">
              <a:defRPr/>
            </a:lvl2pPr>
            <a:lvl3pPr algn="l">
              <a:defRPr sz="1400"/>
            </a:lvl3pPr>
            <a:lvl4pPr marL="0" indent="0" algn="l">
              <a:buNone/>
              <a:defRPr sz="1400"/>
            </a:lvl4pPr>
            <a:lvl5pPr marL="0" indent="0" algn="l">
              <a:buNone/>
              <a:tabLst/>
              <a:defRPr sz="1400"/>
            </a:lvl5pPr>
            <a:lvl6pPr marL="0" indent="0" algn="l">
              <a:buNone/>
              <a:defRPr sz="1400"/>
            </a:lvl6pPr>
            <a:lvl7pPr marL="0" indent="0" algn="l">
              <a:buNone/>
              <a:defRPr sz="1400"/>
            </a:lvl7pPr>
            <a:lvl8pPr marL="0" indent="0" algn="l">
              <a:buNone/>
              <a:tabLst/>
              <a:defRPr sz="1400"/>
            </a:lvl8pPr>
            <a:lvl9pPr marL="0" indent="0" algn="l">
              <a:buNone/>
              <a:defRPr sz="1400"/>
            </a:lvl9pPr>
          </a:lstStyle>
          <a:p>
            <a:pPr lvl="0"/>
            <a:r>
              <a:rPr lang="en-GB" dirty="0"/>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98170" y="4689593"/>
            <a:ext cx="3794691" cy="633978"/>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Tree>
    <p:extLst>
      <p:ext uri="{BB962C8B-B14F-4D97-AF65-F5344CB8AC3E}">
        <p14:creationId xmlns:p14="http://schemas.microsoft.com/office/powerpoint/2010/main" val="3678819366"/>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42331882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987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753224" y="296862"/>
            <a:ext cx="2844801"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7047183" y="2013090"/>
            <a:ext cx="2261918"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1000" b="1" i="0" u="none" strike="noStrike" kern="1200" baseline="30000">
                <a:solidFill>
                  <a:schemeClr val="tx1"/>
                </a:solidFill>
                <a:latin typeface="Arial" charset="0"/>
                <a:ea typeface="+mn-ea"/>
                <a:cs typeface="+mn-cs"/>
              </a:rPr>
              <a:t>Corporate Headquarters</a:t>
            </a:r>
          </a:p>
          <a:p>
            <a:pPr algn="l" rtl="0">
              <a:spcBef>
                <a:spcPts val="0"/>
              </a:spcBef>
            </a:pPr>
            <a:r>
              <a:rPr lang="en-GB" sz="1000" b="0" i="0" u="none" strike="noStrike" kern="1200" baseline="30000">
                <a:solidFill>
                  <a:schemeClr val="tx1"/>
                </a:solidFill>
                <a:latin typeface="Arial" charset="0"/>
                <a:ea typeface="+mn-ea"/>
                <a:cs typeface="+mn-cs"/>
              </a:rPr>
              <a:t>10 Bressenden Place</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London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SW1E 5DN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+44 20 7730 9000</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paconsulting.com</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All rights reserved</a:t>
            </a:r>
          </a:p>
          <a:p>
            <a:pPr algn="l" rtl="0">
              <a:spcBef>
                <a:spcPts val="0"/>
              </a:spcBef>
            </a:pPr>
            <a:r>
              <a:rPr lang="en-GB" sz="1000" b="1" i="0" u="none" strike="noStrike" kern="1200" baseline="30000">
                <a:solidFill>
                  <a:schemeClr val="tx1"/>
                </a:solidFill>
                <a:latin typeface="Arial" charset="0"/>
                <a:ea typeface="+mn-ea"/>
                <a:cs typeface="+mn-cs"/>
              </a:rPr>
              <a:t>© PA Knowledge Limited 2018</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endParaRPr lang="en-GB" sz="1000" b="0" i="0" u="none" strike="noStrike" kern="1200" baseline="30000" dirty="0">
              <a:solidFill>
                <a:schemeClr val="tx1"/>
              </a:solidFill>
              <a:latin typeface="Arial" charset="0"/>
              <a:ea typeface="+mn-ea"/>
              <a:cs typeface="+mn-cs"/>
            </a:endParaRP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07644" y="584640"/>
            <a:ext cx="619200"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8493" y="584640"/>
            <a:ext cx="618351"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503678" y="3928793"/>
            <a:ext cx="4809063" cy="2390398"/>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400" b="0" i="0" u="none" strike="noStrike" kern="1200" baseline="30000" dirty="0">
              <a:solidFill>
                <a:schemeClr val="tx1"/>
              </a:solidFill>
              <a:latin typeface="Arial" charset="0"/>
              <a:ea typeface="+mn-ea"/>
              <a:cs typeface="+mn-cs"/>
            </a:endParaRPr>
          </a:p>
          <a:p>
            <a:pPr algn="l" rtl="0"/>
            <a:r>
              <a:rPr lang="en-GB" sz="1400" b="1" i="0" u="none" strike="noStrike" kern="1200" baseline="30000" dirty="0">
                <a:solidFill>
                  <a:schemeClr val="tx1"/>
                </a:solidFill>
                <a:latin typeface="Arial" charset="0"/>
                <a:ea typeface="+mn-ea"/>
                <a:cs typeface="+mn-cs"/>
              </a:rPr>
              <a:t>About PA.</a:t>
            </a:r>
          </a:p>
          <a:p>
            <a:pPr algn="l" rtl="0"/>
            <a:r>
              <a:rPr lang="en-GB" sz="1400" b="0" i="0" u="none" strike="noStrike" kern="1200" baseline="30000" dirty="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400" b="0" i="0" u="none" strike="noStrike" kern="1200" baseline="30000" dirty="0">
                <a:solidFill>
                  <a:schemeClr val="tx1"/>
                </a:solidFill>
                <a:latin typeface="Arial" charset="0"/>
                <a:ea typeface="+mn-ea"/>
                <a:cs typeface="+mn-cs"/>
              </a:rPr>
              <a:t>As strategies, technologies and innovation collide, we turn complexity into opportunity.  </a:t>
            </a:r>
          </a:p>
          <a:p>
            <a:pPr algn="l" rtl="0"/>
            <a:r>
              <a:rPr lang="en-GB" sz="1400" b="0" i="0" u="none" strike="noStrike" kern="1200" baseline="30000" dirty="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400" b="0" i="0" u="none" strike="noStrike" kern="1200" baseline="30000" dirty="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400" b="0" i="0" u="none" strike="noStrike" kern="1200" cap="none" spc="0" normalizeH="0" baseline="30000" dirty="0">
              <a:ln>
                <a:noFill/>
              </a:ln>
              <a:solidFill>
                <a:schemeClr val="tx1"/>
              </a:solidFill>
              <a:effectLst/>
              <a:uLnTx/>
              <a:uFillTx/>
              <a:latin typeface="Arial" charset="0"/>
              <a:ea typeface="+mn-ea"/>
              <a:cs typeface="+mn-cs"/>
            </a:endParaRPr>
          </a:p>
          <a:p>
            <a:pPr algn="l" rtl="0"/>
            <a:r>
              <a:rPr kumimoji="0" lang="en-GB" sz="1400" b="1" i="0" u="none" strike="noStrike" kern="1200" cap="none" spc="0" normalizeH="0" baseline="30000" noProof="0" dirty="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106199678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616575"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dirty="0"/>
          </a:p>
        </p:txBody>
      </p:sp>
      <p:sp>
        <p:nvSpPr>
          <p:cNvPr id="21" name="Rectangle 20"/>
          <p:cNvSpPr/>
          <p:nvPr userDrawn="1"/>
        </p:nvSpPr>
        <p:spPr>
          <a:xfrm>
            <a:off x="5336669" y="296862"/>
            <a:ext cx="426135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Rectangle 8"/>
          <p:cNvSpPr/>
          <p:nvPr userDrawn="1"/>
        </p:nvSpPr>
        <p:spPr>
          <a:xfrm>
            <a:off x="5336669" y="296862"/>
            <a:ext cx="426135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1" name="Text Placeholder 22"/>
          <p:cNvSpPr>
            <a:spLocks noGrp="1"/>
          </p:cNvSpPr>
          <p:nvPr>
            <p:ph type="body" sz="quarter" idx="17" hasCustomPrompt="1"/>
          </p:nvPr>
        </p:nvSpPr>
        <p:spPr>
          <a:xfrm>
            <a:off x="5712300" y="4700574"/>
            <a:ext cx="3598144"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dirty="0"/>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9202" y="587634"/>
            <a:ext cx="916962" cy="837683"/>
          </a:xfrm>
          <a:prstGeom prst="rect">
            <a:avLst/>
          </a:prstGeom>
        </p:spPr>
      </p:pic>
      <p:sp>
        <p:nvSpPr>
          <p:cNvPr id="10" name="txtSecureMarker1" hidden="1"/>
          <p:cNvSpPr txBox="1"/>
          <p:nvPr userDrawn="1"/>
        </p:nvSpPr>
        <p:spPr>
          <a:xfrm>
            <a:off x="5802963" y="26527"/>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2" hidden="1"/>
          <p:cNvSpPr txBox="1"/>
          <p:nvPr userDrawn="1"/>
        </p:nvSpPr>
        <p:spPr>
          <a:xfrm>
            <a:off x="5616575" y="6324600"/>
            <a:ext cx="3277334" cy="466889"/>
          </a:xfrm>
          <a:prstGeom prst="rect">
            <a:avLst/>
          </a:prstGeom>
          <a:noFill/>
        </p:spPr>
        <p:txBody>
          <a:bodyPr wrap="square" rtlCol="0" anchor="b" anchorCtr="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709534" y="1716088"/>
            <a:ext cx="3598145" cy="2916000"/>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dirty="0"/>
              <a:t>Click to edit title</a:t>
            </a:r>
          </a:p>
          <a:p>
            <a:pPr lvl="1"/>
            <a:r>
              <a:rPr lang="en-GB" dirty="0"/>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7379761" y="5827768"/>
            <a:ext cx="2025574" cy="421005"/>
          </a:xfrm>
          <a:prstGeom prst="rect">
            <a:avLst/>
          </a:prstGeom>
        </p:spPr>
        <p:txBody>
          <a:bodyPr vert="horz" wrap="square" lIns="0" tIns="45720" rIns="91440" bIns="45720" rtlCol="0">
            <a:noAutofit/>
          </a:bodyPr>
          <a:lstStyle/>
          <a:p>
            <a:pPr algn="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28001901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1166918967"/>
              </p:ext>
            </p:extLst>
          </p:nvPr>
        </p:nvGraphicFramePr>
        <p:xfrm>
          <a:off x="598487" y="2260097"/>
          <a:ext cx="8704855" cy="1119194"/>
        </p:xfrm>
        <a:graphic>
          <a:graphicData uri="http://schemas.openxmlformats.org/drawingml/2006/table">
            <a:tbl>
              <a:tblPr firstRow="1" bandRow="1"/>
              <a:tblGrid>
                <a:gridCol w="534988">
                  <a:extLst>
                    <a:ext uri="{9D8B030D-6E8A-4147-A177-3AD203B41FA5}">
                      <a16:colId xmlns:a16="http://schemas.microsoft.com/office/drawing/2014/main" val="20000"/>
                    </a:ext>
                  </a:extLst>
                </a:gridCol>
                <a:gridCol w="7479670">
                  <a:extLst>
                    <a:ext uri="{9D8B030D-6E8A-4147-A177-3AD203B41FA5}">
                      <a16:colId xmlns:a16="http://schemas.microsoft.com/office/drawing/2014/main" val="20001"/>
                    </a:ext>
                  </a:extLst>
                </a:gridCol>
                <a:gridCol w="690197">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dirty="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mn-lt"/>
                          <a:ea typeface="+mn-ea"/>
                          <a:cs typeface="+mn-cs"/>
                        </a:rPr>
                        <a:t>&lt;title&gt;</a:t>
                      </a:r>
                    </a:p>
                  </a:txBody>
                  <a:tcPr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dirty="0">
                          <a:ln>
                            <a:noFill/>
                          </a:ln>
                          <a:solidFill>
                            <a:schemeClr val="tx1"/>
                          </a:solidFill>
                          <a:effectLst/>
                          <a:uLnTx/>
                          <a:uFillTx/>
                          <a:latin typeface="+mn-lt"/>
                          <a:ea typeface="+mn-ea"/>
                          <a:cs typeface="+mn-cs"/>
                        </a:rPr>
                        <a:t>&lt;no&gt;</a:t>
                      </a:r>
                    </a:p>
                  </a:txBody>
                  <a:tcPr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dirty="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1"/>
                        </a:solidFill>
                        <a:effectLst/>
                        <a:uLnTx/>
                        <a:uFillTx/>
                        <a:latin typeface="+mn-lt"/>
                        <a:ea typeface="+mn-ea"/>
                        <a:cs typeface="+mn-cs"/>
                      </a:endParaRPr>
                    </a:p>
                  </a:txBody>
                  <a:tcPr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dirty="0">
                        <a:ln>
                          <a:noFill/>
                        </a:ln>
                        <a:solidFill>
                          <a:schemeClr val="tx1"/>
                        </a:solidFill>
                        <a:effectLst/>
                        <a:uLnTx/>
                        <a:uFillTx/>
                        <a:latin typeface="+mn-lt"/>
                        <a:ea typeface="+mn-ea"/>
                        <a:cs typeface="+mn-cs"/>
                      </a:endParaRPr>
                    </a:p>
                  </a:txBody>
                  <a:tcPr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98487" y="610624"/>
            <a:ext cx="8438256" cy="1097480"/>
          </a:xfrm>
          <a:prstGeom prst="rect">
            <a:avLst/>
          </a:prstGeom>
          <a:noFill/>
        </p:spPr>
        <p:txBody>
          <a:bodyPr wrap="square" rtlCol="0">
            <a:spAutoFit/>
          </a:bodyPr>
          <a:lstStyle/>
          <a:p>
            <a:r>
              <a:rPr lang="en-GB" sz="1633" dirty="0"/>
              <a:t>TOC Design Slide – do </a:t>
            </a:r>
            <a:r>
              <a:rPr lang="en-GB" sz="1633" dirty="0">
                <a:solidFill>
                  <a:srgbClr val="FF0000"/>
                </a:solidFill>
              </a:rPr>
              <a:t>NOT</a:t>
            </a:r>
            <a:r>
              <a:rPr lang="en-GB" sz="1633" dirty="0"/>
              <a:t> use this layout.</a:t>
            </a:r>
          </a:p>
          <a:p>
            <a:r>
              <a:rPr lang="en-GB" sz="1633" dirty="0"/>
              <a:t>The</a:t>
            </a:r>
            <a:r>
              <a:rPr lang="en-GB" sz="1633" baseline="0" dirty="0"/>
              <a:t> TOC “Object(s)” shown below will be repeated on as many TOC Slides as needed</a:t>
            </a:r>
          </a:p>
          <a:p>
            <a:r>
              <a:rPr lang="en-GB" sz="1633" dirty="0"/>
              <a:t>The initial position of any</a:t>
            </a:r>
            <a:r>
              <a:rPr lang="en-GB" sz="1633" baseline="0" dirty="0"/>
              <a:t> “</a:t>
            </a:r>
            <a:r>
              <a:rPr lang="en-GB" sz="1633" baseline="0" dirty="0" err="1"/>
              <a:t>xxx</a:t>
            </a:r>
            <a:r>
              <a:rPr lang="en-GB" sz="1633" dirty="0" err="1"/>
              <a:t>TOC</a:t>
            </a:r>
            <a:r>
              <a:rPr lang="en-GB" sz="1633" dirty="0"/>
              <a:t>” named Object(s) will be repeated on the actual slide</a:t>
            </a:r>
          </a:p>
          <a:p>
            <a:r>
              <a:rPr lang="en-GB" sz="1633" dirty="0"/>
              <a:t>The “tags” govern how</a:t>
            </a:r>
            <a:r>
              <a:rPr lang="en-GB" sz="1633" baseline="0" dirty="0"/>
              <a:t> the TOC slide is built.</a:t>
            </a:r>
          </a:p>
        </p:txBody>
      </p:sp>
      <p:sp>
        <p:nvSpPr>
          <p:cNvPr id="9" name="txtTags"/>
          <p:cNvSpPr txBox="1"/>
          <p:nvPr userDrawn="1"/>
        </p:nvSpPr>
        <p:spPr>
          <a:xfrm>
            <a:off x="598486" y="3577433"/>
            <a:ext cx="8438256" cy="2856488"/>
          </a:xfrm>
          <a:prstGeom prst="rect">
            <a:avLst/>
          </a:prstGeom>
          <a:noFill/>
        </p:spPr>
        <p:txBody>
          <a:bodyPr wrap="square" rtlCol="0">
            <a:spAutoFit/>
          </a:bodyPr>
          <a:lstStyle/>
          <a:p>
            <a:r>
              <a:rPr lang="en-GB" sz="1633" dirty="0"/>
              <a:t>&lt;tags&gt;</a:t>
            </a:r>
          </a:p>
          <a:p>
            <a:r>
              <a:rPr lang="en-GB" sz="1633" dirty="0"/>
              <a:t>Title=Contents</a:t>
            </a:r>
          </a:p>
          <a:p>
            <a:r>
              <a:rPr lang="en-GB" sz="1633" dirty="0"/>
              <a:t>Layout=TOC Slide</a:t>
            </a:r>
          </a:p>
          <a:p>
            <a:r>
              <a:rPr lang="en-GB" sz="1633" dirty="0" err="1"/>
              <a:t>SlideNumber</a:t>
            </a:r>
            <a:r>
              <a:rPr lang="en-GB" sz="1633" dirty="0"/>
              <a:t>=2</a:t>
            </a:r>
          </a:p>
          <a:p>
            <a:r>
              <a:rPr lang="en-GB" sz="1633" dirty="0"/>
              <a:t>Type=Table</a:t>
            </a:r>
          </a:p>
          <a:p>
            <a:r>
              <a:rPr lang="en-GB" sz="1633" dirty="0"/>
              <a:t>Table=</a:t>
            </a:r>
            <a:r>
              <a:rPr lang="en-GB" sz="1633" dirty="0" err="1"/>
              <a:t>tblTOC</a:t>
            </a:r>
            <a:endParaRPr lang="en-GB" sz="1633" dirty="0"/>
          </a:p>
          <a:p>
            <a:r>
              <a:rPr lang="en-GB" sz="1633" dirty="0"/>
              <a:t>Limit=7</a:t>
            </a:r>
          </a:p>
          <a:p>
            <a:r>
              <a:rPr lang="en-GB" sz="1633" dirty="0"/>
              <a:t>Entry1=&lt;S#&gt; | </a:t>
            </a:r>
            <a:r>
              <a:rPr lang="en-GB" sz="1633" dirty="0" err="1"/>
              <a:t>plcSectionNumber</a:t>
            </a:r>
            <a:r>
              <a:rPr lang="en-GB" sz="1633" dirty="0"/>
              <a:t> | ”00”</a:t>
            </a:r>
          </a:p>
          <a:p>
            <a:r>
              <a:rPr lang="en-GB" sz="1633" dirty="0"/>
              <a:t>Entry2=&lt;title&gt; | </a:t>
            </a:r>
            <a:r>
              <a:rPr lang="en-GB" sz="1633" dirty="0" err="1"/>
              <a:t>plcSectionTitle</a:t>
            </a:r>
            <a:endParaRPr lang="en-GB" sz="1633" dirty="0"/>
          </a:p>
          <a:p>
            <a:r>
              <a:rPr lang="en-GB" sz="1633" dirty="0"/>
              <a:t>Entry3=&lt;no&gt; | {</a:t>
            </a:r>
            <a:r>
              <a:rPr lang="en-GB" sz="1633" dirty="0" err="1"/>
              <a:t>slidenumber</a:t>
            </a:r>
            <a:r>
              <a:rPr lang="en-GB" sz="1633" dirty="0"/>
              <a:t>}</a:t>
            </a:r>
          </a:p>
          <a:p>
            <a:r>
              <a:rPr lang="en-GB" sz="1633" dirty="0"/>
              <a:t>&lt;/tags&gt;</a:t>
            </a:r>
          </a:p>
        </p:txBody>
      </p:sp>
    </p:spTree>
    <p:extLst>
      <p:ext uri="{BB962C8B-B14F-4D97-AF65-F5344CB8AC3E}">
        <p14:creationId xmlns:p14="http://schemas.microsoft.com/office/powerpoint/2010/main" val="1976787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99280" y="586862"/>
            <a:ext cx="8708400" cy="1148400"/>
          </a:xfrm>
        </p:spPr>
        <p:txBody>
          <a:bodyPr tIns="0" rIns="0" bIns="0" anchor="t">
            <a:noAutofit/>
          </a:bodyPr>
          <a:lstStyle>
            <a:lvl1pPr algn="l">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rgbClr val="7A91A6"/>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algn="l"/>
            <a:r>
              <a:rPr lang="en-GB" sz="2800" dirty="0"/>
              <a:t>Contents</a:t>
            </a:r>
          </a:p>
        </p:txBody>
      </p:sp>
    </p:spTree>
    <p:extLst>
      <p:ext uri="{BB962C8B-B14F-4D97-AF65-F5344CB8AC3E}">
        <p14:creationId xmlns:p14="http://schemas.microsoft.com/office/powerpoint/2010/main" val="38343489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873241" y="297455"/>
            <a:ext cx="713738"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0" name="Picture Placeholder 49"/>
          <p:cNvSpPr>
            <a:spLocks noGrp="1"/>
          </p:cNvSpPr>
          <p:nvPr>
            <p:ph type="pic" sz="quarter" idx="21"/>
          </p:nvPr>
        </p:nvSpPr>
        <p:spPr>
          <a:xfrm>
            <a:off x="0" y="-1"/>
            <a:ext cx="9906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dirty="0"/>
          </a:p>
        </p:txBody>
      </p:sp>
      <p:sp>
        <p:nvSpPr>
          <p:cNvPr id="33" name="Text Placeholder 7"/>
          <p:cNvSpPr>
            <a:spLocks noGrp="1"/>
          </p:cNvSpPr>
          <p:nvPr>
            <p:ph type="body" sz="quarter" idx="16" hasCustomPrompt="1"/>
          </p:nvPr>
        </p:nvSpPr>
        <p:spPr>
          <a:xfrm>
            <a:off x="596901" y="2507811"/>
            <a:ext cx="8712199" cy="368795"/>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dirty="0"/>
              <a:t>Click to edit title</a:t>
            </a:r>
          </a:p>
        </p:txBody>
      </p:sp>
      <p:sp>
        <p:nvSpPr>
          <p:cNvPr id="35" name="Text Placeholder 22"/>
          <p:cNvSpPr>
            <a:spLocks noGrp="1"/>
          </p:cNvSpPr>
          <p:nvPr>
            <p:ph type="body" sz="quarter" idx="18" hasCustomPrompt="1"/>
          </p:nvPr>
        </p:nvSpPr>
        <p:spPr>
          <a:xfrm>
            <a:off x="596901" y="2887948"/>
            <a:ext cx="8712200"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dirty="0"/>
              <a:t>Click to edit subtitle</a:t>
            </a:r>
          </a:p>
        </p:txBody>
      </p:sp>
      <p:sp>
        <p:nvSpPr>
          <p:cNvPr id="11" name="Text Placeholder 10"/>
          <p:cNvSpPr>
            <a:spLocks noGrp="1"/>
          </p:cNvSpPr>
          <p:nvPr>
            <p:ph type="body" sz="quarter" idx="20" hasCustomPrompt="1"/>
          </p:nvPr>
        </p:nvSpPr>
        <p:spPr>
          <a:xfrm>
            <a:off x="596901" y="3359739"/>
            <a:ext cx="8712199" cy="2408237"/>
          </a:xfrm>
          <a:prstGeom prst="rect">
            <a:avLst/>
          </a:prstGeom>
        </p:spPr>
        <p:txBody>
          <a:bodyPr tIns="0" rIns="0" bIns="0" numCol="3" spcCol="180000">
            <a:normAutofit/>
          </a:bodyPr>
          <a:lstStyle>
            <a:lvl1pPr>
              <a:lnSpc>
                <a:spcPct val="100000"/>
              </a:lnSpc>
              <a:spcAft>
                <a:spcPts val="800"/>
              </a:spcAft>
              <a:defRPr sz="1100" b="0">
                <a:solidFill>
                  <a:schemeClr val="tx1"/>
                </a:solidFill>
              </a:defRPr>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dirty="0"/>
              <a:t>Click to edit Master text styles</a:t>
            </a:r>
          </a:p>
        </p:txBody>
      </p:sp>
      <p:sp>
        <p:nvSpPr>
          <p:cNvPr id="22" name="txtWMTD"/>
          <p:cNvSpPr txBox="1">
            <a:spLocks/>
          </p:cNvSpPr>
          <p:nvPr userDrawn="1"/>
        </p:nvSpPr>
        <p:spPr>
          <a:xfrm>
            <a:off x="596901" y="5926382"/>
            <a:ext cx="2789056" cy="421005"/>
          </a:xfrm>
          <a:prstGeom prst="rect">
            <a:avLst/>
          </a:prstGeom>
        </p:spPr>
        <p:txBody>
          <a:bodyPr vert="horz" wrap="square" lIns="0" tIns="45720" rIns="91440" bIns="45720" rtlCol="0">
            <a:noAutofit/>
          </a:bodyPr>
          <a:lstStyle/>
          <a:p>
            <a:pP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9740824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873241" y="297455"/>
            <a:ext cx="713738"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0" name="Picture Placeholder 49"/>
          <p:cNvSpPr>
            <a:spLocks noGrp="1"/>
          </p:cNvSpPr>
          <p:nvPr>
            <p:ph type="pic" sz="quarter" idx="21"/>
          </p:nvPr>
        </p:nvSpPr>
        <p:spPr>
          <a:xfrm>
            <a:off x="0" y="-1"/>
            <a:ext cx="9906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dirty="0"/>
          </a:p>
        </p:txBody>
      </p:sp>
      <p:sp>
        <p:nvSpPr>
          <p:cNvPr id="33" name="Text Placeholder 7"/>
          <p:cNvSpPr>
            <a:spLocks noGrp="1"/>
          </p:cNvSpPr>
          <p:nvPr>
            <p:ph type="body" sz="quarter" idx="16" hasCustomPrompt="1"/>
          </p:nvPr>
        </p:nvSpPr>
        <p:spPr>
          <a:xfrm>
            <a:off x="596901" y="2507811"/>
            <a:ext cx="8712199" cy="367200"/>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dirty="0"/>
              <a:t>Click to edit title</a:t>
            </a:r>
          </a:p>
        </p:txBody>
      </p:sp>
      <p:sp>
        <p:nvSpPr>
          <p:cNvPr id="35" name="Text Placeholder 22"/>
          <p:cNvSpPr>
            <a:spLocks noGrp="1"/>
          </p:cNvSpPr>
          <p:nvPr>
            <p:ph type="body" sz="quarter" idx="18" hasCustomPrompt="1"/>
          </p:nvPr>
        </p:nvSpPr>
        <p:spPr>
          <a:xfrm>
            <a:off x="596901" y="2887948"/>
            <a:ext cx="8712200"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dirty="0"/>
              <a:t>Click to edit subtitle</a:t>
            </a:r>
          </a:p>
        </p:txBody>
      </p:sp>
      <p:sp>
        <p:nvSpPr>
          <p:cNvPr id="22" name="txtWMTD"/>
          <p:cNvSpPr txBox="1">
            <a:spLocks/>
          </p:cNvSpPr>
          <p:nvPr userDrawn="1"/>
        </p:nvSpPr>
        <p:spPr>
          <a:xfrm>
            <a:off x="596901" y="5926382"/>
            <a:ext cx="2789056" cy="421005"/>
          </a:xfrm>
          <a:prstGeom prst="rect">
            <a:avLst/>
          </a:prstGeom>
        </p:spPr>
        <p:txBody>
          <a:bodyPr vert="horz" wrap="square" lIns="0" tIns="45720" rIns="91440" bIns="45720" rtlCol="0">
            <a:noAutofit/>
          </a:bodyPr>
          <a:lstStyle/>
          <a:p>
            <a:pP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96901" y="3359739"/>
            <a:ext cx="8712199" cy="2408237"/>
          </a:xfrm>
          <a:prstGeom prst="rect">
            <a:avLst/>
          </a:prstGeom>
        </p:spPr>
        <p:txBody>
          <a:bodyPr tIns="0" rIns="0" bIns="0" numCol="3" spcCol="180000">
            <a:normAutofit/>
          </a:bodyPr>
          <a:lstStyle>
            <a:lvl1pPr>
              <a:lnSpc>
                <a:spcPct val="100000"/>
              </a:lnSpc>
              <a:spcAft>
                <a:spcPts val="800"/>
              </a:spcAft>
              <a:defRPr sz="1100" b="0"/>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dirty="0"/>
              <a:t>Click to edit Master text styles</a:t>
            </a:r>
          </a:p>
        </p:txBody>
      </p:sp>
    </p:spTree>
    <p:extLst>
      <p:ext uri="{BB962C8B-B14F-4D97-AF65-F5344CB8AC3E}">
        <p14:creationId xmlns:p14="http://schemas.microsoft.com/office/powerpoint/2010/main" val="9912079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307975" y="298782"/>
            <a:ext cx="9290050"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637614" y="5731783"/>
            <a:ext cx="7547161"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637614" y="2664452"/>
            <a:ext cx="7547162"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3757753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307975" y="296862"/>
            <a:ext cx="9290050"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637614" y="3221666"/>
            <a:ext cx="7547161"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637614" y="584639"/>
            <a:ext cx="7547162"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5597724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307976" y="296862"/>
            <a:ext cx="9290049"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740274" y="5731783"/>
            <a:ext cx="7547161" cy="382147"/>
          </a:xfrm>
        </p:spPr>
        <p:txBody>
          <a:bodyPr lIns="90000" rIns="0" anchor="ctr">
            <a:normAutofit/>
          </a:bodyPr>
          <a:lstStyle>
            <a:lvl1pPr algn="r">
              <a:lnSpc>
                <a:spcPct val="100000"/>
              </a:lnSpc>
              <a:spcAft>
                <a:spcPts val="0"/>
              </a:spcAft>
              <a:defRPr sz="1400" b="1" cap="none" baseline="0">
                <a:solidFill>
                  <a:schemeClr val="accent5"/>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740273" y="3049935"/>
            <a:ext cx="7547162"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8734041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307975" y="296862"/>
            <a:ext cx="9290050"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637614" y="5731783"/>
            <a:ext cx="7547161"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637614" y="2664452"/>
            <a:ext cx="7547162"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3405600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307975" y="296862"/>
            <a:ext cx="9290050"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572002" y="5731783"/>
            <a:ext cx="4715433" cy="382147"/>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572001" y="2498756"/>
            <a:ext cx="4715434"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96717837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07976" y="2924176"/>
            <a:ext cx="9290050"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hasCustomPrompt="1"/>
          </p:nvPr>
        </p:nvSpPr>
        <p:spPr>
          <a:xfrm>
            <a:off x="599281" y="3219451"/>
            <a:ext cx="5137621" cy="2946399"/>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6032516" y="584200"/>
            <a:ext cx="326989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nSpc>
                <a:spcPct val="110000"/>
              </a:lnSpc>
              <a:spcAft>
                <a:spcPts val="100"/>
              </a:spcAft>
            </a:pPr>
            <a:endParaRPr lang="en-GB" sz="1100" dirty="0">
              <a:solidFill>
                <a:srgbClr val="F5F8FA"/>
              </a:solidFill>
            </a:endParaRPr>
          </a:p>
        </p:txBody>
      </p:sp>
      <p:sp>
        <p:nvSpPr>
          <p:cNvPr id="16" name="Picture Placeholder 14"/>
          <p:cNvSpPr>
            <a:spLocks noGrp="1"/>
          </p:cNvSpPr>
          <p:nvPr>
            <p:ph type="pic" sz="quarter" idx="15"/>
          </p:nvPr>
        </p:nvSpPr>
        <p:spPr>
          <a:xfrm>
            <a:off x="307976" y="296863"/>
            <a:ext cx="1722303"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7" name="Content Placeholder 2"/>
          <p:cNvSpPr>
            <a:spLocks noGrp="1"/>
          </p:cNvSpPr>
          <p:nvPr>
            <p:ph idx="16" hasCustomPrompt="1"/>
          </p:nvPr>
        </p:nvSpPr>
        <p:spPr>
          <a:xfrm>
            <a:off x="6185930" y="737870"/>
            <a:ext cx="2963069"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7"/>
          <p:cNvSpPr>
            <a:spLocks noGrp="1"/>
          </p:cNvSpPr>
          <p:nvPr>
            <p:ph type="body" sz="quarter" idx="13" hasCustomPrompt="1"/>
          </p:nvPr>
        </p:nvSpPr>
        <p:spPr>
          <a:xfrm>
            <a:off x="2151063" y="1158844"/>
            <a:ext cx="358583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4039800748"/>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691610" y="0"/>
            <a:ext cx="621439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14" name="shpSection">
            <a:extLst>
              <a:ext uri="{FF2B5EF4-FFF2-40B4-BE49-F238E27FC236}">
                <a16:creationId xmlns:a16="http://schemas.microsoft.com/office/drawing/2014/main" id="{94B423C4-AB24-4683-A765-A3CD76C08777}"/>
              </a:ext>
            </a:extLst>
          </p:cNvPr>
          <p:cNvSpPr/>
          <p:nvPr userDrawn="1"/>
        </p:nvSpPr>
        <p:spPr>
          <a:xfrm>
            <a:off x="307976" y="296862"/>
            <a:ext cx="3657599"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FF"/>
              </a:solidFill>
            </a:endParaRPr>
          </a:p>
        </p:txBody>
      </p:sp>
      <p:sp>
        <p:nvSpPr>
          <p:cNvPr id="13" name="plcSectionNumber"/>
          <p:cNvSpPr>
            <a:spLocks noGrp="1"/>
          </p:cNvSpPr>
          <p:nvPr>
            <p:ph type="body" sz="quarter" idx="15" hasCustomPrompt="1"/>
          </p:nvPr>
        </p:nvSpPr>
        <p:spPr>
          <a:xfrm>
            <a:off x="609225" y="1706807"/>
            <a:ext cx="1953000" cy="1315824"/>
          </a:xfrm>
        </p:spPr>
        <p:txBody>
          <a:bodyPr anchor="ctr">
            <a:normAutofit/>
          </a:bodyPr>
          <a:lstStyle>
            <a:lvl1pP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dirty="0"/>
              <a:t>##</a:t>
            </a:r>
          </a:p>
        </p:txBody>
      </p:sp>
      <p:sp>
        <p:nvSpPr>
          <p:cNvPr id="7" name="txtSecureMarker1" hidden="1"/>
          <p:cNvSpPr txBox="1"/>
          <p:nvPr userDrawn="1"/>
        </p:nvSpPr>
        <p:spPr>
          <a:xfrm>
            <a:off x="307976" y="55388"/>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9" name="txtSecureMarker2" hidden="1"/>
          <p:cNvSpPr txBox="1"/>
          <p:nvPr userDrawn="1"/>
        </p:nvSpPr>
        <p:spPr>
          <a:xfrm>
            <a:off x="307976" y="6534710"/>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99280" y="3183068"/>
            <a:ext cx="3040213" cy="2970213"/>
          </a:xfrm>
        </p:spPr>
        <p:txBody>
          <a:bodyPr tIns="0" rIns="0" bIns="0" anchor="t">
            <a:noAutofit/>
          </a:bodyPr>
          <a:lstStyle>
            <a:lvl1pPr>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1942377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07976" y="2924176"/>
            <a:ext cx="4521199"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080001" y="2924176"/>
            <a:ext cx="4521199"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99281" y="3219451"/>
            <a:ext cx="3953669" cy="2946399"/>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5371306" y="3219451"/>
            <a:ext cx="3953669" cy="2946399"/>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07976" y="296863"/>
            <a:ext cx="1722303"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5080001" y="296863"/>
            <a:ext cx="1722303"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3" name="Text Placeholder 7"/>
          <p:cNvSpPr>
            <a:spLocks noGrp="1"/>
          </p:cNvSpPr>
          <p:nvPr>
            <p:ph type="body" sz="quarter" idx="13" hasCustomPrompt="1"/>
          </p:nvPr>
        </p:nvSpPr>
        <p:spPr>
          <a:xfrm>
            <a:off x="2151063" y="1158844"/>
            <a:ext cx="2401887"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15" name="Text Placeholder 7"/>
          <p:cNvSpPr>
            <a:spLocks noGrp="1"/>
          </p:cNvSpPr>
          <p:nvPr>
            <p:ph type="body" sz="quarter" idx="23" hasCustomPrompt="1"/>
          </p:nvPr>
        </p:nvSpPr>
        <p:spPr>
          <a:xfrm>
            <a:off x="6923088" y="1158844"/>
            <a:ext cx="2401887"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258023015"/>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07976" y="1600201"/>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4"/>
          <p:cNvSpPr>
            <a:spLocks noGrp="1"/>
          </p:cNvSpPr>
          <p:nvPr>
            <p:ph type="pic" sz="quarter" idx="15"/>
          </p:nvPr>
        </p:nvSpPr>
        <p:spPr>
          <a:xfrm>
            <a:off x="307977" y="296863"/>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9" name="Rectangle 18"/>
          <p:cNvSpPr/>
          <p:nvPr userDrawn="1"/>
        </p:nvSpPr>
        <p:spPr>
          <a:xfrm>
            <a:off x="307976" y="4803776"/>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icture Placeholder 14"/>
          <p:cNvSpPr>
            <a:spLocks noGrp="1"/>
          </p:cNvSpPr>
          <p:nvPr>
            <p:ph type="pic" sz="quarter" idx="18"/>
          </p:nvPr>
        </p:nvSpPr>
        <p:spPr>
          <a:xfrm>
            <a:off x="307977" y="3500438"/>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24" name="Rectangle 23"/>
          <p:cNvSpPr/>
          <p:nvPr userDrawn="1"/>
        </p:nvSpPr>
        <p:spPr>
          <a:xfrm>
            <a:off x="5080001" y="1600201"/>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Picture Placeholder 14"/>
          <p:cNvSpPr>
            <a:spLocks noGrp="1"/>
          </p:cNvSpPr>
          <p:nvPr>
            <p:ph type="pic" sz="quarter" idx="22"/>
          </p:nvPr>
        </p:nvSpPr>
        <p:spPr>
          <a:xfrm>
            <a:off x="5080002" y="296863"/>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29" name="Rectangle 28"/>
          <p:cNvSpPr/>
          <p:nvPr userDrawn="1"/>
        </p:nvSpPr>
        <p:spPr>
          <a:xfrm>
            <a:off x="5080001" y="4803776"/>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Picture Placeholder 14"/>
          <p:cNvSpPr>
            <a:spLocks noGrp="1"/>
          </p:cNvSpPr>
          <p:nvPr>
            <p:ph type="pic" sz="quarter" idx="26"/>
          </p:nvPr>
        </p:nvSpPr>
        <p:spPr>
          <a:xfrm>
            <a:off x="5080002" y="3500438"/>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99281" y="177447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5371306" y="177447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99281" y="497498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5371306" y="497498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3" name="Text Placeholder 7"/>
          <p:cNvSpPr>
            <a:spLocks noGrp="1"/>
          </p:cNvSpPr>
          <p:nvPr>
            <p:ph type="body" sz="quarter" idx="13" hasCustomPrompt="1"/>
          </p:nvPr>
        </p:nvSpPr>
        <p:spPr>
          <a:xfrm>
            <a:off x="1668033" y="537882"/>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30" name="Text Placeholder 7"/>
          <p:cNvSpPr>
            <a:spLocks noGrp="1"/>
          </p:cNvSpPr>
          <p:nvPr>
            <p:ph type="body" sz="quarter" idx="36" hasCustomPrompt="1"/>
          </p:nvPr>
        </p:nvSpPr>
        <p:spPr>
          <a:xfrm>
            <a:off x="6396002" y="537882"/>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31" name="Text Placeholder 7"/>
          <p:cNvSpPr>
            <a:spLocks noGrp="1"/>
          </p:cNvSpPr>
          <p:nvPr>
            <p:ph type="body" sz="quarter" idx="37" hasCustomPrompt="1"/>
          </p:nvPr>
        </p:nvSpPr>
        <p:spPr>
          <a:xfrm>
            <a:off x="1668033" y="3759454"/>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33" name="Text Placeholder 7"/>
          <p:cNvSpPr>
            <a:spLocks noGrp="1"/>
          </p:cNvSpPr>
          <p:nvPr>
            <p:ph type="body" sz="quarter" idx="38" hasCustomPrompt="1"/>
          </p:nvPr>
        </p:nvSpPr>
        <p:spPr>
          <a:xfrm>
            <a:off x="6396002" y="3759454"/>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914468581"/>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96900" y="584200"/>
            <a:ext cx="8712200" cy="936625"/>
          </a:xfrm>
          <a:prstGeom prst="rect">
            <a:avLst/>
          </a:prstGeom>
        </p:spPr>
        <p:txBody>
          <a:bodyPr tIns="0" bIns="0" anchor="t"/>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49" name="Picture Placeholder 3"/>
          <p:cNvSpPr>
            <a:spLocks noGrp="1"/>
          </p:cNvSpPr>
          <p:nvPr>
            <p:ph type="pic" sz="quarter" idx="15"/>
          </p:nvPr>
        </p:nvSpPr>
        <p:spPr>
          <a:xfrm>
            <a:off x="596901"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62" name="Picture Placeholder 3"/>
          <p:cNvSpPr>
            <a:spLocks noGrp="1"/>
          </p:cNvSpPr>
          <p:nvPr>
            <p:ph type="pic" sz="quarter" idx="18"/>
          </p:nvPr>
        </p:nvSpPr>
        <p:spPr>
          <a:xfrm>
            <a:off x="5076500"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 name="Text Placeholder 2"/>
          <p:cNvSpPr>
            <a:spLocks noGrp="1"/>
          </p:cNvSpPr>
          <p:nvPr>
            <p:ph type="body" sz="quarter" idx="21" hasCustomPrompt="1"/>
          </p:nvPr>
        </p:nvSpPr>
        <p:spPr>
          <a:xfrm>
            <a:off x="1989137"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5" name="Text Placeholder 4"/>
          <p:cNvSpPr>
            <a:spLocks noGrp="1"/>
          </p:cNvSpPr>
          <p:nvPr>
            <p:ph type="body" sz="quarter" idx="22" hasCustomPrompt="1"/>
          </p:nvPr>
        </p:nvSpPr>
        <p:spPr>
          <a:xfrm>
            <a:off x="1989138" y="2956567"/>
            <a:ext cx="2817812" cy="347663"/>
          </a:xfrm>
        </p:spPr>
        <p:txBody>
          <a:bodyPr anchor="ctr"/>
          <a:lstStyle>
            <a:lvl1pPr>
              <a:defRPr sz="1200" b="0" baseline="0"/>
            </a:lvl1pPr>
          </a:lstStyle>
          <a:p>
            <a:pPr lvl="0"/>
            <a:r>
              <a:rPr lang="en-GB" dirty="0"/>
              <a:t>Job title</a:t>
            </a:r>
          </a:p>
        </p:txBody>
      </p:sp>
      <p:sp>
        <p:nvSpPr>
          <p:cNvPr id="81" name="Text Placeholder 2"/>
          <p:cNvSpPr>
            <a:spLocks noGrp="1"/>
          </p:cNvSpPr>
          <p:nvPr>
            <p:ph type="body" sz="quarter" idx="33" hasCustomPrompt="1"/>
          </p:nvPr>
        </p:nvSpPr>
        <p:spPr>
          <a:xfrm>
            <a:off x="6490639"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82" name="Text Placeholder 4"/>
          <p:cNvSpPr>
            <a:spLocks noGrp="1"/>
          </p:cNvSpPr>
          <p:nvPr>
            <p:ph type="body" sz="quarter" idx="34" hasCustomPrompt="1"/>
          </p:nvPr>
        </p:nvSpPr>
        <p:spPr>
          <a:xfrm>
            <a:off x="6491288" y="2956567"/>
            <a:ext cx="2817812" cy="347663"/>
          </a:xfrm>
        </p:spPr>
        <p:txBody>
          <a:bodyPr anchor="ctr"/>
          <a:lstStyle>
            <a:lvl1pPr>
              <a:defRPr sz="1200" b="0" baseline="0"/>
            </a:lvl1pPr>
          </a:lstStyle>
          <a:p>
            <a:pPr lvl="0"/>
            <a:r>
              <a:rPr lang="en-GB" dirty="0"/>
              <a:t>Job title</a:t>
            </a:r>
          </a:p>
        </p:txBody>
      </p:sp>
      <p:sp>
        <p:nvSpPr>
          <p:cNvPr id="89" name="Picture Placeholder 3"/>
          <p:cNvSpPr>
            <a:spLocks noGrp="1"/>
          </p:cNvSpPr>
          <p:nvPr>
            <p:ph type="pic" sz="quarter" idx="35"/>
          </p:nvPr>
        </p:nvSpPr>
        <p:spPr>
          <a:xfrm>
            <a:off x="596901"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90" name="Picture Placeholder 3"/>
          <p:cNvSpPr>
            <a:spLocks noGrp="1"/>
          </p:cNvSpPr>
          <p:nvPr>
            <p:ph type="pic" sz="quarter" idx="36"/>
          </p:nvPr>
        </p:nvSpPr>
        <p:spPr>
          <a:xfrm>
            <a:off x="5076500"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91" name="Text Placeholder 2"/>
          <p:cNvSpPr>
            <a:spLocks noGrp="1"/>
          </p:cNvSpPr>
          <p:nvPr>
            <p:ph type="body" sz="quarter" idx="37" hasCustomPrompt="1"/>
          </p:nvPr>
        </p:nvSpPr>
        <p:spPr>
          <a:xfrm>
            <a:off x="1989137"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92" name="Text Placeholder 4"/>
          <p:cNvSpPr>
            <a:spLocks noGrp="1"/>
          </p:cNvSpPr>
          <p:nvPr>
            <p:ph type="body" sz="quarter" idx="38" hasCustomPrompt="1"/>
          </p:nvPr>
        </p:nvSpPr>
        <p:spPr>
          <a:xfrm>
            <a:off x="1989138" y="4347217"/>
            <a:ext cx="2817812" cy="347663"/>
          </a:xfrm>
        </p:spPr>
        <p:txBody>
          <a:bodyPr anchor="ctr"/>
          <a:lstStyle>
            <a:lvl1pPr>
              <a:defRPr sz="1200" b="0" baseline="0"/>
            </a:lvl1pPr>
          </a:lstStyle>
          <a:p>
            <a:pPr lvl="0"/>
            <a:r>
              <a:rPr lang="en-GB" dirty="0"/>
              <a:t>Job title</a:t>
            </a:r>
          </a:p>
        </p:txBody>
      </p:sp>
      <p:sp>
        <p:nvSpPr>
          <p:cNvPr id="93" name="Text Placeholder 2"/>
          <p:cNvSpPr>
            <a:spLocks noGrp="1"/>
          </p:cNvSpPr>
          <p:nvPr>
            <p:ph type="body" sz="quarter" idx="39" hasCustomPrompt="1"/>
          </p:nvPr>
        </p:nvSpPr>
        <p:spPr>
          <a:xfrm>
            <a:off x="6490639"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94" name="Text Placeholder 4"/>
          <p:cNvSpPr>
            <a:spLocks noGrp="1"/>
          </p:cNvSpPr>
          <p:nvPr>
            <p:ph type="body" sz="quarter" idx="40" hasCustomPrompt="1"/>
          </p:nvPr>
        </p:nvSpPr>
        <p:spPr>
          <a:xfrm>
            <a:off x="6491288" y="4347217"/>
            <a:ext cx="2817812" cy="347663"/>
          </a:xfrm>
        </p:spPr>
        <p:txBody>
          <a:bodyPr anchor="ctr"/>
          <a:lstStyle>
            <a:lvl1pPr>
              <a:defRPr sz="1200" b="0" baseline="0"/>
            </a:lvl1pPr>
          </a:lstStyle>
          <a:p>
            <a:pPr lvl="0"/>
            <a:r>
              <a:rPr lang="en-GB" dirty="0"/>
              <a:t>Job title</a:t>
            </a:r>
          </a:p>
        </p:txBody>
      </p:sp>
      <p:sp>
        <p:nvSpPr>
          <p:cNvPr id="107" name="Picture Placeholder 3"/>
          <p:cNvSpPr>
            <a:spLocks noGrp="1"/>
          </p:cNvSpPr>
          <p:nvPr>
            <p:ph type="pic" sz="quarter" idx="41"/>
          </p:nvPr>
        </p:nvSpPr>
        <p:spPr>
          <a:xfrm>
            <a:off x="596901"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08" name="Picture Placeholder 3"/>
          <p:cNvSpPr>
            <a:spLocks noGrp="1"/>
          </p:cNvSpPr>
          <p:nvPr>
            <p:ph type="pic" sz="quarter" idx="42"/>
          </p:nvPr>
        </p:nvSpPr>
        <p:spPr>
          <a:xfrm>
            <a:off x="5076500"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09" name="Text Placeholder 2"/>
          <p:cNvSpPr>
            <a:spLocks noGrp="1"/>
          </p:cNvSpPr>
          <p:nvPr>
            <p:ph type="body" sz="quarter" idx="43" hasCustomPrompt="1"/>
          </p:nvPr>
        </p:nvSpPr>
        <p:spPr>
          <a:xfrm>
            <a:off x="1989137"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110" name="Text Placeholder 4"/>
          <p:cNvSpPr>
            <a:spLocks noGrp="1"/>
          </p:cNvSpPr>
          <p:nvPr>
            <p:ph type="body" sz="quarter" idx="44" hasCustomPrompt="1"/>
          </p:nvPr>
        </p:nvSpPr>
        <p:spPr>
          <a:xfrm>
            <a:off x="1989138" y="5737867"/>
            <a:ext cx="2817812" cy="347663"/>
          </a:xfrm>
        </p:spPr>
        <p:txBody>
          <a:bodyPr anchor="ctr"/>
          <a:lstStyle>
            <a:lvl1pPr>
              <a:defRPr sz="1200" b="0" baseline="0"/>
            </a:lvl1pPr>
          </a:lstStyle>
          <a:p>
            <a:pPr lvl="0"/>
            <a:r>
              <a:rPr lang="en-GB" dirty="0"/>
              <a:t>Job title</a:t>
            </a:r>
          </a:p>
        </p:txBody>
      </p:sp>
      <p:sp>
        <p:nvSpPr>
          <p:cNvPr id="111" name="Text Placeholder 2"/>
          <p:cNvSpPr>
            <a:spLocks noGrp="1"/>
          </p:cNvSpPr>
          <p:nvPr>
            <p:ph type="body" sz="quarter" idx="45" hasCustomPrompt="1"/>
          </p:nvPr>
        </p:nvSpPr>
        <p:spPr>
          <a:xfrm>
            <a:off x="6490639"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112" name="Text Placeholder 4"/>
          <p:cNvSpPr>
            <a:spLocks noGrp="1"/>
          </p:cNvSpPr>
          <p:nvPr>
            <p:ph type="body" sz="quarter" idx="46" hasCustomPrompt="1"/>
          </p:nvPr>
        </p:nvSpPr>
        <p:spPr>
          <a:xfrm>
            <a:off x="6491288" y="5737867"/>
            <a:ext cx="2817812" cy="347663"/>
          </a:xfrm>
        </p:spPr>
        <p:txBody>
          <a:bodyPr anchor="ctr"/>
          <a:lstStyle>
            <a:lvl1pPr>
              <a:defRPr sz="1200" b="0" baseline="0"/>
            </a:lvl1pPr>
          </a:lstStyle>
          <a:p>
            <a:pPr lvl="0"/>
            <a:r>
              <a:rPr lang="en-GB" dirty="0"/>
              <a:t>Job title</a:t>
            </a:r>
          </a:p>
        </p:txBody>
      </p:sp>
    </p:spTree>
    <p:extLst>
      <p:ext uri="{BB962C8B-B14F-4D97-AF65-F5344CB8AC3E}">
        <p14:creationId xmlns:p14="http://schemas.microsoft.com/office/powerpoint/2010/main" val="3309037987"/>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96901"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1" name="Picture Placeholder 3"/>
          <p:cNvSpPr>
            <a:spLocks noGrp="1"/>
          </p:cNvSpPr>
          <p:nvPr>
            <p:ph type="pic" sz="quarter" idx="18"/>
          </p:nvPr>
        </p:nvSpPr>
        <p:spPr>
          <a:xfrm>
            <a:off x="5076500"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2" name="Text Placeholder 2"/>
          <p:cNvSpPr>
            <a:spLocks noGrp="1"/>
          </p:cNvSpPr>
          <p:nvPr>
            <p:ph type="body" sz="quarter" idx="21" hasCustomPrompt="1"/>
          </p:nvPr>
        </p:nvSpPr>
        <p:spPr>
          <a:xfrm>
            <a:off x="1989137"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33" name="Text Placeholder 4"/>
          <p:cNvSpPr>
            <a:spLocks noGrp="1"/>
          </p:cNvSpPr>
          <p:nvPr>
            <p:ph type="body" sz="quarter" idx="22" hasCustomPrompt="1"/>
          </p:nvPr>
        </p:nvSpPr>
        <p:spPr>
          <a:xfrm>
            <a:off x="1989138" y="2956567"/>
            <a:ext cx="2817812" cy="347663"/>
          </a:xfrm>
        </p:spPr>
        <p:txBody>
          <a:bodyPr anchor="ctr"/>
          <a:lstStyle>
            <a:lvl1pPr>
              <a:defRPr sz="1200" b="0" baseline="0"/>
            </a:lvl1pPr>
          </a:lstStyle>
          <a:p>
            <a:pPr lvl="0"/>
            <a:r>
              <a:rPr lang="en-GB" dirty="0"/>
              <a:t>Job title</a:t>
            </a:r>
          </a:p>
        </p:txBody>
      </p:sp>
      <p:sp>
        <p:nvSpPr>
          <p:cNvPr id="34" name="Text Placeholder 2"/>
          <p:cNvSpPr>
            <a:spLocks noGrp="1"/>
          </p:cNvSpPr>
          <p:nvPr>
            <p:ph type="body" sz="quarter" idx="39" hasCustomPrompt="1"/>
          </p:nvPr>
        </p:nvSpPr>
        <p:spPr>
          <a:xfrm>
            <a:off x="6490639"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35" name="Text Placeholder 4"/>
          <p:cNvSpPr>
            <a:spLocks noGrp="1"/>
          </p:cNvSpPr>
          <p:nvPr>
            <p:ph type="body" sz="quarter" idx="40" hasCustomPrompt="1"/>
          </p:nvPr>
        </p:nvSpPr>
        <p:spPr>
          <a:xfrm>
            <a:off x="6491288" y="2956567"/>
            <a:ext cx="2817812" cy="347663"/>
          </a:xfrm>
        </p:spPr>
        <p:txBody>
          <a:bodyPr anchor="ctr"/>
          <a:lstStyle>
            <a:lvl1pPr>
              <a:defRPr sz="1200" b="0" baseline="0"/>
            </a:lvl1pPr>
          </a:lstStyle>
          <a:p>
            <a:pPr lvl="0"/>
            <a:r>
              <a:rPr lang="en-GB" dirty="0"/>
              <a:t>Job title</a:t>
            </a:r>
          </a:p>
        </p:txBody>
      </p:sp>
      <p:sp>
        <p:nvSpPr>
          <p:cNvPr id="36" name="Picture Placeholder 3"/>
          <p:cNvSpPr>
            <a:spLocks noGrp="1"/>
          </p:cNvSpPr>
          <p:nvPr>
            <p:ph type="pic" sz="quarter" idx="41"/>
          </p:nvPr>
        </p:nvSpPr>
        <p:spPr>
          <a:xfrm>
            <a:off x="596901"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7" name="Picture Placeholder 3"/>
          <p:cNvSpPr>
            <a:spLocks noGrp="1"/>
          </p:cNvSpPr>
          <p:nvPr>
            <p:ph type="pic" sz="quarter" idx="42"/>
          </p:nvPr>
        </p:nvSpPr>
        <p:spPr>
          <a:xfrm>
            <a:off x="5076500"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8" name="Text Placeholder 2"/>
          <p:cNvSpPr>
            <a:spLocks noGrp="1"/>
          </p:cNvSpPr>
          <p:nvPr>
            <p:ph type="body" sz="quarter" idx="43" hasCustomPrompt="1"/>
          </p:nvPr>
        </p:nvSpPr>
        <p:spPr>
          <a:xfrm>
            <a:off x="1989137"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39" name="Text Placeholder 4"/>
          <p:cNvSpPr>
            <a:spLocks noGrp="1"/>
          </p:cNvSpPr>
          <p:nvPr>
            <p:ph type="body" sz="quarter" idx="44" hasCustomPrompt="1"/>
          </p:nvPr>
        </p:nvSpPr>
        <p:spPr>
          <a:xfrm>
            <a:off x="1989138" y="4347217"/>
            <a:ext cx="2817812" cy="347663"/>
          </a:xfrm>
        </p:spPr>
        <p:txBody>
          <a:bodyPr anchor="ctr"/>
          <a:lstStyle>
            <a:lvl1pPr>
              <a:defRPr sz="1200" b="0" baseline="0"/>
            </a:lvl1pPr>
          </a:lstStyle>
          <a:p>
            <a:pPr lvl="0"/>
            <a:r>
              <a:rPr lang="en-GB" dirty="0"/>
              <a:t>Job title</a:t>
            </a:r>
          </a:p>
        </p:txBody>
      </p:sp>
      <p:sp>
        <p:nvSpPr>
          <p:cNvPr id="40" name="Text Placeholder 2"/>
          <p:cNvSpPr>
            <a:spLocks noGrp="1"/>
          </p:cNvSpPr>
          <p:nvPr>
            <p:ph type="body" sz="quarter" idx="45" hasCustomPrompt="1"/>
          </p:nvPr>
        </p:nvSpPr>
        <p:spPr>
          <a:xfrm>
            <a:off x="6490639"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41" name="Text Placeholder 4"/>
          <p:cNvSpPr>
            <a:spLocks noGrp="1"/>
          </p:cNvSpPr>
          <p:nvPr>
            <p:ph type="body" sz="quarter" idx="46" hasCustomPrompt="1"/>
          </p:nvPr>
        </p:nvSpPr>
        <p:spPr>
          <a:xfrm>
            <a:off x="6491288" y="4347217"/>
            <a:ext cx="2817812" cy="347663"/>
          </a:xfrm>
        </p:spPr>
        <p:txBody>
          <a:bodyPr anchor="ctr"/>
          <a:lstStyle>
            <a:lvl1pPr>
              <a:defRPr sz="1200" b="0" baseline="0"/>
            </a:lvl1pPr>
          </a:lstStyle>
          <a:p>
            <a:pPr lvl="0"/>
            <a:r>
              <a:rPr lang="en-GB" dirty="0"/>
              <a:t>Job title</a:t>
            </a:r>
          </a:p>
        </p:txBody>
      </p:sp>
      <p:sp>
        <p:nvSpPr>
          <p:cNvPr id="42" name="Picture Placeholder 3"/>
          <p:cNvSpPr>
            <a:spLocks noGrp="1"/>
          </p:cNvSpPr>
          <p:nvPr>
            <p:ph type="pic" sz="quarter" idx="47"/>
          </p:nvPr>
        </p:nvSpPr>
        <p:spPr>
          <a:xfrm>
            <a:off x="596901"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43" name="Picture Placeholder 3"/>
          <p:cNvSpPr>
            <a:spLocks noGrp="1"/>
          </p:cNvSpPr>
          <p:nvPr>
            <p:ph type="pic" sz="quarter" idx="48"/>
          </p:nvPr>
        </p:nvSpPr>
        <p:spPr>
          <a:xfrm>
            <a:off x="5076500"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44" name="Text Placeholder 2"/>
          <p:cNvSpPr>
            <a:spLocks noGrp="1"/>
          </p:cNvSpPr>
          <p:nvPr>
            <p:ph type="body" sz="quarter" idx="49" hasCustomPrompt="1"/>
          </p:nvPr>
        </p:nvSpPr>
        <p:spPr>
          <a:xfrm>
            <a:off x="1989137"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45" name="Text Placeholder 4"/>
          <p:cNvSpPr>
            <a:spLocks noGrp="1"/>
          </p:cNvSpPr>
          <p:nvPr>
            <p:ph type="body" sz="quarter" idx="50" hasCustomPrompt="1"/>
          </p:nvPr>
        </p:nvSpPr>
        <p:spPr>
          <a:xfrm>
            <a:off x="1989138" y="5737867"/>
            <a:ext cx="2817812" cy="347663"/>
          </a:xfrm>
        </p:spPr>
        <p:txBody>
          <a:bodyPr anchor="ctr"/>
          <a:lstStyle>
            <a:lvl1pPr>
              <a:defRPr sz="1200" b="0" baseline="0"/>
            </a:lvl1pPr>
          </a:lstStyle>
          <a:p>
            <a:pPr lvl="0"/>
            <a:r>
              <a:rPr lang="en-GB" dirty="0"/>
              <a:t>Job title</a:t>
            </a:r>
          </a:p>
        </p:txBody>
      </p:sp>
      <p:sp>
        <p:nvSpPr>
          <p:cNvPr id="46" name="Text Placeholder 2"/>
          <p:cNvSpPr>
            <a:spLocks noGrp="1"/>
          </p:cNvSpPr>
          <p:nvPr>
            <p:ph type="body" sz="quarter" idx="51" hasCustomPrompt="1"/>
          </p:nvPr>
        </p:nvSpPr>
        <p:spPr>
          <a:xfrm>
            <a:off x="6490639"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47" name="Text Placeholder 4"/>
          <p:cNvSpPr>
            <a:spLocks noGrp="1"/>
          </p:cNvSpPr>
          <p:nvPr>
            <p:ph type="body" sz="quarter" idx="52" hasCustomPrompt="1"/>
          </p:nvPr>
        </p:nvSpPr>
        <p:spPr>
          <a:xfrm>
            <a:off x="6491288" y="5737867"/>
            <a:ext cx="2817812" cy="347663"/>
          </a:xfrm>
        </p:spPr>
        <p:txBody>
          <a:bodyPr anchor="ctr"/>
          <a:lstStyle>
            <a:lvl1pPr>
              <a:defRPr sz="1200" b="0" baseline="0"/>
            </a:lvl1pPr>
          </a:lstStyle>
          <a:p>
            <a:pPr lvl="0"/>
            <a:r>
              <a:rPr lang="en-GB" dirty="0"/>
              <a:t>Job title</a:t>
            </a:r>
          </a:p>
        </p:txBody>
      </p:sp>
      <p:sp>
        <p:nvSpPr>
          <p:cNvPr id="56" name="Picture Placeholder 3"/>
          <p:cNvSpPr>
            <a:spLocks noGrp="1"/>
          </p:cNvSpPr>
          <p:nvPr>
            <p:ph type="pic" sz="quarter" idx="53"/>
          </p:nvPr>
        </p:nvSpPr>
        <p:spPr>
          <a:xfrm>
            <a:off x="596901" y="8585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57" name="Picture Placeholder 3"/>
          <p:cNvSpPr>
            <a:spLocks noGrp="1"/>
          </p:cNvSpPr>
          <p:nvPr>
            <p:ph type="pic" sz="quarter" idx="54"/>
          </p:nvPr>
        </p:nvSpPr>
        <p:spPr>
          <a:xfrm>
            <a:off x="5076500" y="8585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58" name="Text Placeholder 2"/>
          <p:cNvSpPr>
            <a:spLocks noGrp="1"/>
          </p:cNvSpPr>
          <p:nvPr>
            <p:ph type="body" sz="quarter" idx="55" hasCustomPrompt="1"/>
          </p:nvPr>
        </p:nvSpPr>
        <p:spPr>
          <a:xfrm>
            <a:off x="1989137" y="9344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59" name="Text Placeholder 4"/>
          <p:cNvSpPr>
            <a:spLocks noGrp="1"/>
          </p:cNvSpPr>
          <p:nvPr>
            <p:ph type="body" sz="quarter" idx="56" hasCustomPrompt="1"/>
          </p:nvPr>
        </p:nvSpPr>
        <p:spPr>
          <a:xfrm>
            <a:off x="1989138" y="1565917"/>
            <a:ext cx="2817812" cy="347663"/>
          </a:xfrm>
        </p:spPr>
        <p:txBody>
          <a:bodyPr anchor="ctr"/>
          <a:lstStyle>
            <a:lvl1pPr>
              <a:defRPr sz="1200" b="0" baseline="0"/>
            </a:lvl1pPr>
          </a:lstStyle>
          <a:p>
            <a:pPr lvl="0"/>
            <a:r>
              <a:rPr lang="en-GB" dirty="0"/>
              <a:t>Job title</a:t>
            </a:r>
          </a:p>
        </p:txBody>
      </p:sp>
      <p:sp>
        <p:nvSpPr>
          <p:cNvPr id="65" name="Text Placeholder 2"/>
          <p:cNvSpPr>
            <a:spLocks noGrp="1"/>
          </p:cNvSpPr>
          <p:nvPr>
            <p:ph type="body" sz="quarter" idx="57" hasCustomPrompt="1"/>
          </p:nvPr>
        </p:nvSpPr>
        <p:spPr>
          <a:xfrm>
            <a:off x="6490639" y="9344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67" name="Text Placeholder 4"/>
          <p:cNvSpPr>
            <a:spLocks noGrp="1"/>
          </p:cNvSpPr>
          <p:nvPr>
            <p:ph type="body" sz="quarter" idx="58" hasCustomPrompt="1"/>
          </p:nvPr>
        </p:nvSpPr>
        <p:spPr>
          <a:xfrm>
            <a:off x="6491288" y="1565917"/>
            <a:ext cx="2817812" cy="347663"/>
          </a:xfrm>
        </p:spPr>
        <p:txBody>
          <a:bodyPr anchor="ctr"/>
          <a:lstStyle>
            <a:lvl1pPr>
              <a:defRPr sz="1200" b="0" baseline="0"/>
            </a:lvl1pPr>
          </a:lstStyle>
          <a:p>
            <a:pPr lvl="0"/>
            <a:r>
              <a:rPr lang="en-GB" dirty="0"/>
              <a:t>Job title</a:t>
            </a:r>
          </a:p>
        </p:txBody>
      </p:sp>
    </p:spTree>
    <p:extLst>
      <p:ext uri="{BB962C8B-B14F-4D97-AF65-F5344CB8AC3E}">
        <p14:creationId xmlns:p14="http://schemas.microsoft.com/office/powerpoint/2010/main" val="3257731459"/>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96900" y="1736725"/>
            <a:ext cx="2737653"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1" name="Picture Placeholder 3"/>
          <p:cNvSpPr>
            <a:spLocks noGrp="1"/>
          </p:cNvSpPr>
          <p:nvPr>
            <p:ph type="pic" sz="quarter" idx="20"/>
          </p:nvPr>
        </p:nvSpPr>
        <p:spPr>
          <a:xfrm>
            <a:off x="6571447" y="1736725"/>
            <a:ext cx="2737653"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2" name="Picture Placeholder 3"/>
          <p:cNvSpPr>
            <a:spLocks noGrp="1"/>
          </p:cNvSpPr>
          <p:nvPr>
            <p:ph type="pic" sz="quarter" idx="21"/>
          </p:nvPr>
        </p:nvSpPr>
        <p:spPr>
          <a:xfrm>
            <a:off x="3584174" y="1736725"/>
            <a:ext cx="2737653"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9" name="Text Placeholder 4"/>
          <p:cNvSpPr>
            <a:spLocks noGrp="1"/>
          </p:cNvSpPr>
          <p:nvPr>
            <p:ph type="body" sz="quarter" idx="33"/>
          </p:nvPr>
        </p:nvSpPr>
        <p:spPr>
          <a:xfrm>
            <a:off x="596900" y="4288156"/>
            <a:ext cx="273765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4"/>
          <p:cNvSpPr>
            <a:spLocks noGrp="1"/>
          </p:cNvSpPr>
          <p:nvPr>
            <p:ph type="body" sz="quarter" idx="34"/>
          </p:nvPr>
        </p:nvSpPr>
        <p:spPr>
          <a:xfrm>
            <a:off x="6571447" y="4288156"/>
            <a:ext cx="273765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4"/>
          <p:cNvSpPr>
            <a:spLocks noGrp="1"/>
          </p:cNvSpPr>
          <p:nvPr>
            <p:ph type="body" sz="quarter" idx="35"/>
          </p:nvPr>
        </p:nvSpPr>
        <p:spPr>
          <a:xfrm>
            <a:off x="3584174" y="4288156"/>
            <a:ext cx="273765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1943731817"/>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96900"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8" name="Picture Placeholder 3"/>
          <p:cNvSpPr>
            <a:spLocks noGrp="1"/>
          </p:cNvSpPr>
          <p:nvPr>
            <p:ph type="pic" sz="quarter" idx="27"/>
          </p:nvPr>
        </p:nvSpPr>
        <p:spPr>
          <a:xfrm>
            <a:off x="2836700"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9" name="Picture Placeholder 3"/>
          <p:cNvSpPr>
            <a:spLocks noGrp="1"/>
          </p:cNvSpPr>
          <p:nvPr>
            <p:ph type="pic" sz="quarter" idx="28"/>
          </p:nvPr>
        </p:nvSpPr>
        <p:spPr>
          <a:xfrm>
            <a:off x="5076500"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20" name="Picture Placeholder 3"/>
          <p:cNvSpPr>
            <a:spLocks noGrp="1"/>
          </p:cNvSpPr>
          <p:nvPr>
            <p:ph type="pic" sz="quarter" idx="29"/>
          </p:nvPr>
        </p:nvSpPr>
        <p:spPr>
          <a:xfrm>
            <a:off x="7316301"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25" name="Text Placeholder 4"/>
          <p:cNvSpPr>
            <a:spLocks noGrp="1"/>
          </p:cNvSpPr>
          <p:nvPr>
            <p:ph type="body" sz="quarter" idx="33"/>
          </p:nvPr>
        </p:nvSpPr>
        <p:spPr>
          <a:xfrm>
            <a:off x="596900"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4"/>
          <p:cNvSpPr>
            <a:spLocks noGrp="1"/>
          </p:cNvSpPr>
          <p:nvPr>
            <p:ph type="body" sz="quarter" idx="34"/>
          </p:nvPr>
        </p:nvSpPr>
        <p:spPr>
          <a:xfrm>
            <a:off x="2836862"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
          <p:cNvSpPr>
            <a:spLocks noGrp="1"/>
          </p:cNvSpPr>
          <p:nvPr>
            <p:ph type="body" sz="quarter" idx="35"/>
          </p:nvPr>
        </p:nvSpPr>
        <p:spPr>
          <a:xfrm>
            <a:off x="7316787"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4"/>
          <p:cNvSpPr>
            <a:spLocks noGrp="1"/>
          </p:cNvSpPr>
          <p:nvPr>
            <p:ph type="body" sz="quarter" idx="36"/>
          </p:nvPr>
        </p:nvSpPr>
        <p:spPr>
          <a:xfrm>
            <a:off x="5076824"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864601710"/>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99281" y="1736725"/>
            <a:ext cx="4446000" cy="4429126"/>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2"/>
          <p:cNvSpPr>
            <a:spLocks noGrp="1"/>
          </p:cNvSpPr>
          <p:nvPr>
            <p:ph idx="14" hasCustomPrompt="1"/>
          </p:nvPr>
        </p:nvSpPr>
        <p:spPr>
          <a:xfrm>
            <a:off x="5320820" y="1736725"/>
            <a:ext cx="3988280" cy="4429126"/>
          </a:xfrm>
          <a:solidFill>
            <a:schemeClr val="bg1"/>
          </a:solidFill>
        </p:spPr>
        <p:txBody>
          <a:bodyPr lIns="288000" tIns="288000" rIns="28800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470296913"/>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739098" y="296862"/>
            <a:ext cx="1858928" cy="1944688"/>
          </a:xfrm>
          <a:solidFill>
            <a:schemeClr val="accent5"/>
          </a:solidFill>
        </p:spPr>
        <p:txBody>
          <a:bodyPr lIns="36000" tIns="36000" rIns="36000" bIns="36000" anchor="ctr">
            <a:normAutofit/>
          </a:bodyPr>
          <a:lstStyle>
            <a:lvl1pPr algn="ctr">
              <a:defRPr sz="1400">
                <a:solidFill>
                  <a:schemeClr val="bg1"/>
                </a:solidFill>
              </a:defRPr>
            </a:lvl1pPr>
          </a:lstStyle>
          <a:p>
            <a:r>
              <a:rPr lang="en-US"/>
              <a:t>Click icon to add picture</a:t>
            </a:r>
            <a:endParaRPr lang="en-GB" dirty="0"/>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99281" y="2457450"/>
            <a:ext cx="8708630" cy="3708401"/>
          </a:xfrm>
        </p:spPr>
        <p:txBody>
          <a:bodyPr rIns="0" numCol="3" spcCol="180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96900" y="584200"/>
            <a:ext cx="67644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48754807"/>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8115300" y="0"/>
            <a:ext cx="1790700"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307976" y="296863"/>
            <a:ext cx="8102599"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901263" y="6548183"/>
            <a:ext cx="696763"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dirty="0">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99281" y="1736725"/>
            <a:ext cx="7516019" cy="4429126"/>
          </a:xfrm>
        </p:spPr>
        <p:txBody>
          <a:bodyPr rIns="0" numCol="2" spcCol="180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96900" y="584200"/>
            <a:ext cx="75184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3284470453"/>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99281" y="1736725"/>
            <a:ext cx="8709820" cy="4429126"/>
          </a:xfrm>
        </p:spPr>
        <p:txBody>
          <a:bodyPr rIns="0" numCol="3" spcCol="144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4185147603"/>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5232905"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7" name="txtSecureMarker2" hidden="1"/>
          <p:cNvSpPr txBox="1"/>
          <p:nvPr userDrawn="1"/>
        </p:nvSpPr>
        <p:spPr>
          <a:xfrm>
            <a:off x="7081837" y="6153281"/>
            <a:ext cx="1812071" cy="638209"/>
          </a:xfrm>
          <a:prstGeom prst="rect">
            <a:avLst/>
          </a:prstGeom>
          <a:noFill/>
        </p:spPr>
        <p:txBody>
          <a:bodyPr wrap="square" rtlCol="0" anchor="b" anchorCtr="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8" name="txtSecureMarker1" hidden="1"/>
          <p:cNvSpPr txBox="1"/>
          <p:nvPr userDrawn="1"/>
        </p:nvSpPr>
        <p:spPr>
          <a:xfrm>
            <a:off x="7081837" y="-2"/>
            <a:ext cx="1810800" cy="637200"/>
          </a:xfrm>
          <a:prstGeom prst="rect">
            <a:avLst/>
          </a:prstGeom>
          <a:noFill/>
        </p:spPr>
        <p:txBody>
          <a:bodyPr wrap="square" rtlCol="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953000" y="296862"/>
            <a:ext cx="464502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FF"/>
              </a:solidFill>
            </a:endParaRPr>
          </a:p>
        </p:txBody>
      </p:sp>
      <p:sp>
        <p:nvSpPr>
          <p:cNvPr id="13" name="plcSectionNumber"/>
          <p:cNvSpPr>
            <a:spLocks noGrp="1"/>
          </p:cNvSpPr>
          <p:nvPr>
            <p:ph type="body" sz="quarter" idx="15" hasCustomPrompt="1"/>
          </p:nvPr>
        </p:nvSpPr>
        <p:spPr>
          <a:xfrm>
            <a:off x="7343646" y="1706807"/>
            <a:ext cx="1953000" cy="1315824"/>
          </a:xfrm>
        </p:spPr>
        <p:txBody>
          <a:bodyPr rIns="0" anchor="ctr">
            <a:normAutofit/>
          </a:bodyPr>
          <a:lstStyle>
            <a:lvl1pPr algn="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dirty="0"/>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5260063" y="3183068"/>
            <a:ext cx="4030144" cy="2970213"/>
          </a:xfrm>
        </p:spPr>
        <p:txBody>
          <a:bodyPr tIns="0" rIns="0" bIns="0" anchor="t">
            <a:noAutofit/>
          </a:bodyPr>
          <a:lstStyle>
            <a:lvl1pPr algn="r">
              <a:lnSpc>
                <a:spcPct val="100000"/>
              </a:lnSpc>
              <a:spcBef>
                <a:spcPts val="0"/>
              </a:spcBef>
              <a:spcAft>
                <a:spcPts val="0"/>
              </a:spcAft>
              <a:defRPr sz="2800" b="1" cap="none" spc="0" baseline="0">
                <a:solidFill>
                  <a:schemeClr val="bg2"/>
                </a:solidFill>
              </a:defRPr>
            </a:lvl1pPr>
            <a:lvl2pPr algn="r">
              <a:lnSpc>
                <a:spcPct val="100000"/>
              </a:lnSpc>
              <a:spcBef>
                <a:spcPts val="0"/>
              </a:spcBef>
              <a:spcAft>
                <a:spcPts val="0"/>
              </a:spcAft>
              <a:defRPr sz="1700" b="0" cap="none" spc="0">
                <a:solidFill>
                  <a:schemeClr val="tx1"/>
                </a:solidFill>
              </a:defRPr>
            </a:lvl2pPr>
            <a:lvl3pPr algn="r">
              <a:lnSpc>
                <a:spcPct val="100000"/>
              </a:lnSpc>
              <a:spcAft>
                <a:spcPts val="0"/>
              </a:spcAft>
              <a:defRPr sz="1700" spc="0">
                <a:solidFill>
                  <a:srgbClr val="7A91A6"/>
                </a:solidFill>
              </a:defRPr>
            </a:lvl3pPr>
            <a:lvl4pPr marL="0" indent="0" algn="r">
              <a:spcBef>
                <a:spcPts val="0"/>
              </a:spcBef>
              <a:spcAft>
                <a:spcPts val="0"/>
              </a:spcAft>
              <a:buNone/>
              <a:defRPr sz="1700" spc="0">
                <a:solidFill>
                  <a:srgbClr val="7A91A6"/>
                </a:solidFill>
              </a:defRPr>
            </a:lvl4pPr>
            <a:lvl5pPr marL="0" indent="0" algn="r">
              <a:spcBef>
                <a:spcPts val="0"/>
              </a:spcBef>
              <a:spcAft>
                <a:spcPts val="0"/>
              </a:spcAft>
              <a:buNone/>
              <a:defRPr sz="1700" spc="0">
                <a:solidFill>
                  <a:srgbClr val="7A91A6"/>
                </a:solidFill>
              </a:defRPr>
            </a:lvl5pPr>
            <a:lvl6pPr marL="0" indent="0" algn="r">
              <a:lnSpc>
                <a:spcPct val="100000"/>
              </a:lnSpc>
              <a:spcBef>
                <a:spcPts val="0"/>
              </a:spcBef>
              <a:spcAft>
                <a:spcPts val="0"/>
              </a:spcAft>
              <a:buNone/>
              <a:defRPr sz="1700" spc="0">
                <a:solidFill>
                  <a:srgbClr val="7A91A6"/>
                </a:solidFill>
              </a:defRPr>
            </a:lvl6pPr>
            <a:lvl7pPr marL="0" indent="0" algn="r">
              <a:lnSpc>
                <a:spcPct val="100000"/>
              </a:lnSpc>
              <a:spcBef>
                <a:spcPts val="0"/>
              </a:spcBef>
              <a:spcAft>
                <a:spcPts val="0"/>
              </a:spcAft>
              <a:buNone/>
              <a:defRPr sz="1700" spc="0">
                <a:solidFill>
                  <a:srgbClr val="7A91A6"/>
                </a:solidFill>
              </a:defRPr>
            </a:lvl7pPr>
            <a:lvl8pPr marL="0" indent="0" algn="r">
              <a:lnSpc>
                <a:spcPct val="100000"/>
              </a:lnSpc>
              <a:spcBef>
                <a:spcPts val="0"/>
              </a:spcBef>
              <a:spcAft>
                <a:spcPts val="0"/>
              </a:spcAft>
              <a:buNone/>
              <a:defRPr sz="1700" spc="0">
                <a:solidFill>
                  <a:srgbClr val="7A91A6"/>
                </a:solidFill>
              </a:defRPr>
            </a:lvl8pPr>
            <a:lvl9pPr marL="0" indent="0" algn="r">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11739061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608014" y="1736724"/>
            <a:ext cx="8701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99281" y="1883611"/>
            <a:ext cx="8709820" cy="4282240"/>
          </a:xfrm>
        </p:spPr>
        <p:txBody>
          <a:bodyPr rIns="0" numCol="2" spcCol="144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735354288"/>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33EB-F5A7-4769-8A94-7547CABFDCAD}"/>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nb-NO"/>
          </a:p>
        </p:txBody>
      </p:sp>
      <p:sp>
        <p:nvSpPr>
          <p:cNvPr id="3" name="Subtitle 2">
            <a:extLst>
              <a:ext uri="{FF2B5EF4-FFF2-40B4-BE49-F238E27FC236}">
                <a16:creationId xmlns:a16="http://schemas.microsoft.com/office/drawing/2014/main" id="{0D1ABB1C-97FA-4613-A400-A22461C7DA32}"/>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9293467D-8706-46A7-9295-1AC3F1495EA5}"/>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3C324EC7-FCD2-4691-BD4B-E5EFCF5EAC1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81C0EFE-B737-40F9-ABD9-F993E0CFBED8}"/>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092019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CDCE-82A7-427F-8C77-C6CDB8E185A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F9FC9EA-87AA-44E1-8A81-80E7A2622E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D695E3B-DA2E-4E93-976B-DFFBA46F6BA6}"/>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258E13E4-061C-431D-9911-76088284B96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A5EB860-1F98-44A3-9396-BC5D9CD1693C}"/>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105200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5716-D7C0-4734-82FE-FA2368218CFE}"/>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E91C926-6878-4AFC-81D3-8AC6E62B0ECC}"/>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8714EA-67A6-43C6-BC8B-4B24FA739400}"/>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E9AE2A32-8ED2-4473-85C8-D252822DB58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3AA00F8-0406-452C-B6D3-5ADF5ECBBF6F}"/>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383137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25D8-71A1-4730-9333-9CD6BC91DAE0}"/>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749E2E4-0C99-4FA6-ADCF-F6373FE1942B}"/>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97C8CB4-1109-4B12-BE0E-BEC0DD2B85F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D02670D-06C3-4558-AD62-D84D115E244C}"/>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6" name="Footer Placeholder 5">
            <a:extLst>
              <a:ext uri="{FF2B5EF4-FFF2-40B4-BE49-F238E27FC236}">
                <a16:creationId xmlns:a16="http://schemas.microsoft.com/office/drawing/2014/main" id="{1CA3DD08-66BF-46CA-B2EB-191B63E0324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DD2EB6C-F2FF-4129-B170-8E08FB60BA39}"/>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433128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6E66-33C3-403D-A5A6-574B698CFF1B}"/>
              </a:ext>
            </a:extLst>
          </p:cNvPr>
          <p:cNvSpPr>
            <a:spLocks noGrp="1"/>
          </p:cNvSpPr>
          <p:nvPr>
            <p:ph type="title"/>
          </p:nvPr>
        </p:nvSpPr>
        <p:spPr>
          <a:xfrm>
            <a:off x="682328" y="365126"/>
            <a:ext cx="8543925"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A8CA316B-3509-47B8-9FDB-20B0A6AA67F6}"/>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F706AE1E-01BA-486E-9E78-605ADEC6C56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D35CE2E-517C-494A-AC9A-DAC0C10A1C9F}"/>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D8EC7365-692C-4096-A653-9848821D3F94}"/>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EC6E017-0021-4DB9-A66C-A4D981F44314}"/>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8" name="Footer Placeholder 7">
            <a:extLst>
              <a:ext uri="{FF2B5EF4-FFF2-40B4-BE49-F238E27FC236}">
                <a16:creationId xmlns:a16="http://schemas.microsoft.com/office/drawing/2014/main" id="{153F0137-3F75-438C-906A-EA0CF620B304}"/>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9D49423A-3B72-49D9-A6F2-D8A99A7A0A81}"/>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309605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536-FF0C-4E0B-A25D-367D1CF14BD4}"/>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D07D0A2D-1246-4DC8-8225-C7ADE8135248}"/>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4" name="Footer Placeholder 3">
            <a:extLst>
              <a:ext uri="{FF2B5EF4-FFF2-40B4-BE49-F238E27FC236}">
                <a16:creationId xmlns:a16="http://schemas.microsoft.com/office/drawing/2014/main" id="{F74C779D-9B02-4EA9-946D-AE6F6B5323D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E52030AD-7A83-46C2-9D69-68EE3E9B2F1E}"/>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707541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A4F4-EA90-4704-B75B-4106E8FC4ECF}"/>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3" name="Footer Placeholder 2">
            <a:extLst>
              <a:ext uri="{FF2B5EF4-FFF2-40B4-BE49-F238E27FC236}">
                <a16:creationId xmlns:a16="http://schemas.microsoft.com/office/drawing/2014/main" id="{0AD663E3-7FC0-4371-898D-EECE32072340}"/>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9015CFE-CADD-4973-9143-2FEEB5DE14F0}"/>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477326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78E0-C925-4416-BDA5-D91134A79BB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7E0E620A-8177-4597-BF93-22981CADA6D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32D53163-856B-4DE2-AEDA-13EFCA0E2AA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FB520BA-FDCE-4EE7-BC2F-AAF7EB537A3D}"/>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6" name="Footer Placeholder 5">
            <a:extLst>
              <a:ext uri="{FF2B5EF4-FFF2-40B4-BE49-F238E27FC236}">
                <a16:creationId xmlns:a16="http://schemas.microsoft.com/office/drawing/2014/main" id="{F499CD10-1195-4C5A-B4FA-B5E474BEC13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FF10776-056B-440F-8B3A-E6BF16F7605F}"/>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851472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42EE-3F38-433E-8C73-DDE71A87BD77}"/>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19714598-92E9-4A74-B590-9B9318516000}"/>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nb-NO"/>
          </a:p>
        </p:txBody>
      </p:sp>
      <p:sp>
        <p:nvSpPr>
          <p:cNvPr id="4" name="Text Placeholder 3">
            <a:extLst>
              <a:ext uri="{FF2B5EF4-FFF2-40B4-BE49-F238E27FC236}">
                <a16:creationId xmlns:a16="http://schemas.microsoft.com/office/drawing/2014/main" id="{56691583-A9E2-42D3-9125-8F19A98AF44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94B28DFC-3924-434B-843D-D59C8D872845}"/>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6" name="Footer Placeholder 5">
            <a:extLst>
              <a:ext uri="{FF2B5EF4-FFF2-40B4-BE49-F238E27FC236}">
                <a16:creationId xmlns:a16="http://schemas.microsoft.com/office/drawing/2014/main" id="{4DE2D148-0A55-4A63-B03F-D13277A2904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0E1011C-42FE-4BED-849B-1E039E1AB61A}"/>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34245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280" y="1520825"/>
            <a:ext cx="8709819" cy="4645025"/>
          </a:xfrm>
        </p:spPr>
        <p:txBody>
          <a:bodyPr>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610506375"/>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4DE9-5AA2-4683-AF9C-6DEB7C0A35D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66623F4-A01B-4459-B6A7-5CE271D11B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164FFE5-5EA2-40AC-A37A-631D7DE19B44}"/>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DC48818F-8B2E-486D-BC0A-BEAD844ED19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0CD40B2-626D-4B96-890F-3DE863398A55}"/>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2286909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A656E-75EE-4B8F-B373-4E28E57D6D0B}"/>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913DFEF-5E8C-4334-80A8-76D355CC87C9}"/>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7B6F410-BFB5-4A8F-8CEE-ACE9246539CD}"/>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89FAE84E-91AF-489A-85FB-4E3CFEA3B83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0F5977A-4FD9-4D88-99E6-217353183675}"/>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385492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99280" y="1520825"/>
            <a:ext cx="8709819" cy="4645025"/>
          </a:xfrm>
        </p:spPr>
        <p:txBody>
          <a:bodyPr numCol="2" spcCol="180000">
            <a:noAutofit/>
          </a:bodyPr>
          <a:lstStyle>
            <a:lvl5pPr indent="-183600">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1293650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99280" y="1520825"/>
            <a:ext cx="8709819" cy="4645025"/>
          </a:xfrm>
        </p:spPr>
        <p:txBody>
          <a:bodyPr numCol="3"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5421836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99280" y="1520825"/>
            <a:ext cx="8709819" cy="4645025"/>
          </a:xfrm>
        </p:spPr>
        <p:txBody>
          <a:bodyPr>
            <a:noAutofit/>
          </a:bodyPr>
          <a:lstStyle>
            <a:lvl4pPr marL="180000" indent="-183600">
              <a:buFont typeface="+mj-lt"/>
              <a:buAutoNum type="arabicPeriod"/>
              <a:defRPr/>
            </a:lvl4pPr>
            <a:lvl5pPr marL="360000" indent="-183600">
              <a:buFont typeface="+mj-lt"/>
              <a:buAutoNum type="alphaLcPeriod"/>
              <a:defRPr/>
            </a:lvl5pPr>
            <a:lvl6pPr marL="540000" indent="-183600">
              <a:buFont typeface="+mj-lt"/>
              <a:buAutoNum type="romanLcPeriod"/>
              <a:defRPr baseline="0"/>
            </a:lvl6pPr>
            <a:lvl7pPr marL="720000" indent="-183600">
              <a:buFont typeface="+mj-lt"/>
              <a:buAutoNum type="arabicPeriod"/>
              <a:defRPr/>
            </a:lvl7pPr>
            <a:lvl8pPr marL="900000" indent="-183600">
              <a:buFont typeface="+mj-lt"/>
              <a:buAutoNum type="alphaLcPeriod"/>
              <a:defRPr/>
            </a:lvl8pPr>
            <a:lvl9pPr marL="179387" indent="0">
              <a:buFont typeface="+mj-lt"/>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7263036"/>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07976" y="296862"/>
            <a:ext cx="929005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599281" y="593912"/>
            <a:ext cx="8709819" cy="711013"/>
          </a:xfrm>
          <a:prstGeom prst="rect">
            <a:avLst/>
          </a:prstGeom>
        </p:spPr>
        <p:txBody>
          <a:bodyPr vert="horz" lIns="0" tIns="0" rIns="9144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99280" y="1520825"/>
            <a:ext cx="8709819" cy="464502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xtSecureMarker2" hidden="1"/>
          <p:cNvSpPr txBox="1"/>
          <p:nvPr userDrawn="1"/>
        </p:nvSpPr>
        <p:spPr>
          <a:xfrm>
            <a:off x="3056020" y="6530086"/>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1" hidden="1"/>
          <p:cNvSpPr txBox="1"/>
          <p:nvPr userDrawn="1"/>
        </p:nvSpPr>
        <p:spPr>
          <a:xfrm>
            <a:off x="3056020" y="35252"/>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0" name="plcSlideNumber"/>
          <p:cNvSpPr>
            <a:spLocks noGrp="1"/>
          </p:cNvSpPr>
          <p:nvPr userDrawn="1"/>
        </p:nvSpPr>
        <p:spPr>
          <a:xfrm>
            <a:off x="8901263" y="6548183"/>
            <a:ext cx="696763"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dirty="0">
              <a:solidFill>
                <a:srgbClr val="9AB1C5"/>
              </a:solidFill>
            </a:endParaRPr>
          </a:p>
        </p:txBody>
      </p:sp>
      <p:sp>
        <p:nvSpPr>
          <p:cNvPr id="4" name="txtFooter"/>
          <p:cNvSpPr txBox="1"/>
          <p:nvPr userDrawn="1"/>
        </p:nvSpPr>
        <p:spPr>
          <a:xfrm>
            <a:off x="307975" y="6560739"/>
            <a:ext cx="7258473" cy="20005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rgbClr val="9AB1C5"/>
                </a:solidFill>
              </a:rPr>
              <a:t>© PA Knowledge Limited  |  PA Confidential – Internal use only </a:t>
            </a:r>
            <a:endParaRPr lang="en-GB" sz="700" dirty="0">
              <a:solidFill>
                <a:srgbClr val="9AB1C5"/>
              </a:solidFill>
            </a:endParaRPr>
          </a:p>
        </p:txBody>
      </p:sp>
    </p:spTree>
    <p:extLst>
      <p:ext uri="{BB962C8B-B14F-4D97-AF65-F5344CB8AC3E}">
        <p14:creationId xmlns:p14="http://schemas.microsoft.com/office/powerpoint/2010/main" val="477734722"/>
      </p:ext>
    </p:extLst>
  </p:cSld>
  <p:clrMap bg1="lt1" tx1="dk1" bg2="lt2" tx2="dk2" accent1="accent1" accent2="accent2" accent3="accent3" accent4="accent4" accent5="accent5" accent6="accent6" hlink="hlink" folHlink="folHlink"/>
  <p:sldLayoutIdLst>
    <p:sldLayoutId id="2147483650" r:id="rId1"/>
    <p:sldLayoutId id="2147483722" r:id="rId2"/>
    <p:sldLayoutId id="2147483651" r:id="rId3"/>
    <p:sldLayoutId id="2147483652" r:id="rId4"/>
    <p:sldLayoutId id="2147483653" r:id="rId5"/>
    <p:sldLayoutId id="2147483654" r:id="rId6"/>
    <p:sldLayoutId id="2147483655" r:id="rId7"/>
    <p:sldLayoutId id="2147483656" r:id="rId8"/>
    <p:sldLayoutId id="2147483734"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762" r:id="rId21"/>
    <p:sldLayoutId id="2147483668" r:id="rId22"/>
    <p:sldLayoutId id="2147483669" r:id="rId23"/>
    <p:sldLayoutId id="2147483670" r:id="rId24"/>
    <p:sldLayoutId id="2147483732" r:id="rId25"/>
    <p:sldLayoutId id="2147483733" r:id="rId26"/>
    <p:sldLayoutId id="2147483672" r:id="rId27"/>
    <p:sldLayoutId id="2147483673" r:id="rId28"/>
    <p:sldLayoutId id="2147483740" r:id="rId29"/>
    <p:sldLayoutId id="2147483709" r:id="rId30"/>
    <p:sldLayoutId id="2147483720"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61" r:id="rId46"/>
    <p:sldLayoutId id="2147483757" r:id="rId47"/>
    <p:sldLayoutId id="2147483758" r:id="rId48"/>
    <p:sldLayoutId id="2147483759" r:id="rId49"/>
    <p:sldLayoutId id="2147483760" r:id="rId50"/>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chemeClr val="bg2"/>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userDrawn="1">
          <p15:clr>
            <a:srgbClr val="F26B43"/>
          </p15:clr>
        </p15:guide>
        <p15:guide id="11" orient="horz" pos="958" userDrawn="1">
          <p15:clr>
            <a:srgbClr val="F26B43"/>
          </p15:clr>
        </p15:guide>
        <p15:guide id="12"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A9B8C-1755-41F2-A21F-77F6E3F6F43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DABC2E3-2519-4963-B553-1C09E508D79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C13042F-E3CD-4B00-B249-D81FA24A4C3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6F54AD51-636D-4304-9942-993A3B64328B}"/>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42BE2A7E-2073-4279-82C8-0230B2081BC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2ADA8CCD-C437-4B13-BDA5-E376D74A0616}" type="slidenum">
              <a:rPr lang="nb-NO" smtClean="0"/>
              <a:t>‹#›</a:t>
            </a:fld>
            <a:endParaRPr lang="nb-NO"/>
          </a:p>
        </p:txBody>
      </p:sp>
    </p:spTree>
    <p:extLst>
      <p:ext uri="{BB962C8B-B14F-4D97-AF65-F5344CB8AC3E}">
        <p14:creationId xmlns:p14="http://schemas.microsoft.com/office/powerpoint/2010/main" val="13729109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nb-NO"/>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93C359E-5A83-4F56-BB16-26148AB8FDA8}"/>
              </a:ext>
            </a:extLst>
          </p:cNvPr>
          <p:cNvGrpSpPr/>
          <p:nvPr/>
        </p:nvGrpSpPr>
        <p:grpSpPr>
          <a:xfrm>
            <a:off x="161716" y="981508"/>
            <a:ext cx="9569920" cy="2526200"/>
            <a:chOff x="185037" y="533336"/>
            <a:chExt cx="11778363" cy="3109171"/>
          </a:xfrm>
        </p:grpSpPr>
        <p:sp>
          <p:nvSpPr>
            <p:cNvPr id="5" name="Rectangle 4">
              <a:extLst>
                <a:ext uri="{FF2B5EF4-FFF2-40B4-BE49-F238E27FC236}">
                  <a16:creationId xmlns:a16="http://schemas.microsoft.com/office/drawing/2014/main" id="{92F05F9D-5583-452D-B852-B64803F5B6B2}"/>
                </a:ext>
              </a:extLst>
            </p:cNvPr>
            <p:cNvSpPr/>
            <p:nvPr/>
          </p:nvSpPr>
          <p:spPr>
            <a:xfrm>
              <a:off x="1141444" y="2768541"/>
              <a:ext cx="10821956" cy="8739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Rectangle: Rounded Corners 39">
              <a:extLst>
                <a:ext uri="{FF2B5EF4-FFF2-40B4-BE49-F238E27FC236}">
                  <a16:creationId xmlns:a16="http://schemas.microsoft.com/office/drawing/2014/main" id="{E503FEA6-F1D3-4F0E-9F68-764080844933}"/>
                </a:ext>
              </a:extLst>
            </p:cNvPr>
            <p:cNvSpPr/>
            <p:nvPr/>
          </p:nvSpPr>
          <p:spPr>
            <a:xfrm>
              <a:off x="3487177" y="2863566"/>
              <a:ext cx="1212779" cy="6546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Anbefaler</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teknologi, skriver og sender søknad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Rectangle: Rounded Corners 41">
              <a:extLst>
                <a:ext uri="{FF2B5EF4-FFF2-40B4-BE49-F238E27FC236}">
                  <a16:creationId xmlns:a16="http://schemas.microsoft.com/office/drawing/2014/main" id="{0D2C1DDF-97DF-49BA-BF1D-B41DDCC50789}"/>
                </a:ext>
              </a:extLst>
            </p:cNvPr>
            <p:cNvSpPr/>
            <p:nvPr/>
          </p:nvSpPr>
          <p:spPr>
            <a:xfrm>
              <a:off x="4848819" y="2849023"/>
              <a:ext cx="1038946" cy="6483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Avtaler utlevering, leverer</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ut hjelpemiddelet og tilpasser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Rectangle: Rounded Corners 50">
              <a:extLst>
                <a:ext uri="{FF2B5EF4-FFF2-40B4-BE49-F238E27FC236}">
                  <a16:creationId xmlns:a16="http://schemas.microsoft.com/office/drawing/2014/main" id="{13B5591B-A7E5-4DA5-903A-D7CB74F7CE36}"/>
                </a:ext>
              </a:extLst>
            </p:cNvPr>
            <p:cNvSpPr/>
            <p:nvPr/>
          </p:nvSpPr>
          <p:spPr>
            <a:xfrm>
              <a:off x="5983988" y="2860178"/>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opplæring og setter mål sammen med bruker </a:t>
              </a:r>
            </a:p>
          </p:txBody>
        </p:sp>
        <p:sp>
          <p:nvSpPr>
            <p:cNvPr id="58" name="Rectangle: Rounded Corners 57">
              <a:extLst>
                <a:ext uri="{FF2B5EF4-FFF2-40B4-BE49-F238E27FC236}">
                  <a16:creationId xmlns:a16="http://schemas.microsoft.com/office/drawing/2014/main" id="{939E13DB-956E-40FA-AAC6-4845C4AD695C}"/>
                </a:ext>
              </a:extLst>
            </p:cNvPr>
            <p:cNvSpPr/>
            <p:nvPr/>
          </p:nvSpPr>
          <p:spPr>
            <a:xfrm>
              <a:off x="7083185" y="2870781"/>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oppfølging,</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følger skjema, setter nye mål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Rounded Corners 59">
              <a:extLst>
                <a:ext uri="{FF2B5EF4-FFF2-40B4-BE49-F238E27FC236}">
                  <a16:creationId xmlns:a16="http://schemas.microsoft.com/office/drawing/2014/main" id="{AC6DFAC4-EBD9-4ACE-81E0-73BE753EC0E6}"/>
                </a:ext>
              </a:extLst>
            </p:cNvPr>
            <p:cNvSpPr/>
            <p:nvPr/>
          </p:nvSpPr>
          <p:spPr>
            <a:xfrm>
              <a:off x="8127185" y="2831153"/>
              <a:ext cx="1523083" cy="7595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Evaluerer mål.</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info om support</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og kontaktperson. Utarbeider prosedyrer for oppfølging</a:t>
              </a:r>
            </a:p>
          </p:txBody>
        </p:sp>
        <p:sp>
          <p:nvSpPr>
            <p:cNvPr id="111" name="TextBox 110">
              <a:extLst>
                <a:ext uri="{FF2B5EF4-FFF2-40B4-BE49-F238E27FC236}">
                  <a16:creationId xmlns:a16="http://schemas.microsoft.com/office/drawing/2014/main" id="{5477B886-2EDE-4C12-90A9-FA997E9C2090}"/>
                </a:ext>
              </a:extLst>
            </p:cNvPr>
            <p:cNvSpPr txBox="1"/>
            <p:nvPr/>
          </p:nvSpPr>
          <p:spPr>
            <a:xfrm>
              <a:off x="185037" y="533336"/>
              <a:ext cx="953856" cy="390324"/>
            </a:xfrm>
            <a:prstGeom prst="rect">
              <a:avLst/>
            </a:prstGeom>
            <a:noFill/>
          </p:spPr>
          <p:txBody>
            <a:bodyPr wrap="square" rtlCol="0">
              <a:spAutoFit/>
            </a:bodyPr>
            <a:lstStyle/>
            <a:p>
              <a:pPr defTabSz="742950">
                <a:defRPr/>
              </a:pPr>
              <a:r>
                <a:rPr lang="nb-NO" sz="730" dirty="0">
                  <a:solidFill>
                    <a:prstClr val="black"/>
                  </a:solidFill>
                  <a:latin typeface="Arial" panose="020B0604020202020204" pitchFamily="34" charset="0"/>
                  <a:cs typeface="Arial" panose="020B0604020202020204" pitchFamily="34" charset="0"/>
                </a:rPr>
                <a:t>.</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Rectangle: Rounded Corners 36">
              <a:extLst>
                <a:ext uri="{FF2B5EF4-FFF2-40B4-BE49-F238E27FC236}">
                  <a16:creationId xmlns:a16="http://schemas.microsoft.com/office/drawing/2014/main" id="{19EA3153-9CE7-4A14-9DE2-86161E0609C8}"/>
                </a:ext>
              </a:extLst>
            </p:cNvPr>
            <p:cNvSpPr/>
            <p:nvPr/>
          </p:nvSpPr>
          <p:spPr>
            <a:xfrm>
              <a:off x="2377412" y="2874259"/>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Rectangle: Rounded Corners 89">
              <a:extLst>
                <a:ext uri="{FF2B5EF4-FFF2-40B4-BE49-F238E27FC236}">
                  <a16:creationId xmlns:a16="http://schemas.microsoft.com/office/drawing/2014/main" id="{18F05CAF-F59C-44B0-AF33-BDC295C965F9}"/>
                </a:ext>
              </a:extLst>
            </p:cNvPr>
            <p:cNvSpPr/>
            <p:nvPr/>
          </p:nvSpPr>
          <p:spPr>
            <a:xfrm>
              <a:off x="9514476" y="2870781"/>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Blir kontaktet ved behov</a:t>
              </a:r>
            </a:p>
          </p:txBody>
        </p:sp>
      </p:grpSp>
      <p:grpSp>
        <p:nvGrpSpPr>
          <p:cNvPr id="32" name="Group 31">
            <a:extLst>
              <a:ext uri="{FF2B5EF4-FFF2-40B4-BE49-F238E27FC236}">
                <a16:creationId xmlns:a16="http://schemas.microsoft.com/office/drawing/2014/main" id="{6D546AD7-28D8-45CF-BB02-4FE63E41C6B7}"/>
              </a:ext>
            </a:extLst>
          </p:cNvPr>
          <p:cNvGrpSpPr/>
          <p:nvPr/>
        </p:nvGrpSpPr>
        <p:grpSpPr>
          <a:xfrm>
            <a:off x="114018" y="861850"/>
            <a:ext cx="9617618" cy="1809869"/>
            <a:chOff x="126331" y="337431"/>
            <a:chExt cx="11837069" cy="2227530"/>
          </a:xfrm>
        </p:grpSpPr>
        <p:sp>
          <p:nvSpPr>
            <p:cNvPr id="4" name="Rectangle 3">
              <a:extLst>
                <a:ext uri="{FF2B5EF4-FFF2-40B4-BE49-F238E27FC236}">
                  <a16:creationId xmlns:a16="http://schemas.microsoft.com/office/drawing/2014/main" id="{EC58FECA-F119-4552-A55F-BD628A10F373}"/>
                </a:ext>
              </a:extLst>
            </p:cNvPr>
            <p:cNvSpPr/>
            <p:nvPr/>
          </p:nvSpPr>
          <p:spPr>
            <a:xfrm>
              <a:off x="1141444" y="1746975"/>
              <a:ext cx="10821956" cy="8179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BC1C3B7D-A235-403A-ABD1-D729C0AC27CA}"/>
                </a:ext>
              </a:extLst>
            </p:cNvPr>
            <p:cNvSpPr/>
            <p:nvPr/>
          </p:nvSpPr>
          <p:spPr>
            <a:xfrm>
              <a:off x="1297815" y="1807641"/>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Sender henvisning med</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beskrivelse av behov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Rectangle: Rounded Corners 40">
              <a:extLst>
                <a:ext uri="{FF2B5EF4-FFF2-40B4-BE49-F238E27FC236}">
                  <a16:creationId xmlns:a16="http://schemas.microsoft.com/office/drawing/2014/main" id="{456AEAC5-FD7E-49D3-918F-9C2D09A698A0}"/>
                </a:ext>
              </a:extLst>
            </p:cNvPr>
            <p:cNvSpPr/>
            <p:nvPr/>
          </p:nvSpPr>
          <p:spPr>
            <a:xfrm>
              <a:off x="4826506" y="1756976"/>
              <a:ext cx="1044000" cy="8005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Kontaktes for </a:t>
              </a:r>
              <a:r>
                <a:rPr lang="nb-NO" sz="731" noProof="0" dirty="0">
                  <a:solidFill>
                    <a:prstClr val="black"/>
                  </a:solidFill>
                  <a:latin typeface="Arial" panose="020B0604020202020204" pitchFamily="34" charset="0"/>
                  <a:cs typeface="Arial" panose="020B0604020202020204" pitchFamily="34" charset="0"/>
                </a:rPr>
                <a:t>avtale om utlevering av  hjelpemiddel</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Mottar hj</a:t>
              </a:r>
              <a:r>
                <a:rPr lang="nb-NO" sz="731" dirty="0">
                  <a:solidFill>
                    <a:prstClr val="black"/>
                  </a:solidFill>
                  <a:latin typeface="Arial" panose="020B0604020202020204" pitchFamily="34" charset="0"/>
                  <a:cs typeface="Arial" panose="020B0604020202020204" pitchFamily="34" charset="0"/>
                </a:rPr>
                <a:t>elpemiddel</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F7C0D400-EB3D-4EA6-800C-8E0D3D3C67AE}"/>
                </a:ext>
              </a:extLst>
            </p:cNvPr>
            <p:cNvSpPr/>
            <p:nvPr/>
          </p:nvSpPr>
          <p:spPr>
            <a:xfrm>
              <a:off x="3507556" y="1837433"/>
              <a:ext cx="1189081"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S</a:t>
              </a:r>
              <a:r>
                <a:rPr kumimoji="0" lang="nb-NO" sz="731"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ignere</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søknad på valgt teknologi</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Rectangle: Rounded Corners 55">
              <a:extLst>
                <a:ext uri="{FF2B5EF4-FFF2-40B4-BE49-F238E27FC236}">
                  <a16:creationId xmlns:a16="http://schemas.microsoft.com/office/drawing/2014/main" id="{EC08E06B-AA77-4EA2-85B2-1A65586305F0}"/>
                </a:ext>
              </a:extLst>
            </p:cNvPr>
            <p:cNvSpPr/>
            <p:nvPr/>
          </p:nvSpPr>
          <p:spPr>
            <a:xfrm>
              <a:off x="5990575" y="183743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Mottar</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opplæring og setter mål</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Rounded Corners 58">
              <a:extLst>
                <a:ext uri="{FF2B5EF4-FFF2-40B4-BE49-F238E27FC236}">
                  <a16:creationId xmlns:a16="http://schemas.microsoft.com/office/drawing/2014/main" id="{55F49DE7-86E0-405F-B5E2-E29F055562CE}"/>
                </a:ext>
              </a:extLst>
            </p:cNvPr>
            <p:cNvSpPr/>
            <p:nvPr/>
          </p:nvSpPr>
          <p:spPr>
            <a:xfrm>
              <a:off x="7136381" y="1828991"/>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Mottar oppfølging,</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setter nye mål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id="{71BA2F12-2404-4C1D-9CD4-46CE359E1244}"/>
                </a:ext>
              </a:extLst>
            </p:cNvPr>
            <p:cNvSpPr txBox="1"/>
            <p:nvPr/>
          </p:nvSpPr>
          <p:spPr>
            <a:xfrm>
              <a:off x="126331" y="337431"/>
              <a:ext cx="1218291" cy="252061"/>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pSp>
          <p:nvGrpSpPr>
            <p:cNvPr id="16" name="Group 15">
              <a:extLst>
                <a:ext uri="{FF2B5EF4-FFF2-40B4-BE49-F238E27FC236}">
                  <a16:creationId xmlns:a16="http://schemas.microsoft.com/office/drawing/2014/main" id="{E0928F29-476C-485C-9730-0B4C661B72F5}"/>
                </a:ext>
              </a:extLst>
            </p:cNvPr>
            <p:cNvGrpSpPr/>
            <p:nvPr/>
          </p:nvGrpSpPr>
          <p:grpSpPr>
            <a:xfrm>
              <a:off x="5671624" y="1829225"/>
              <a:ext cx="3754143" cy="638267"/>
              <a:chOff x="5671624" y="1841426"/>
              <a:chExt cx="3754143" cy="638267"/>
            </a:xfrm>
          </p:grpSpPr>
          <p:sp>
            <p:nvSpPr>
              <p:cNvPr id="62" name="Rectangle: Rounded Corners 61">
                <a:extLst>
                  <a:ext uri="{FF2B5EF4-FFF2-40B4-BE49-F238E27FC236}">
                    <a16:creationId xmlns:a16="http://schemas.microsoft.com/office/drawing/2014/main" id="{0679D2BC-5C99-49E8-A88A-C4C1EA9850C0}"/>
                  </a:ext>
                </a:extLst>
              </p:cNvPr>
              <p:cNvSpPr/>
              <p:nvPr/>
            </p:nvSpPr>
            <p:spPr>
              <a:xfrm>
                <a:off x="8381767" y="184249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Evaluerer mål. Mottar info om support og</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kontaktperson.</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9" name="Picture 138">
                <a:extLst>
                  <a:ext uri="{FF2B5EF4-FFF2-40B4-BE49-F238E27FC236}">
                    <a16:creationId xmlns:a16="http://schemas.microsoft.com/office/drawing/2014/main" id="{6B406971-FB96-4934-8E84-24A415446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1624" y="1841426"/>
                <a:ext cx="294194" cy="294194"/>
              </a:xfrm>
              <a:prstGeom prst="rect">
                <a:avLst/>
              </a:prstGeom>
            </p:spPr>
          </p:pic>
        </p:grpSp>
        <p:sp>
          <p:nvSpPr>
            <p:cNvPr id="95" name="Rectangle: Rounded Corners 94">
              <a:extLst>
                <a:ext uri="{FF2B5EF4-FFF2-40B4-BE49-F238E27FC236}">
                  <a16:creationId xmlns:a16="http://schemas.microsoft.com/office/drawing/2014/main" id="{A808EC6A-66F5-4154-9348-00806BB092E2}"/>
                </a:ext>
              </a:extLst>
            </p:cNvPr>
            <p:cNvSpPr/>
            <p:nvPr/>
          </p:nvSpPr>
          <p:spPr>
            <a:xfrm>
              <a:off x="9518908" y="184788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noProof="0" dirty="0">
                  <a:solidFill>
                    <a:prstClr val="black"/>
                  </a:solidFill>
                  <a:latin typeface="Arial" panose="020B0604020202020204" pitchFamily="34" charset="0"/>
                  <a:cs typeface="Arial" panose="020B0604020202020204" pitchFamily="34" charset="0"/>
                </a:rPr>
                <a:t>Evalueres årlig på samarbeids-/</a:t>
              </a:r>
              <a:r>
                <a:rPr lang="nb-NO" sz="731" noProof="0">
                  <a:solidFill>
                    <a:prstClr val="black"/>
                  </a:solidFill>
                  <a:latin typeface="Arial" panose="020B0604020202020204" pitchFamily="34" charset="0"/>
                  <a:cs typeface="Arial" panose="020B0604020202020204" pitchFamily="34" charset="0"/>
                </a:rPr>
                <a:t>ansvarsgrup-pemøter</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Rectangle: Rounded Corners 102">
              <a:extLst>
                <a:ext uri="{FF2B5EF4-FFF2-40B4-BE49-F238E27FC236}">
                  <a16:creationId xmlns:a16="http://schemas.microsoft.com/office/drawing/2014/main" id="{FE47EED2-AA73-481F-A746-15455952440B}"/>
                </a:ext>
              </a:extLst>
            </p:cNvPr>
            <p:cNvSpPr/>
            <p:nvPr/>
          </p:nvSpPr>
          <p:spPr>
            <a:xfrm>
              <a:off x="10664713" y="1847882"/>
              <a:ext cx="1226676"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Melder fra hvis behov har opphørt, eller behovet er endret</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 name="Rectangle 10">
            <a:extLst>
              <a:ext uri="{FF2B5EF4-FFF2-40B4-BE49-F238E27FC236}">
                <a16:creationId xmlns:a16="http://schemas.microsoft.com/office/drawing/2014/main" id="{7C39A2E5-5548-48AC-A99C-D513C72647D4}"/>
              </a:ext>
            </a:extLst>
          </p:cNvPr>
          <p:cNvSpPr/>
          <p:nvPr/>
        </p:nvSpPr>
        <p:spPr>
          <a:xfrm>
            <a:off x="913376" y="6065919"/>
            <a:ext cx="8761945" cy="7100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5" name="Group 44">
            <a:extLst>
              <a:ext uri="{FF2B5EF4-FFF2-40B4-BE49-F238E27FC236}">
                <a16:creationId xmlns:a16="http://schemas.microsoft.com/office/drawing/2014/main" id="{8D21AFDF-7EEA-49D2-AC43-D0BE2756C490}"/>
              </a:ext>
            </a:extLst>
          </p:cNvPr>
          <p:cNvGrpSpPr/>
          <p:nvPr/>
        </p:nvGrpSpPr>
        <p:grpSpPr>
          <a:xfrm>
            <a:off x="930942" y="2703892"/>
            <a:ext cx="8768844" cy="2473792"/>
            <a:chOff x="1122340" y="2873960"/>
            <a:chExt cx="10803036" cy="2832868"/>
          </a:xfrm>
        </p:grpSpPr>
        <p:sp>
          <p:nvSpPr>
            <p:cNvPr id="127" name="Rectangle 126">
              <a:extLst>
                <a:ext uri="{FF2B5EF4-FFF2-40B4-BE49-F238E27FC236}">
                  <a16:creationId xmlns:a16="http://schemas.microsoft.com/office/drawing/2014/main" id="{5F5625F9-AE52-47B7-91BB-1DE5B3D60B7F}"/>
                </a:ext>
              </a:extLst>
            </p:cNvPr>
            <p:cNvSpPr/>
            <p:nvPr/>
          </p:nvSpPr>
          <p:spPr>
            <a:xfrm>
              <a:off x="1139188" y="4832860"/>
              <a:ext cx="10786188" cy="8739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5" name="Group 34">
              <a:extLst>
                <a:ext uri="{FF2B5EF4-FFF2-40B4-BE49-F238E27FC236}">
                  <a16:creationId xmlns:a16="http://schemas.microsoft.com/office/drawing/2014/main" id="{351192B3-DC4D-41A8-A3CF-DAF733BA7E93}"/>
                </a:ext>
              </a:extLst>
            </p:cNvPr>
            <p:cNvGrpSpPr/>
            <p:nvPr/>
          </p:nvGrpSpPr>
          <p:grpSpPr>
            <a:xfrm>
              <a:off x="1122340" y="2873960"/>
              <a:ext cx="7350881" cy="2713183"/>
              <a:chOff x="1122340" y="2873960"/>
              <a:chExt cx="7350881" cy="2713183"/>
            </a:xfrm>
          </p:grpSpPr>
          <p:grpSp>
            <p:nvGrpSpPr>
              <p:cNvPr id="29" name="Group 28">
                <a:extLst>
                  <a:ext uri="{FF2B5EF4-FFF2-40B4-BE49-F238E27FC236}">
                    <a16:creationId xmlns:a16="http://schemas.microsoft.com/office/drawing/2014/main" id="{87E70075-0CE8-4791-88CC-4DB1F1D06A1E}"/>
                  </a:ext>
                </a:extLst>
              </p:cNvPr>
              <p:cNvGrpSpPr/>
              <p:nvPr/>
            </p:nvGrpSpPr>
            <p:grpSpPr>
              <a:xfrm>
                <a:off x="1122340" y="4808386"/>
                <a:ext cx="1175452" cy="778757"/>
                <a:chOff x="1122340" y="4808386"/>
                <a:chExt cx="1175452" cy="778757"/>
              </a:xfrm>
            </p:grpSpPr>
            <p:sp>
              <p:nvSpPr>
                <p:cNvPr id="128" name="Rectangle: Rounded Corners 127">
                  <a:extLst>
                    <a:ext uri="{FF2B5EF4-FFF2-40B4-BE49-F238E27FC236}">
                      <a16:creationId xmlns:a16="http://schemas.microsoft.com/office/drawing/2014/main" id="{50C38274-1F67-43EF-8DD4-FC646AFE1CF1}"/>
                    </a:ext>
                  </a:extLst>
                </p:cNvPr>
                <p:cNvSpPr/>
                <p:nvPr/>
              </p:nvSpPr>
              <p:spPr>
                <a:xfrm>
                  <a:off x="1253792" y="494994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Identifiserer og henviser bruker</a:t>
                  </a:r>
                </a:p>
              </p:txBody>
            </p:sp>
            <p:pic>
              <p:nvPicPr>
                <p:cNvPr id="98" name="Picture 97">
                  <a:extLst>
                    <a:ext uri="{FF2B5EF4-FFF2-40B4-BE49-F238E27FC236}">
                      <a16:creationId xmlns:a16="http://schemas.microsoft.com/office/drawing/2014/main" id="{1D64AC5A-5346-4644-8FC0-FBF2625F6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340" y="4808386"/>
                  <a:ext cx="313839" cy="313840"/>
                </a:xfrm>
                <a:prstGeom prst="rect">
                  <a:avLst/>
                </a:prstGeom>
              </p:spPr>
            </p:pic>
          </p:grpSp>
          <p:pic>
            <p:nvPicPr>
              <p:cNvPr id="101" name="Picture 100">
                <a:extLst>
                  <a:ext uri="{FF2B5EF4-FFF2-40B4-BE49-F238E27FC236}">
                    <a16:creationId xmlns:a16="http://schemas.microsoft.com/office/drawing/2014/main" id="{8B77FB33-D2D5-439C-9560-5C0D71B08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260" y="2873960"/>
                <a:ext cx="283961" cy="283961"/>
              </a:xfrm>
              <a:prstGeom prst="rect">
                <a:avLst/>
              </a:prstGeom>
            </p:spPr>
          </p:pic>
        </p:grpSp>
      </p:grpSp>
      <p:sp>
        <p:nvSpPr>
          <p:cNvPr id="6" name="Rectangle 5">
            <a:extLst>
              <a:ext uri="{FF2B5EF4-FFF2-40B4-BE49-F238E27FC236}">
                <a16:creationId xmlns:a16="http://schemas.microsoft.com/office/drawing/2014/main" id="{2835B544-9770-4344-979E-10A3B92C9E4E}"/>
              </a:ext>
            </a:extLst>
          </p:cNvPr>
          <p:cNvSpPr/>
          <p:nvPr/>
        </p:nvSpPr>
        <p:spPr>
          <a:xfrm>
            <a:off x="943092" y="3600506"/>
            <a:ext cx="8779082" cy="7100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A19ECFEC-4F93-4C6E-963F-902093009803}"/>
              </a:ext>
            </a:extLst>
          </p:cNvPr>
          <p:cNvCxnSpPr/>
          <p:nvPr/>
        </p:nvCxnSpPr>
        <p:spPr>
          <a:xfrm>
            <a:off x="226662" y="2743396"/>
            <a:ext cx="947640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4DE351B-4FDD-4B1E-BE19-089F8C61962A}"/>
              </a:ext>
            </a:extLst>
          </p:cNvPr>
          <p:cNvSpPr txBox="1"/>
          <p:nvPr/>
        </p:nvSpPr>
        <p:spPr>
          <a:xfrm>
            <a:off x="-22744" y="1406680"/>
            <a:ext cx="869302" cy="267446"/>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113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Aktiviteter</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8D1AF90B-4607-437F-9179-6E67BD688004}"/>
              </a:ext>
            </a:extLst>
          </p:cNvPr>
          <p:cNvSpPr txBox="1"/>
          <p:nvPr/>
        </p:nvSpPr>
        <p:spPr>
          <a:xfrm>
            <a:off x="-155635" y="716985"/>
            <a:ext cx="869302" cy="267446"/>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113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Faser</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23" name="Group 122">
            <a:extLst>
              <a:ext uri="{FF2B5EF4-FFF2-40B4-BE49-F238E27FC236}">
                <a16:creationId xmlns:a16="http://schemas.microsoft.com/office/drawing/2014/main" id="{2C0FA9C7-5ED0-49AA-B052-1DDE637DB855}"/>
              </a:ext>
            </a:extLst>
          </p:cNvPr>
          <p:cNvGrpSpPr/>
          <p:nvPr/>
        </p:nvGrpSpPr>
        <p:grpSpPr>
          <a:xfrm>
            <a:off x="919913" y="591243"/>
            <a:ext cx="8786345" cy="416137"/>
            <a:chOff x="1141445" y="172183"/>
            <a:chExt cx="10813963" cy="512169"/>
          </a:xfrm>
        </p:grpSpPr>
        <p:sp>
          <p:nvSpPr>
            <p:cNvPr id="2" name="Rectangle: Rounded Corners 1">
              <a:extLst>
                <a:ext uri="{FF2B5EF4-FFF2-40B4-BE49-F238E27FC236}">
                  <a16:creationId xmlns:a16="http://schemas.microsoft.com/office/drawing/2014/main" id="{7564777E-CBD2-4F7D-8705-A73DF033BDD6}"/>
                </a:ext>
              </a:extLst>
            </p:cNvPr>
            <p:cNvSpPr/>
            <p:nvPr/>
          </p:nvSpPr>
          <p:spPr>
            <a:xfrm>
              <a:off x="1141445" y="172183"/>
              <a:ext cx="3637614" cy="512169"/>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Henvisning, kartlegging og søknad </a:t>
              </a:r>
            </a:p>
          </p:txBody>
        </p:sp>
        <p:sp>
          <p:nvSpPr>
            <p:cNvPr id="48" name="Rectangle: Rounded Corners 47">
              <a:extLst>
                <a:ext uri="{FF2B5EF4-FFF2-40B4-BE49-F238E27FC236}">
                  <a16:creationId xmlns:a16="http://schemas.microsoft.com/office/drawing/2014/main" id="{C1AE8519-1292-4D3E-929F-F21D331680A4}"/>
                </a:ext>
              </a:extLst>
            </p:cNvPr>
            <p:cNvSpPr/>
            <p:nvPr/>
          </p:nvSpPr>
          <p:spPr>
            <a:xfrm>
              <a:off x="4803968" y="174043"/>
              <a:ext cx="2270741" cy="502712"/>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1300" dirty="0">
                  <a:solidFill>
                    <a:prstClr val="white"/>
                  </a:solidFill>
                  <a:latin typeface="Arial" panose="020B0604020202020204" pitchFamily="34" charset="0"/>
                  <a:cs typeface="Arial" panose="020B0604020202020204" pitchFamily="34" charset="0"/>
                </a:rPr>
                <a:t>Opplæring og utprøving</a:t>
              </a:r>
              <a:endPar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angle: Rounded Corners 48">
              <a:extLst>
                <a:ext uri="{FF2B5EF4-FFF2-40B4-BE49-F238E27FC236}">
                  <a16:creationId xmlns:a16="http://schemas.microsoft.com/office/drawing/2014/main" id="{DCD122EB-F513-45DB-8111-AE682D95E3BB}"/>
                </a:ext>
              </a:extLst>
            </p:cNvPr>
            <p:cNvSpPr/>
            <p:nvPr/>
          </p:nvSpPr>
          <p:spPr>
            <a:xfrm>
              <a:off x="7113666" y="174043"/>
              <a:ext cx="3525639" cy="494024"/>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Oppfølging og evaluering</a:t>
              </a:r>
            </a:p>
          </p:txBody>
        </p:sp>
        <p:sp>
          <p:nvSpPr>
            <p:cNvPr id="50" name="Rectangle: Rounded Corners 49">
              <a:extLst>
                <a:ext uri="{FF2B5EF4-FFF2-40B4-BE49-F238E27FC236}">
                  <a16:creationId xmlns:a16="http://schemas.microsoft.com/office/drawing/2014/main" id="{184F3E4D-AC13-4605-8304-78F7E678C77F}"/>
                </a:ext>
              </a:extLst>
            </p:cNvPr>
            <p:cNvSpPr/>
            <p:nvPr/>
          </p:nvSpPr>
          <p:spPr>
            <a:xfrm>
              <a:off x="10677097" y="174041"/>
              <a:ext cx="1278311" cy="501839"/>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1300" dirty="0">
                  <a:solidFill>
                    <a:prstClr val="white"/>
                  </a:solidFill>
                  <a:latin typeface="Arial" panose="020B0604020202020204" pitchFamily="34" charset="0"/>
                  <a:cs typeface="Arial" panose="020B0604020202020204" pitchFamily="34" charset="0"/>
                </a:rPr>
                <a:t>A</a:t>
              </a:r>
              <a:r>
                <a:rPr kumimoji="0" lang="nb-NO" sz="13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vslutning</a:t>
              </a:r>
              <a:endPar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54" name="Straight Connector 53">
            <a:extLst>
              <a:ext uri="{FF2B5EF4-FFF2-40B4-BE49-F238E27FC236}">
                <a16:creationId xmlns:a16="http://schemas.microsoft.com/office/drawing/2014/main" id="{022EF0EC-4593-42D1-A797-0D34D02E0A6C}"/>
              </a:ext>
            </a:extLst>
          </p:cNvPr>
          <p:cNvCxnSpPr/>
          <p:nvPr/>
        </p:nvCxnSpPr>
        <p:spPr>
          <a:xfrm>
            <a:off x="255232" y="1953051"/>
            <a:ext cx="9476404"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342BFD-F592-4091-B73B-DF1BA3C2675B}"/>
              </a:ext>
            </a:extLst>
          </p:cNvPr>
          <p:cNvGrpSpPr/>
          <p:nvPr/>
        </p:nvGrpSpPr>
        <p:grpSpPr>
          <a:xfrm>
            <a:off x="931000" y="1101481"/>
            <a:ext cx="8791174" cy="552991"/>
            <a:chOff x="1145467" y="737924"/>
            <a:chExt cx="10819906" cy="680604"/>
          </a:xfrm>
        </p:grpSpPr>
        <p:grpSp>
          <p:nvGrpSpPr>
            <p:cNvPr id="3" name="Group 2">
              <a:extLst>
                <a:ext uri="{FF2B5EF4-FFF2-40B4-BE49-F238E27FC236}">
                  <a16:creationId xmlns:a16="http://schemas.microsoft.com/office/drawing/2014/main" id="{35251335-99F4-4A58-9E53-7D83D32E77F9}"/>
                </a:ext>
              </a:extLst>
            </p:cNvPr>
            <p:cNvGrpSpPr/>
            <p:nvPr/>
          </p:nvGrpSpPr>
          <p:grpSpPr>
            <a:xfrm>
              <a:off x="1145467" y="737924"/>
              <a:ext cx="10819906" cy="665086"/>
              <a:chOff x="1145467" y="737925"/>
              <a:chExt cx="11587452" cy="642595"/>
            </a:xfrm>
          </p:grpSpPr>
          <p:sp>
            <p:nvSpPr>
              <p:cNvPr id="65" name="AutoShape 9">
                <a:extLst>
                  <a:ext uri="{FF2B5EF4-FFF2-40B4-BE49-F238E27FC236}">
                    <a16:creationId xmlns:a16="http://schemas.microsoft.com/office/drawing/2014/main" id="{5AD0606B-4CE4-4902-A5DF-072728423905}"/>
                  </a:ext>
                </a:extLst>
              </p:cNvPr>
              <p:cNvSpPr>
                <a:spLocks noChangeArrowheads="1"/>
              </p:cNvSpPr>
              <p:nvPr/>
            </p:nvSpPr>
            <p:spPr bwMode="gray">
              <a:xfrm>
                <a:off x="1145467" y="740759"/>
                <a:ext cx="1393063" cy="635043"/>
              </a:xfrm>
              <a:custGeom>
                <a:avLst/>
                <a:gdLst>
                  <a:gd name="connsiteX0" fmla="*/ 0 w 1445873"/>
                  <a:gd name="connsiteY0" fmla="*/ 0 h 678420"/>
                  <a:gd name="connsiteX1" fmla="*/ 1267971 w 1445873"/>
                  <a:gd name="connsiteY1" fmla="*/ 0 h 678420"/>
                  <a:gd name="connsiteX2" fmla="*/ 1445873 w 1445873"/>
                  <a:gd name="connsiteY2" fmla="*/ 339210 h 678420"/>
                  <a:gd name="connsiteX3" fmla="*/ 1267971 w 1445873"/>
                  <a:gd name="connsiteY3" fmla="*/ 678420 h 678420"/>
                  <a:gd name="connsiteX4" fmla="*/ 0 w 1445873"/>
                  <a:gd name="connsiteY4" fmla="*/ 678420 h 678420"/>
                  <a:gd name="connsiteX5" fmla="*/ 177902 w 1445873"/>
                  <a:gd name="connsiteY5" fmla="*/ 339210 h 678420"/>
                  <a:gd name="connsiteX6" fmla="*/ 0 w 1445873"/>
                  <a:gd name="connsiteY6" fmla="*/ 0 h 678420"/>
                  <a:gd name="connsiteX0" fmla="*/ 8365 w 1454238"/>
                  <a:gd name="connsiteY0" fmla="*/ 0 h 678420"/>
                  <a:gd name="connsiteX1" fmla="*/ 1276336 w 1454238"/>
                  <a:gd name="connsiteY1" fmla="*/ 0 h 678420"/>
                  <a:gd name="connsiteX2" fmla="*/ 1454238 w 1454238"/>
                  <a:gd name="connsiteY2" fmla="*/ 339210 h 678420"/>
                  <a:gd name="connsiteX3" fmla="*/ 1276336 w 1454238"/>
                  <a:gd name="connsiteY3" fmla="*/ 678420 h 678420"/>
                  <a:gd name="connsiteX4" fmla="*/ 8365 w 1454238"/>
                  <a:gd name="connsiteY4" fmla="*/ 678420 h 678420"/>
                  <a:gd name="connsiteX5" fmla="*/ 0 w 1454238"/>
                  <a:gd name="connsiteY5" fmla="*/ 271477 h 678420"/>
                  <a:gd name="connsiteX6" fmla="*/ 8365 w 1454238"/>
                  <a:gd name="connsiteY6" fmla="*/ 0 h 678420"/>
                  <a:gd name="connsiteX0" fmla="*/ 0 w 1445873"/>
                  <a:gd name="connsiteY0" fmla="*/ 0 h 678420"/>
                  <a:gd name="connsiteX1" fmla="*/ 1267971 w 1445873"/>
                  <a:gd name="connsiteY1" fmla="*/ 0 h 678420"/>
                  <a:gd name="connsiteX2" fmla="*/ 1445873 w 1445873"/>
                  <a:gd name="connsiteY2" fmla="*/ 339210 h 678420"/>
                  <a:gd name="connsiteX3" fmla="*/ 1267971 w 1445873"/>
                  <a:gd name="connsiteY3" fmla="*/ 678420 h 678420"/>
                  <a:gd name="connsiteX4" fmla="*/ 0 w 1445873"/>
                  <a:gd name="connsiteY4" fmla="*/ 678420 h 678420"/>
                  <a:gd name="connsiteX5" fmla="*/ 17035 w 1445873"/>
                  <a:gd name="connsiteY5" fmla="*/ 373077 h 678420"/>
                  <a:gd name="connsiteX6" fmla="*/ 0 w 1445873"/>
                  <a:gd name="connsiteY6" fmla="*/ 0 h 678420"/>
                  <a:gd name="connsiteX0" fmla="*/ 1253 w 1447126"/>
                  <a:gd name="connsiteY0" fmla="*/ 0 h 678420"/>
                  <a:gd name="connsiteX1" fmla="*/ 1269224 w 1447126"/>
                  <a:gd name="connsiteY1" fmla="*/ 0 h 678420"/>
                  <a:gd name="connsiteX2" fmla="*/ 1447126 w 1447126"/>
                  <a:gd name="connsiteY2" fmla="*/ 339210 h 678420"/>
                  <a:gd name="connsiteX3" fmla="*/ 1269224 w 1447126"/>
                  <a:gd name="connsiteY3" fmla="*/ 678420 h 678420"/>
                  <a:gd name="connsiteX4" fmla="*/ 1253 w 1447126"/>
                  <a:gd name="connsiteY4" fmla="*/ 678420 h 678420"/>
                  <a:gd name="connsiteX5" fmla="*/ 0 w 1447126"/>
                  <a:gd name="connsiteY5" fmla="*/ 363933 h 678420"/>
                  <a:gd name="connsiteX6" fmla="*/ 1253 w 1447126"/>
                  <a:gd name="connsiteY6" fmla="*/ 0 h 678420"/>
                  <a:gd name="connsiteX0" fmla="*/ 46 w 1445919"/>
                  <a:gd name="connsiteY0" fmla="*/ 0 h 678420"/>
                  <a:gd name="connsiteX1" fmla="*/ 1268017 w 1445919"/>
                  <a:gd name="connsiteY1" fmla="*/ 0 h 678420"/>
                  <a:gd name="connsiteX2" fmla="*/ 1445919 w 1445919"/>
                  <a:gd name="connsiteY2" fmla="*/ 339210 h 678420"/>
                  <a:gd name="connsiteX3" fmla="*/ 1268017 w 1445919"/>
                  <a:gd name="connsiteY3" fmla="*/ 678420 h 678420"/>
                  <a:gd name="connsiteX4" fmla="*/ 46 w 1445919"/>
                  <a:gd name="connsiteY4" fmla="*/ 678420 h 678420"/>
                  <a:gd name="connsiteX5" fmla="*/ 1841 w 1445919"/>
                  <a:gd name="connsiteY5" fmla="*/ 363933 h 678420"/>
                  <a:gd name="connsiteX6" fmla="*/ 46 w 1445919"/>
                  <a:gd name="connsiteY6" fmla="*/ 0 h 678420"/>
                  <a:gd name="connsiteX0" fmla="*/ 4301 w 1450174"/>
                  <a:gd name="connsiteY0" fmla="*/ 0 h 678420"/>
                  <a:gd name="connsiteX1" fmla="*/ 1272272 w 1450174"/>
                  <a:gd name="connsiteY1" fmla="*/ 0 h 678420"/>
                  <a:gd name="connsiteX2" fmla="*/ 1450174 w 1450174"/>
                  <a:gd name="connsiteY2" fmla="*/ 339210 h 678420"/>
                  <a:gd name="connsiteX3" fmla="*/ 1272272 w 1450174"/>
                  <a:gd name="connsiteY3" fmla="*/ 678420 h 678420"/>
                  <a:gd name="connsiteX4" fmla="*/ 4301 w 1450174"/>
                  <a:gd name="connsiteY4" fmla="*/ 678420 h 678420"/>
                  <a:gd name="connsiteX5" fmla="*/ 0 w 1450174"/>
                  <a:gd name="connsiteY5" fmla="*/ 363933 h 678420"/>
                  <a:gd name="connsiteX6" fmla="*/ 4301 w 1450174"/>
                  <a:gd name="connsiteY6" fmla="*/ 0 h 678420"/>
                  <a:gd name="connsiteX0" fmla="*/ 46 w 1445919"/>
                  <a:gd name="connsiteY0" fmla="*/ 0 h 678420"/>
                  <a:gd name="connsiteX1" fmla="*/ 1268017 w 1445919"/>
                  <a:gd name="connsiteY1" fmla="*/ 0 h 678420"/>
                  <a:gd name="connsiteX2" fmla="*/ 1445919 w 1445919"/>
                  <a:gd name="connsiteY2" fmla="*/ 339210 h 678420"/>
                  <a:gd name="connsiteX3" fmla="*/ 1268017 w 1445919"/>
                  <a:gd name="connsiteY3" fmla="*/ 678420 h 678420"/>
                  <a:gd name="connsiteX4" fmla="*/ 46 w 1445919"/>
                  <a:gd name="connsiteY4" fmla="*/ 678420 h 678420"/>
                  <a:gd name="connsiteX5" fmla="*/ 1841 w 1445919"/>
                  <a:gd name="connsiteY5" fmla="*/ 363933 h 678420"/>
                  <a:gd name="connsiteX6" fmla="*/ 46 w 1445919"/>
                  <a:gd name="connsiteY6" fmla="*/ 0 h 678420"/>
                  <a:gd name="connsiteX0" fmla="*/ 46 w 1445919"/>
                  <a:gd name="connsiteY0" fmla="*/ 0 h 678420"/>
                  <a:gd name="connsiteX1" fmla="*/ 1268017 w 1445919"/>
                  <a:gd name="connsiteY1" fmla="*/ 0 h 678420"/>
                  <a:gd name="connsiteX2" fmla="*/ 1445919 w 1445919"/>
                  <a:gd name="connsiteY2" fmla="*/ 339210 h 678420"/>
                  <a:gd name="connsiteX3" fmla="*/ 1268017 w 1445919"/>
                  <a:gd name="connsiteY3" fmla="*/ 678420 h 678420"/>
                  <a:gd name="connsiteX4" fmla="*/ 46 w 1445919"/>
                  <a:gd name="connsiteY4" fmla="*/ 678420 h 678420"/>
                  <a:gd name="connsiteX5" fmla="*/ 1841 w 1445919"/>
                  <a:gd name="connsiteY5" fmla="*/ 363933 h 678420"/>
                  <a:gd name="connsiteX6" fmla="*/ 46 w 1445919"/>
                  <a:gd name="connsiteY6" fmla="*/ 0 h 678420"/>
                  <a:gd name="connsiteX0" fmla="*/ 23 w 1445896"/>
                  <a:gd name="connsiteY0" fmla="*/ 0 h 678420"/>
                  <a:gd name="connsiteX1" fmla="*/ 1267994 w 1445896"/>
                  <a:gd name="connsiteY1" fmla="*/ 0 h 678420"/>
                  <a:gd name="connsiteX2" fmla="*/ 1445896 w 1445896"/>
                  <a:gd name="connsiteY2" fmla="*/ 339210 h 678420"/>
                  <a:gd name="connsiteX3" fmla="*/ 1267994 w 1445896"/>
                  <a:gd name="connsiteY3" fmla="*/ 678420 h 678420"/>
                  <a:gd name="connsiteX4" fmla="*/ 23 w 1445896"/>
                  <a:gd name="connsiteY4" fmla="*/ 678420 h 678420"/>
                  <a:gd name="connsiteX5" fmla="*/ 1818 w 1445896"/>
                  <a:gd name="connsiteY5" fmla="*/ 363933 h 678420"/>
                  <a:gd name="connsiteX6" fmla="*/ 23 w 1445896"/>
                  <a:gd name="connsiteY6" fmla="*/ 0 h 6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96" h="678420">
                    <a:moveTo>
                      <a:pt x="23" y="0"/>
                    </a:moveTo>
                    <a:lnTo>
                      <a:pt x="1267994" y="0"/>
                    </a:lnTo>
                    <a:lnTo>
                      <a:pt x="1445896" y="339210"/>
                    </a:lnTo>
                    <a:lnTo>
                      <a:pt x="1267994" y="678420"/>
                    </a:lnTo>
                    <a:lnTo>
                      <a:pt x="23" y="678420"/>
                    </a:lnTo>
                    <a:cubicBezTo>
                      <a:pt x="-395" y="573591"/>
                      <a:pt x="5284" y="468762"/>
                      <a:pt x="1818" y="363933"/>
                    </a:cubicBezTo>
                    <a:cubicBezTo>
                      <a:pt x="5284" y="242622"/>
                      <a:pt x="-395" y="121311"/>
                      <a:pt x="23" y="0"/>
                    </a:cubicBezTo>
                    <a:close/>
                  </a:path>
                </a:pathLst>
              </a:cu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AutoShape 9">
                <a:extLst>
                  <a:ext uri="{FF2B5EF4-FFF2-40B4-BE49-F238E27FC236}">
                    <a16:creationId xmlns:a16="http://schemas.microsoft.com/office/drawing/2014/main" id="{52B5C2C9-D41D-40B8-B27A-4CF446CBBC77}"/>
                  </a:ext>
                </a:extLst>
              </p:cNvPr>
              <p:cNvSpPr>
                <a:spLocks noChangeArrowheads="1"/>
              </p:cNvSpPr>
              <p:nvPr/>
            </p:nvSpPr>
            <p:spPr bwMode="gray">
              <a:xfrm>
                <a:off x="2420534" y="738961"/>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AutoShape 9">
                <a:extLst>
                  <a:ext uri="{FF2B5EF4-FFF2-40B4-BE49-F238E27FC236}">
                    <a16:creationId xmlns:a16="http://schemas.microsoft.com/office/drawing/2014/main" id="{22218FB4-677B-4B20-8908-01C00A0A3FF2}"/>
                  </a:ext>
                </a:extLst>
              </p:cNvPr>
              <p:cNvSpPr>
                <a:spLocks noChangeArrowheads="1"/>
              </p:cNvSpPr>
              <p:nvPr/>
            </p:nvSpPr>
            <p:spPr bwMode="gray">
              <a:xfrm>
                <a:off x="3695235" y="737926"/>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AutoShape 9">
                <a:extLst>
                  <a:ext uri="{FF2B5EF4-FFF2-40B4-BE49-F238E27FC236}">
                    <a16:creationId xmlns:a16="http://schemas.microsoft.com/office/drawing/2014/main" id="{15FA0516-A7DD-4546-9B22-1FB29C32CC16}"/>
                  </a:ext>
                </a:extLst>
              </p:cNvPr>
              <p:cNvSpPr>
                <a:spLocks noChangeArrowheads="1"/>
              </p:cNvSpPr>
              <p:nvPr/>
            </p:nvSpPr>
            <p:spPr bwMode="gray">
              <a:xfrm>
                <a:off x="4969816" y="737926"/>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AutoShape 9">
                <a:extLst>
                  <a:ext uri="{FF2B5EF4-FFF2-40B4-BE49-F238E27FC236}">
                    <a16:creationId xmlns:a16="http://schemas.microsoft.com/office/drawing/2014/main" id="{80344636-C1E4-4A3A-AAC6-6F610BBA7887}"/>
                  </a:ext>
                </a:extLst>
              </p:cNvPr>
              <p:cNvSpPr>
                <a:spLocks noChangeArrowheads="1"/>
              </p:cNvSpPr>
              <p:nvPr/>
            </p:nvSpPr>
            <p:spPr bwMode="gray">
              <a:xfrm>
                <a:off x="6244397" y="737925"/>
                <a:ext cx="1393041" cy="635042"/>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AutoShape 9">
                <a:extLst>
                  <a:ext uri="{FF2B5EF4-FFF2-40B4-BE49-F238E27FC236}">
                    <a16:creationId xmlns:a16="http://schemas.microsoft.com/office/drawing/2014/main" id="{A8D36825-902F-4D45-B406-FD7D95144280}"/>
                  </a:ext>
                </a:extLst>
              </p:cNvPr>
              <p:cNvSpPr>
                <a:spLocks noChangeArrowheads="1"/>
              </p:cNvSpPr>
              <p:nvPr/>
            </p:nvSpPr>
            <p:spPr bwMode="gray">
              <a:xfrm>
                <a:off x="7516642" y="742193"/>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AutoShape 9">
                <a:extLst>
                  <a:ext uri="{FF2B5EF4-FFF2-40B4-BE49-F238E27FC236}">
                    <a16:creationId xmlns:a16="http://schemas.microsoft.com/office/drawing/2014/main" id="{1076F566-81C9-4B4C-8CC3-1DA0E0E3449E}"/>
                  </a:ext>
                </a:extLst>
              </p:cNvPr>
              <p:cNvSpPr>
                <a:spLocks noChangeArrowheads="1"/>
              </p:cNvSpPr>
              <p:nvPr/>
            </p:nvSpPr>
            <p:spPr bwMode="gray">
              <a:xfrm>
                <a:off x="8790312" y="742193"/>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AutoShape 9">
                <a:extLst>
                  <a:ext uri="{FF2B5EF4-FFF2-40B4-BE49-F238E27FC236}">
                    <a16:creationId xmlns:a16="http://schemas.microsoft.com/office/drawing/2014/main" id="{40546610-E198-4990-8C91-12D020676E3B}"/>
                  </a:ext>
                </a:extLst>
              </p:cNvPr>
              <p:cNvSpPr>
                <a:spLocks noChangeArrowheads="1"/>
              </p:cNvSpPr>
              <p:nvPr/>
            </p:nvSpPr>
            <p:spPr bwMode="gray">
              <a:xfrm>
                <a:off x="10069183" y="745477"/>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AutoShape 9">
                <a:extLst>
                  <a:ext uri="{FF2B5EF4-FFF2-40B4-BE49-F238E27FC236}">
                    <a16:creationId xmlns:a16="http://schemas.microsoft.com/office/drawing/2014/main" id="{4DBDBFB0-E7C7-4772-8DA7-D7D3946704EE}"/>
                  </a:ext>
                </a:extLst>
              </p:cNvPr>
              <p:cNvSpPr>
                <a:spLocks noChangeArrowheads="1"/>
              </p:cNvSpPr>
              <p:nvPr/>
            </p:nvSpPr>
            <p:spPr bwMode="gray">
              <a:xfrm>
                <a:off x="11339878" y="741552"/>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 name="TextBox 7">
              <a:extLst>
                <a:ext uri="{FF2B5EF4-FFF2-40B4-BE49-F238E27FC236}">
                  <a16:creationId xmlns:a16="http://schemas.microsoft.com/office/drawing/2014/main" id="{7FA92575-3C8F-40C1-8B08-8D417AB0FD1E}"/>
                </a:ext>
              </a:extLst>
            </p:cNvPr>
            <p:cNvSpPr txBox="1"/>
            <p:nvPr/>
          </p:nvSpPr>
          <p:spPr>
            <a:xfrm>
              <a:off x="1277559" y="918637"/>
              <a:ext cx="996466"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Henvisning</a:t>
              </a:r>
            </a:p>
          </p:txBody>
        </p:sp>
        <p:sp>
          <p:nvSpPr>
            <p:cNvPr id="81" name="TextBox 80">
              <a:extLst>
                <a:ext uri="{FF2B5EF4-FFF2-40B4-BE49-F238E27FC236}">
                  <a16:creationId xmlns:a16="http://schemas.microsoft.com/office/drawing/2014/main" id="{FE5853FE-E1AE-463C-BD62-367F67A02F50}"/>
                </a:ext>
              </a:extLst>
            </p:cNvPr>
            <p:cNvSpPr txBox="1"/>
            <p:nvPr/>
          </p:nvSpPr>
          <p:spPr>
            <a:xfrm>
              <a:off x="2538011" y="923072"/>
              <a:ext cx="996466"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Kartlegging</a:t>
              </a:r>
            </a:p>
          </p:txBody>
        </p:sp>
        <p:sp>
          <p:nvSpPr>
            <p:cNvPr id="82" name="TextBox 81">
              <a:extLst>
                <a:ext uri="{FF2B5EF4-FFF2-40B4-BE49-F238E27FC236}">
                  <a16:creationId xmlns:a16="http://schemas.microsoft.com/office/drawing/2014/main" id="{5C61054D-E803-4691-93B4-CAE3CC0347B5}"/>
                </a:ext>
              </a:extLst>
            </p:cNvPr>
            <p:cNvSpPr txBox="1"/>
            <p:nvPr/>
          </p:nvSpPr>
          <p:spPr>
            <a:xfrm>
              <a:off x="3563024" y="908597"/>
              <a:ext cx="1334160" cy="298306"/>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Søknad </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4B788BCB-03DB-41AE-A915-195BBACCE3B8}"/>
                </a:ext>
              </a:extLst>
            </p:cNvPr>
            <p:cNvSpPr txBox="1"/>
            <p:nvPr/>
          </p:nvSpPr>
          <p:spPr>
            <a:xfrm>
              <a:off x="4862402" y="828677"/>
              <a:ext cx="1159954" cy="482972"/>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Utlevering og tilpasning</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id="{40D3D033-5536-4611-BDFB-B35AA825BF6F}"/>
                </a:ext>
              </a:extLst>
            </p:cNvPr>
            <p:cNvSpPr txBox="1"/>
            <p:nvPr/>
          </p:nvSpPr>
          <p:spPr>
            <a:xfrm>
              <a:off x="6100407" y="935556"/>
              <a:ext cx="996466"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Opplæring </a:t>
              </a:r>
            </a:p>
          </p:txBody>
        </p:sp>
        <p:sp>
          <p:nvSpPr>
            <p:cNvPr id="85" name="TextBox 84">
              <a:extLst>
                <a:ext uri="{FF2B5EF4-FFF2-40B4-BE49-F238E27FC236}">
                  <a16:creationId xmlns:a16="http://schemas.microsoft.com/office/drawing/2014/main" id="{370F77A8-2178-4142-98FB-32ABCEEF7575}"/>
                </a:ext>
              </a:extLst>
            </p:cNvPr>
            <p:cNvSpPr txBox="1"/>
            <p:nvPr/>
          </p:nvSpPr>
          <p:spPr>
            <a:xfrm>
              <a:off x="7271002" y="916080"/>
              <a:ext cx="1145951"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Oppfølging</a:t>
              </a:r>
            </a:p>
          </p:txBody>
        </p:sp>
        <p:sp>
          <p:nvSpPr>
            <p:cNvPr id="86" name="TextBox 85">
              <a:extLst>
                <a:ext uri="{FF2B5EF4-FFF2-40B4-BE49-F238E27FC236}">
                  <a16:creationId xmlns:a16="http://schemas.microsoft.com/office/drawing/2014/main" id="{ABE67C68-2952-46E9-B745-FE6591BFA30F}"/>
                </a:ext>
              </a:extLst>
            </p:cNvPr>
            <p:cNvSpPr txBox="1"/>
            <p:nvPr/>
          </p:nvSpPr>
          <p:spPr>
            <a:xfrm>
              <a:off x="8489056" y="917404"/>
              <a:ext cx="999925"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Evaluering</a:t>
              </a:r>
            </a:p>
          </p:txBody>
        </p:sp>
        <p:sp>
          <p:nvSpPr>
            <p:cNvPr id="87" name="TextBox 86">
              <a:extLst>
                <a:ext uri="{FF2B5EF4-FFF2-40B4-BE49-F238E27FC236}">
                  <a16:creationId xmlns:a16="http://schemas.microsoft.com/office/drawing/2014/main" id="{A87C8E3B-7B15-4E5A-A7B2-BB8183E5E4B6}"/>
                </a:ext>
              </a:extLst>
            </p:cNvPr>
            <p:cNvSpPr txBox="1"/>
            <p:nvPr/>
          </p:nvSpPr>
          <p:spPr>
            <a:xfrm>
              <a:off x="9727641" y="935556"/>
              <a:ext cx="1055474"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nb-NO" sz="975" noProof="0" dirty="0">
                  <a:solidFill>
                    <a:prstClr val="black"/>
                  </a:solidFill>
                  <a:latin typeface="Arial" panose="020B0604020202020204" pitchFamily="34" charset="0"/>
                  <a:cs typeface="Arial" panose="020B0604020202020204" pitchFamily="34" charset="0"/>
                </a:rPr>
                <a:t>Oppfølging</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id="{0D145FE4-688E-4692-946A-8448C2DFF062}"/>
                </a:ext>
              </a:extLst>
            </p:cNvPr>
            <p:cNvSpPr txBox="1"/>
            <p:nvPr/>
          </p:nvSpPr>
          <p:spPr>
            <a:xfrm>
              <a:off x="10864994" y="935556"/>
              <a:ext cx="1083520" cy="482972"/>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Avslutning/ </a:t>
              </a:r>
              <a:r>
                <a:rPr lang="nb-NO" sz="975" dirty="0">
                  <a:solidFill>
                    <a:prstClr val="black"/>
                  </a:solidFill>
                  <a:latin typeface="Arial" panose="020B0604020202020204" pitchFamily="34" charset="0"/>
                  <a:cs typeface="Arial" panose="020B0604020202020204" pitchFamily="34" charset="0"/>
                </a:rPr>
                <a:t>v</a:t>
              </a:r>
              <a:r>
                <a:rPr kumimoji="0" lang="nb-NO" sz="975"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idereføring</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6BD392A-5CD8-4C42-95BA-6FB76F02E401}"/>
              </a:ext>
            </a:extLst>
          </p:cNvPr>
          <p:cNvSpPr txBox="1"/>
          <p:nvPr/>
        </p:nvSpPr>
        <p:spPr>
          <a:xfrm>
            <a:off x="70296" y="2370218"/>
            <a:ext cx="777720" cy="392415"/>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Bruker/    foresatte</a:t>
            </a:r>
          </a:p>
        </p:txBody>
      </p:sp>
      <p:sp>
        <p:nvSpPr>
          <p:cNvPr id="13" name="TextBox 12">
            <a:extLst>
              <a:ext uri="{FF2B5EF4-FFF2-40B4-BE49-F238E27FC236}">
                <a16:creationId xmlns:a16="http://schemas.microsoft.com/office/drawing/2014/main" id="{0DAD0499-9FD7-4ABB-B805-D1D73A6333C9}"/>
              </a:ext>
            </a:extLst>
          </p:cNvPr>
          <p:cNvSpPr txBox="1"/>
          <p:nvPr/>
        </p:nvSpPr>
        <p:spPr>
          <a:xfrm>
            <a:off x="37119" y="2832093"/>
            <a:ext cx="855012" cy="692497"/>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b-NO" sz="975"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Formidler:</a:t>
            </a:r>
          </a:p>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Ergoterapi-tjenesten/</a:t>
            </a:r>
          </a:p>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PPT</a:t>
            </a:r>
          </a:p>
        </p:txBody>
      </p:sp>
      <p:sp>
        <p:nvSpPr>
          <p:cNvPr id="14" name="TextBox 13">
            <a:extLst>
              <a:ext uri="{FF2B5EF4-FFF2-40B4-BE49-F238E27FC236}">
                <a16:creationId xmlns:a16="http://schemas.microsoft.com/office/drawing/2014/main" id="{BF7592D2-F5E0-4C22-B2CA-C7DC136E5531}"/>
              </a:ext>
            </a:extLst>
          </p:cNvPr>
          <p:cNvSpPr txBox="1"/>
          <p:nvPr/>
        </p:nvSpPr>
        <p:spPr>
          <a:xfrm>
            <a:off x="-63639" y="3690946"/>
            <a:ext cx="955220" cy="392415"/>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Skole, Barnehage</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D48DD86D-181F-4E83-8953-6C9CB08F099B}"/>
              </a:ext>
            </a:extLst>
          </p:cNvPr>
          <p:cNvSpPr txBox="1"/>
          <p:nvPr/>
        </p:nvSpPr>
        <p:spPr>
          <a:xfrm>
            <a:off x="-128251" y="4249037"/>
            <a:ext cx="1016013" cy="842538"/>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PPT</a:t>
            </a:r>
          </a:p>
          <a:p>
            <a:pPr marL="0" marR="0" lvl="0" indent="0" algn="r"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Koordinator A</a:t>
            </a:r>
            <a:r>
              <a:rPr kumimoji="0" lang="nb-NO" sz="975"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vlastning</a:t>
            </a: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nb-NO" sz="975" dirty="0">
                <a:solidFill>
                  <a:prstClr val="black"/>
                </a:solidFill>
                <a:latin typeface="Arial" panose="020B0604020202020204" pitchFamily="34" charset="0"/>
                <a:cs typeface="Arial" panose="020B0604020202020204" pitchFamily="34" charset="0"/>
              </a:rPr>
              <a:t>S</a:t>
            </a:r>
            <a:r>
              <a:rPr kumimoji="0" lang="nb-NO" sz="975"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tøttekontakt</a:t>
            </a:r>
            <a:r>
              <a:rPr lang="nb-NO" sz="975" dirty="0">
                <a:solidFill>
                  <a:prstClr val="black"/>
                </a:solidFill>
                <a:latin typeface="Arial" panose="020B0604020202020204" pitchFamily="34" charset="0"/>
                <a:cs typeface="Arial" panose="020B0604020202020204" pitchFamily="34" charset="0"/>
              </a:rPr>
              <a:t> evt. andre</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A8FDF2C5-693D-462C-A9C1-EF25E53515BD}"/>
              </a:ext>
            </a:extLst>
          </p:cNvPr>
          <p:cNvSpPr txBox="1"/>
          <p:nvPr/>
        </p:nvSpPr>
        <p:spPr>
          <a:xfrm>
            <a:off x="-96100" y="6048812"/>
            <a:ext cx="1016013" cy="461665"/>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nb-NO" sz="800" dirty="0">
                <a:solidFill>
                  <a:prstClr val="black"/>
                </a:solidFill>
                <a:latin typeface="Arial" panose="020B0604020202020204" pitchFamily="34" charset="0"/>
                <a:cs typeface="Arial" panose="020B0604020202020204" pitchFamily="34" charset="0"/>
              </a:rPr>
              <a:t>Hjelpemiddel-sentralen/lokalt hjelpemiddellager</a:t>
            </a:r>
            <a:endParaRPr kumimoji="0" lang="nb-NO"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44E6D534-624A-4C13-8247-53C45B181E26}"/>
              </a:ext>
            </a:extLst>
          </p:cNvPr>
          <p:cNvGrpSpPr/>
          <p:nvPr/>
        </p:nvGrpSpPr>
        <p:grpSpPr>
          <a:xfrm>
            <a:off x="1953443" y="3633599"/>
            <a:ext cx="7710299" cy="617528"/>
            <a:chOff x="2241897" y="3875483"/>
            <a:chExt cx="9489599" cy="760038"/>
          </a:xfrm>
        </p:grpSpPr>
        <p:sp>
          <p:nvSpPr>
            <p:cNvPr id="38" name="Rectangle: Rounded Corners 37">
              <a:extLst>
                <a:ext uri="{FF2B5EF4-FFF2-40B4-BE49-F238E27FC236}">
                  <a16:creationId xmlns:a16="http://schemas.microsoft.com/office/drawing/2014/main" id="{5B10788F-8054-4F10-B3C6-242B8E77CA86}"/>
                </a:ext>
              </a:extLst>
            </p:cNvPr>
            <p:cNvSpPr/>
            <p:nvPr/>
          </p:nvSpPr>
          <p:spPr>
            <a:xfrm>
              <a:off x="2241897" y="3945612"/>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91" name="Rectangle: Rounded Corners 90">
              <a:extLst>
                <a:ext uri="{FF2B5EF4-FFF2-40B4-BE49-F238E27FC236}">
                  <a16:creationId xmlns:a16="http://schemas.microsoft.com/office/drawing/2014/main" id="{45C3D8B8-CB1D-4058-AC64-4971EF18F89B}"/>
                </a:ext>
              </a:extLst>
            </p:cNvPr>
            <p:cNvSpPr/>
            <p:nvPr/>
          </p:nvSpPr>
          <p:spPr>
            <a:xfrm>
              <a:off x="9343363" y="3875483"/>
              <a:ext cx="1305586" cy="7600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u="sng" dirty="0">
                  <a:solidFill>
                    <a:srgbClr val="FF0000"/>
                  </a:solidFill>
                  <a:latin typeface="Arial" panose="020B0604020202020204" pitchFamily="34" charset="0"/>
                  <a:cs typeface="Arial" panose="020B0604020202020204" pitchFamily="34" charset="0"/>
                </a:rPr>
                <a:t>Ansvar for den daglige oppfølging. </a:t>
              </a:r>
              <a:r>
                <a:rPr lang="nb-NO" sz="731" dirty="0">
                  <a:solidFill>
                    <a:prstClr val="black"/>
                  </a:solidFill>
                  <a:latin typeface="Arial" panose="020B0604020202020204" pitchFamily="34" charset="0"/>
                  <a:cs typeface="Arial" panose="020B0604020202020204" pitchFamily="34" charset="0"/>
                </a:rPr>
                <a:t>Evalueres årlig. Meld fra ved behov for support</a:t>
              </a:r>
              <a:endPar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4A6857E6-BE9D-48FE-A1AB-818943551422}"/>
                </a:ext>
              </a:extLst>
            </p:cNvPr>
            <p:cNvSpPr txBox="1"/>
            <p:nvPr/>
          </p:nvSpPr>
          <p:spPr>
            <a:xfrm>
              <a:off x="10721470" y="4000052"/>
              <a:ext cx="1010026" cy="25206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43" name="Rectangle: Rounded Corners 42">
              <a:extLst>
                <a:ext uri="{FF2B5EF4-FFF2-40B4-BE49-F238E27FC236}">
                  <a16:creationId xmlns:a16="http://schemas.microsoft.com/office/drawing/2014/main" id="{0E3434C5-0C88-4648-8BB8-7389ACC99A49}"/>
                </a:ext>
              </a:extLst>
            </p:cNvPr>
            <p:cNvSpPr/>
            <p:nvPr/>
          </p:nvSpPr>
          <p:spPr>
            <a:xfrm>
              <a:off x="5857596" y="3978201"/>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Mottar opplæring</a:t>
              </a:r>
              <a:r>
                <a:rPr kumimoji="0" lang="nb-NO" sz="73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hvis aktuelt</a:t>
              </a:r>
              <a:endPar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DA9A7CD1-C1BF-480E-830E-B5D3677CD8F5}"/>
                </a:ext>
              </a:extLst>
            </p:cNvPr>
            <p:cNvSpPr/>
            <p:nvPr/>
          </p:nvSpPr>
          <p:spPr>
            <a:xfrm>
              <a:off x="6985783" y="3977732"/>
              <a:ext cx="1044000" cy="6372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pic>
        <p:nvPicPr>
          <p:cNvPr id="74" name="Picture 73">
            <a:extLst>
              <a:ext uri="{FF2B5EF4-FFF2-40B4-BE49-F238E27FC236}">
                <a16:creationId xmlns:a16="http://schemas.microsoft.com/office/drawing/2014/main" id="{5407A36E-FC98-4122-8A9D-F17091B55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805" y="2901900"/>
            <a:ext cx="230718" cy="230718"/>
          </a:xfrm>
          <a:prstGeom prst="rect">
            <a:avLst/>
          </a:prstGeom>
        </p:spPr>
      </p:pic>
      <p:pic>
        <p:nvPicPr>
          <p:cNvPr id="115" name="Picture 148">
            <a:extLst>
              <a:ext uri="{FF2B5EF4-FFF2-40B4-BE49-F238E27FC236}">
                <a16:creationId xmlns:a16="http://schemas.microsoft.com/office/drawing/2014/main" id="{856A2B12-0AED-4281-BE62-AD973C0AF3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40" y="2065836"/>
            <a:ext cx="321327" cy="321328"/>
          </a:xfrm>
          <a:prstGeom prst="rect">
            <a:avLst/>
          </a:prstGeom>
        </p:spPr>
      </p:pic>
      <p:sp>
        <p:nvSpPr>
          <p:cNvPr id="119" name="Rectangle: Rounded Corners 20">
            <a:extLst>
              <a:ext uri="{FF2B5EF4-FFF2-40B4-BE49-F238E27FC236}">
                <a16:creationId xmlns:a16="http://schemas.microsoft.com/office/drawing/2014/main" id="{7F5F3D87-D8F4-4866-B2DF-5F367B492923}"/>
              </a:ext>
            </a:extLst>
          </p:cNvPr>
          <p:cNvSpPr/>
          <p:nvPr/>
        </p:nvSpPr>
        <p:spPr>
          <a:xfrm>
            <a:off x="998222" y="3690585"/>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Identifiserer og henviser bruker</a:t>
            </a:r>
          </a:p>
        </p:txBody>
      </p:sp>
      <p:pic>
        <p:nvPicPr>
          <p:cNvPr id="121" name="Picture 98">
            <a:extLst>
              <a:ext uri="{FF2B5EF4-FFF2-40B4-BE49-F238E27FC236}">
                <a16:creationId xmlns:a16="http://schemas.microsoft.com/office/drawing/2014/main" id="{E7836D1D-5983-4482-9835-3C211F26C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17" y="3597865"/>
            <a:ext cx="254995" cy="254995"/>
          </a:xfrm>
          <a:prstGeom prst="rect">
            <a:avLst/>
          </a:prstGeom>
        </p:spPr>
      </p:pic>
      <p:sp>
        <p:nvSpPr>
          <p:cNvPr id="124" name="Rectangle: Rounded Corners 36">
            <a:extLst>
              <a:ext uri="{FF2B5EF4-FFF2-40B4-BE49-F238E27FC236}">
                <a16:creationId xmlns:a16="http://schemas.microsoft.com/office/drawing/2014/main" id="{19EA3153-9CE7-4A14-9DE2-86161E0609C8}"/>
              </a:ext>
            </a:extLst>
          </p:cNvPr>
          <p:cNvSpPr/>
          <p:nvPr/>
        </p:nvSpPr>
        <p:spPr>
          <a:xfrm>
            <a:off x="2973080" y="3693749"/>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Informeres</a:t>
            </a:r>
            <a:r>
              <a:rPr kumimoji="0" lang="nb-NO" sz="73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om valgt løsning</a:t>
            </a:r>
            <a:endPar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ktangel 32"/>
          <p:cNvSpPr/>
          <p:nvPr/>
        </p:nvSpPr>
        <p:spPr>
          <a:xfrm>
            <a:off x="1856646" y="2862030"/>
            <a:ext cx="1031291" cy="541687"/>
          </a:xfrm>
          <a:prstGeom prst="rect">
            <a:avLst/>
          </a:prstGeom>
        </p:spPr>
        <p:txBody>
          <a:bodyPr wrap="square">
            <a:spAutoFit/>
          </a:bodyPr>
          <a:lstStyle/>
          <a:p>
            <a:pPr lvl="0" algn="ctr" defTabSz="742950">
              <a:defRPr/>
            </a:pPr>
            <a:r>
              <a:rPr lang="nb-NO" sz="730" dirty="0">
                <a:solidFill>
                  <a:prstClr val="black"/>
                </a:solidFill>
                <a:latin typeface="Arial" panose="020B0604020202020204" pitchFamily="34" charset="0"/>
                <a:cs typeface="Arial" panose="020B0604020202020204" pitchFamily="34" charset="0"/>
              </a:rPr>
              <a:t>Ringer foresatte. Avtaler kartleggingsmøte.</a:t>
            </a:r>
          </a:p>
          <a:p>
            <a:pPr lvl="0" algn="ctr" defTabSz="742950">
              <a:defRPr/>
            </a:pPr>
            <a:r>
              <a:rPr lang="nb-NO" sz="730" dirty="0">
                <a:solidFill>
                  <a:prstClr val="black"/>
                </a:solidFill>
                <a:latin typeface="Arial" panose="020B0604020202020204" pitchFamily="34" charset="0"/>
                <a:cs typeface="Arial" panose="020B0604020202020204" pitchFamily="34" charset="0"/>
              </a:rPr>
              <a:t>Utfører kartlegging</a:t>
            </a:r>
          </a:p>
        </p:txBody>
      </p:sp>
      <p:pic>
        <p:nvPicPr>
          <p:cNvPr id="125" name="Picture 116">
            <a:extLst>
              <a:ext uri="{FF2B5EF4-FFF2-40B4-BE49-F238E27FC236}">
                <a16:creationId xmlns:a16="http://schemas.microsoft.com/office/drawing/2014/main" id="{2E7AABB1-54F0-4B09-ABE2-E231E7FD8A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5216" y="1992403"/>
            <a:ext cx="215677" cy="215677"/>
          </a:xfrm>
          <a:prstGeom prst="rect">
            <a:avLst/>
          </a:prstGeom>
        </p:spPr>
      </p:pic>
      <p:sp>
        <p:nvSpPr>
          <p:cNvPr id="63" name="TekstSylinder 62"/>
          <p:cNvSpPr txBox="1"/>
          <p:nvPr/>
        </p:nvSpPr>
        <p:spPr>
          <a:xfrm>
            <a:off x="1937203" y="3716939"/>
            <a:ext cx="928404" cy="429348"/>
          </a:xfrm>
          <a:prstGeom prst="rect">
            <a:avLst/>
          </a:prstGeom>
          <a:noFill/>
        </p:spPr>
        <p:txBody>
          <a:bodyPr wrap="square" rtlCol="0">
            <a:spAutoFit/>
          </a:bodyPr>
          <a:lstStyle/>
          <a:p>
            <a:r>
              <a:rPr lang="nb-NO" sz="730" dirty="0">
                <a:latin typeface="Arial" panose="020B0604020202020204" pitchFamily="34" charset="0"/>
                <a:cs typeface="Arial" panose="020B0604020202020204" pitchFamily="34" charset="0"/>
              </a:rPr>
              <a:t>Deltar på kartleggingsmøte hvis aktuelt</a:t>
            </a:r>
          </a:p>
        </p:txBody>
      </p:sp>
      <p:sp>
        <p:nvSpPr>
          <p:cNvPr id="126" name="Rectangle: Rounded Corners 39">
            <a:extLst>
              <a:ext uri="{FF2B5EF4-FFF2-40B4-BE49-F238E27FC236}">
                <a16:creationId xmlns:a16="http://schemas.microsoft.com/office/drawing/2014/main" id="{E503FEA6-F1D3-4F0E-9F68-764080844933}"/>
              </a:ext>
            </a:extLst>
          </p:cNvPr>
          <p:cNvSpPr/>
          <p:nvPr/>
        </p:nvSpPr>
        <p:spPr>
          <a:xfrm>
            <a:off x="2964266" y="4531427"/>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1" dirty="0">
                <a:solidFill>
                  <a:prstClr val="black"/>
                </a:solidFill>
                <a:latin typeface="Arial" panose="020B0604020202020204" pitchFamily="34" charset="0"/>
                <a:cs typeface="Arial" panose="020B0604020202020204" pitchFamily="34" charset="0"/>
              </a:rPr>
              <a:t>Informeres om valgt løsning</a:t>
            </a:r>
          </a:p>
        </p:txBody>
      </p:sp>
      <p:sp>
        <p:nvSpPr>
          <p:cNvPr id="130" name="Rectangle: Rounded Corners 39">
            <a:extLst>
              <a:ext uri="{FF2B5EF4-FFF2-40B4-BE49-F238E27FC236}">
                <a16:creationId xmlns:a16="http://schemas.microsoft.com/office/drawing/2014/main" id="{E503FEA6-F1D3-4F0E-9F68-764080844933}"/>
              </a:ext>
            </a:extLst>
          </p:cNvPr>
          <p:cNvSpPr/>
          <p:nvPr/>
        </p:nvSpPr>
        <p:spPr>
          <a:xfrm>
            <a:off x="1918090" y="4524415"/>
            <a:ext cx="953981"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730" dirty="0">
                <a:solidFill>
                  <a:schemeClr val="tx1"/>
                </a:solidFill>
                <a:latin typeface="Arial" panose="020B0604020202020204" pitchFamily="34" charset="0"/>
                <a:cs typeface="Arial" panose="020B0604020202020204" pitchFamily="34" charset="0"/>
              </a:rPr>
              <a:t>Deltar på kartleggingsmøte hvis aktuelt</a:t>
            </a:r>
          </a:p>
        </p:txBody>
      </p:sp>
      <p:pic>
        <p:nvPicPr>
          <p:cNvPr id="131" name="Picture 140">
            <a:extLst>
              <a:ext uri="{FF2B5EF4-FFF2-40B4-BE49-F238E27FC236}">
                <a16:creationId xmlns:a16="http://schemas.microsoft.com/office/drawing/2014/main" id="{024EB83D-F3C1-46B4-9000-4B910CDD3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073" y="4252885"/>
            <a:ext cx="230718" cy="230718"/>
          </a:xfrm>
          <a:prstGeom prst="rect">
            <a:avLst/>
          </a:prstGeom>
        </p:spPr>
      </p:pic>
      <p:pic>
        <p:nvPicPr>
          <p:cNvPr id="132" name="Picture 140">
            <a:extLst>
              <a:ext uri="{FF2B5EF4-FFF2-40B4-BE49-F238E27FC236}">
                <a16:creationId xmlns:a16="http://schemas.microsoft.com/office/drawing/2014/main" id="{024EB83D-F3C1-46B4-9000-4B910CDD3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265" y="3622142"/>
            <a:ext cx="230718" cy="230718"/>
          </a:xfrm>
          <a:prstGeom prst="rect">
            <a:avLst/>
          </a:prstGeom>
        </p:spPr>
      </p:pic>
      <p:sp>
        <p:nvSpPr>
          <p:cNvPr id="133" name="Rectangle: Rounded Corners 39">
            <a:extLst>
              <a:ext uri="{FF2B5EF4-FFF2-40B4-BE49-F238E27FC236}">
                <a16:creationId xmlns:a16="http://schemas.microsoft.com/office/drawing/2014/main" id="{E503FEA6-F1D3-4F0E-9F68-764080844933}"/>
              </a:ext>
            </a:extLst>
          </p:cNvPr>
          <p:cNvSpPr/>
          <p:nvPr/>
        </p:nvSpPr>
        <p:spPr>
          <a:xfrm>
            <a:off x="2931906" y="5267949"/>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b="1" dirty="0">
                <a:solidFill>
                  <a:prstClr val="black"/>
                </a:solidFill>
                <a:cs typeface="Arial" panose="020B0604020202020204" pitchFamily="34" charset="0"/>
              </a:rPr>
              <a:t>Mottar søknad, evt. Søknad om utprøving</a:t>
            </a:r>
            <a:endParaRPr kumimoji="0" lang="nb-NO" sz="731" b="1"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135" name="Rectangle 10">
            <a:extLst>
              <a:ext uri="{FF2B5EF4-FFF2-40B4-BE49-F238E27FC236}">
                <a16:creationId xmlns:a16="http://schemas.microsoft.com/office/drawing/2014/main" id="{7C39A2E5-5548-48AC-A99C-D513C72647D4}"/>
              </a:ext>
            </a:extLst>
          </p:cNvPr>
          <p:cNvSpPr/>
          <p:nvPr/>
        </p:nvSpPr>
        <p:spPr>
          <a:xfrm>
            <a:off x="913376" y="5263233"/>
            <a:ext cx="8761945" cy="7100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TekstSylinder 63"/>
          <p:cNvSpPr txBox="1"/>
          <p:nvPr/>
        </p:nvSpPr>
        <p:spPr>
          <a:xfrm>
            <a:off x="42442" y="6003491"/>
            <a:ext cx="835005" cy="215444"/>
          </a:xfrm>
          <a:prstGeom prst="rect">
            <a:avLst/>
          </a:prstGeom>
          <a:noFill/>
        </p:spPr>
        <p:txBody>
          <a:bodyPr wrap="square" rtlCol="0">
            <a:spAutoFit/>
          </a:bodyPr>
          <a:lstStyle/>
          <a:p>
            <a:endParaRPr lang="nb-NO" sz="800" dirty="0"/>
          </a:p>
        </p:txBody>
      </p:sp>
      <p:sp>
        <p:nvSpPr>
          <p:cNvPr id="138" name="Rectangle: Rounded Corners 128">
            <a:extLst>
              <a:ext uri="{FF2B5EF4-FFF2-40B4-BE49-F238E27FC236}">
                <a16:creationId xmlns:a16="http://schemas.microsoft.com/office/drawing/2014/main" id="{0C5DB29F-0848-437A-83AB-976BA252A98A}"/>
              </a:ext>
            </a:extLst>
          </p:cNvPr>
          <p:cNvSpPr/>
          <p:nvPr/>
        </p:nvSpPr>
        <p:spPr>
          <a:xfrm>
            <a:off x="3912699" y="3698067"/>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Mottar hjelpemiddel hvis aktuelt</a:t>
            </a:r>
            <a:endPar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0" name="Rectangle: Rounded Corners 128">
            <a:extLst>
              <a:ext uri="{FF2B5EF4-FFF2-40B4-BE49-F238E27FC236}">
                <a16:creationId xmlns:a16="http://schemas.microsoft.com/office/drawing/2014/main" id="{0C5DB29F-0848-437A-83AB-976BA252A98A}"/>
              </a:ext>
            </a:extLst>
          </p:cNvPr>
          <p:cNvSpPr/>
          <p:nvPr/>
        </p:nvSpPr>
        <p:spPr>
          <a:xfrm>
            <a:off x="3951209" y="6141904"/>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Mottar hjelpemiddel og leverer ut til terapeut</a:t>
            </a:r>
          </a:p>
        </p:txBody>
      </p:sp>
      <p:sp>
        <p:nvSpPr>
          <p:cNvPr id="142" name="Rectangle: Rounded Corners 42">
            <a:extLst>
              <a:ext uri="{FF2B5EF4-FFF2-40B4-BE49-F238E27FC236}">
                <a16:creationId xmlns:a16="http://schemas.microsoft.com/office/drawing/2014/main" id="{0E3434C5-0C88-4648-8BB8-7389ACC99A49}"/>
              </a:ext>
            </a:extLst>
          </p:cNvPr>
          <p:cNvSpPr/>
          <p:nvPr/>
        </p:nvSpPr>
        <p:spPr>
          <a:xfrm>
            <a:off x="4862309" y="4511908"/>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1" dirty="0">
                <a:solidFill>
                  <a:prstClr val="black"/>
                </a:solidFill>
                <a:latin typeface="Arial" panose="020B0604020202020204" pitchFamily="34" charset="0"/>
                <a:cs typeface="Arial" panose="020B0604020202020204" pitchFamily="34" charset="0"/>
              </a:rPr>
              <a:t>Mottar opplæring hvis aktuelt</a:t>
            </a:r>
          </a:p>
        </p:txBody>
      </p:sp>
      <p:pic>
        <p:nvPicPr>
          <p:cNvPr id="143" name="Picture 99">
            <a:extLst>
              <a:ext uri="{FF2B5EF4-FFF2-40B4-BE49-F238E27FC236}">
                <a16:creationId xmlns:a16="http://schemas.microsoft.com/office/drawing/2014/main" id="{0A244025-0E64-4653-8010-AC7EB3E469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205903" y="3433385"/>
            <a:ext cx="281307" cy="281307"/>
          </a:xfrm>
          <a:prstGeom prst="rect">
            <a:avLst/>
          </a:prstGeom>
        </p:spPr>
      </p:pic>
      <p:pic>
        <p:nvPicPr>
          <p:cNvPr id="144" name="Picture 99">
            <a:extLst>
              <a:ext uri="{FF2B5EF4-FFF2-40B4-BE49-F238E27FC236}">
                <a16:creationId xmlns:a16="http://schemas.microsoft.com/office/drawing/2014/main" id="{0A244025-0E64-4653-8010-AC7EB3E469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566787" y="4417471"/>
            <a:ext cx="281307" cy="281306"/>
          </a:xfrm>
          <a:prstGeom prst="rect">
            <a:avLst/>
          </a:prstGeom>
        </p:spPr>
      </p:pic>
      <p:sp>
        <p:nvSpPr>
          <p:cNvPr id="145" name="Rectangle: Rounded Corners 54">
            <a:extLst>
              <a:ext uri="{FF2B5EF4-FFF2-40B4-BE49-F238E27FC236}">
                <a16:creationId xmlns:a16="http://schemas.microsoft.com/office/drawing/2014/main" id="{E5CEE4DB-9571-4E21-9F73-51E8977BF68E}"/>
              </a:ext>
            </a:extLst>
          </p:cNvPr>
          <p:cNvSpPr/>
          <p:nvPr/>
        </p:nvSpPr>
        <p:spPr>
          <a:xfrm>
            <a:off x="4937578" y="6141904"/>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0" dirty="0">
                <a:solidFill>
                  <a:schemeClr val="tx1"/>
                </a:solidFill>
                <a:latin typeface="Arial" panose="020B0604020202020204" pitchFamily="34" charset="0"/>
                <a:cs typeface="Arial" panose="020B0604020202020204" pitchFamily="34" charset="0"/>
              </a:rPr>
              <a:t>Bistår med tilpasning og opplæring ved behov</a:t>
            </a:r>
          </a:p>
        </p:txBody>
      </p:sp>
      <p:sp>
        <p:nvSpPr>
          <p:cNvPr id="146" name="Rectangle: Rounded Corners 59">
            <a:extLst>
              <a:ext uri="{FF2B5EF4-FFF2-40B4-BE49-F238E27FC236}">
                <a16:creationId xmlns:a16="http://schemas.microsoft.com/office/drawing/2014/main" id="{AC6DFAC4-EBD9-4ACE-81E0-73BE753EC0E6}"/>
              </a:ext>
            </a:extLst>
          </p:cNvPr>
          <p:cNvSpPr/>
          <p:nvPr/>
        </p:nvSpPr>
        <p:spPr>
          <a:xfrm>
            <a:off x="5856719" y="4491428"/>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0" dirty="0">
                <a:solidFill>
                  <a:schemeClr val="tx1"/>
                </a:solidFill>
                <a:latin typeface="Arial" panose="020B0604020202020204" pitchFamily="34" charset="0"/>
                <a:cs typeface="Arial" panose="020B0604020202020204" pitchFamily="34" charset="0"/>
              </a:rPr>
              <a:t>Mottar oppfølging hvis aktuelt</a:t>
            </a:r>
          </a:p>
        </p:txBody>
      </p:sp>
      <p:sp>
        <p:nvSpPr>
          <p:cNvPr id="97" name="Rektangel 96"/>
          <p:cNvSpPr/>
          <p:nvPr/>
        </p:nvSpPr>
        <p:spPr>
          <a:xfrm>
            <a:off x="5783546" y="3797050"/>
            <a:ext cx="918442" cy="317010"/>
          </a:xfrm>
          <a:prstGeom prst="rect">
            <a:avLst/>
          </a:prstGeom>
        </p:spPr>
        <p:txBody>
          <a:bodyPr wrap="square">
            <a:spAutoFit/>
          </a:bodyPr>
          <a:lstStyle/>
          <a:p>
            <a:pPr lvl="0" algn="ctr" defTabSz="742950">
              <a:defRPr/>
            </a:pPr>
            <a:r>
              <a:rPr lang="nb-NO" sz="730" dirty="0">
                <a:latin typeface="Arial" panose="020B0604020202020204" pitchFamily="34" charset="0"/>
                <a:cs typeface="Arial" panose="020B0604020202020204" pitchFamily="34" charset="0"/>
              </a:rPr>
              <a:t>Mottar oppfølging </a:t>
            </a:r>
          </a:p>
          <a:p>
            <a:pPr lvl="0" algn="ctr" defTabSz="742950">
              <a:defRPr/>
            </a:pPr>
            <a:r>
              <a:rPr lang="nb-NO" sz="730" dirty="0">
                <a:latin typeface="Arial" panose="020B0604020202020204" pitchFamily="34" charset="0"/>
                <a:cs typeface="Arial" panose="020B0604020202020204" pitchFamily="34" charset="0"/>
              </a:rPr>
              <a:t>hvis aktuelt</a:t>
            </a:r>
          </a:p>
        </p:txBody>
      </p:sp>
      <p:sp>
        <p:nvSpPr>
          <p:cNvPr id="150" name="Rectangle: Rounded Corners 43">
            <a:extLst>
              <a:ext uri="{FF2B5EF4-FFF2-40B4-BE49-F238E27FC236}">
                <a16:creationId xmlns:a16="http://schemas.microsoft.com/office/drawing/2014/main" id="{DA9A7CD1-C1BF-480E-830E-B5D3677CD8F5}"/>
              </a:ext>
            </a:extLst>
          </p:cNvPr>
          <p:cNvSpPr/>
          <p:nvPr/>
        </p:nvSpPr>
        <p:spPr>
          <a:xfrm>
            <a:off x="6700788" y="3619074"/>
            <a:ext cx="1128165" cy="6569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1" u="sng" dirty="0">
                <a:solidFill>
                  <a:srgbClr val="FF0000"/>
                </a:solidFill>
                <a:latin typeface="Arial" panose="020B0604020202020204" pitchFamily="34" charset="0"/>
                <a:cs typeface="Arial" panose="020B0604020202020204" pitchFamily="34" charset="0"/>
              </a:rPr>
              <a:t>Overtar oppfølgingsansvaret. </a:t>
            </a:r>
            <a:r>
              <a:rPr lang="nb-NO" sz="731" dirty="0">
                <a:solidFill>
                  <a:prstClr val="black"/>
                </a:solidFill>
                <a:latin typeface="Arial" panose="020B0604020202020204" pitchFamily="34" charset="0"/>
                <a:cs typeface="Arial" panose="020B0604020202020204" pitchFamily="34" charset="0"/>
              </a:rPr>
              <a:t>Utarbeid prosedyre. Mottar info om support og kontaktperson.</a:t>
            </a:r>
          </a:p>
        </p:txBody>
      </p:sp>
      <p:sp>
        <p:nvSpPr>
          <p:cNvPr id="151" name="Rectangle: Rounded Corners 43">
            <a:extLst>
              <a:ext uri="{FF2B5EF4-FFF2-40B4-BE49-F238E27FC236}">
                <a16:creationId xmlns:a16="http://schemas.microsoft.com/office/drawing/2014/main" id="{DA9A7CD1-C1BF-480E-830E-B5D3677CD8F5}"/>
              </a:ext>
            </a:extLst>
          </p:cNvPr>
          <p:cNvSpPr/>
          <p:nvPr/>
        </p:nvSpPr>
        <p:spPr>
          <a:xfrm>
            <a:off x="6803036" y="4490134"/>
            <a:ext cx="848250" cy="5177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1" dirty="0">
                <a:solidFill>
                  <a:prstClr val="black"/>
                </a:solidFill>
                <a:latin typeface="Arial" panose="020B0604020202020204" pitchFamily="34" charset="0"/>
                <a:cs typeface="Arial" panose="020B0604020202020204" pitchFamily="34" charset="0"/>
              </a:rPr>
              <a:t>Mottar info om support og kontaktperson hvis aktuelt.</a:t>
            </a:r>
          </a:p>
        </p:txBody>
      </p:sp>
      <p:sp>
        <p:nvSpPr>
          <p:cNvPr id="153" name="Rectangle: Rounded Corners 90">
            <a:extLst>
              <a:ext uri="{FF2B5EF4-FFF2-40B4-BE49-F238E27FC236}">
                <a16:creationId xmlns:a16="http://schemas.microsoft.com/office/drawing/2014/main" id="{45C3D8B8-CB1D-4058-AC64-4971EF18F89B}"/>
              </a:ext>
            </a:extLst>
          </p:cNvPr>
          <p:cNvSpPr/>
          <p:nvPr/>
        </p:nvSpPr>
        <p:spPr>
          <a:xfrm>
            <a:off x="7788979" y="4501519"/>
            <a:ext cx="843771" cy="5177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Meld</a:t>
            </a:r>
            <a:r>
              <a:rPr kumimoji="0" lang="nb-NO" sz="73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fra ved behov for support</a:t>
            </a:r>
            <a:endPar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 name="Rectangle: Rounded Corners 113">
            <a:extLst>
              <a:ext uri="{FF2B5EF4-FFF2-40B4-BE49-F238E27FC236}">
                <a16:creationId xmlns:a16="http://schemas.microsoft.com/office/drawing/2014/main" id="{B90C48EC-5C5C-4BD1-BB56-A8271BC85174}"/>
              </a:ext>
            </a:extLst>
          </p:cNvPr>
          <p:cNvSpPr/>
          <p:nvPr/>
        </p:nvSpPr>
        <p:spPr>
          <a:xfrm>
            <a:off x="8700972" y="3663958"/>
            <a:ext cx="976514" cy="5368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baseline="0" dirty="0">
                <a:solidFill>
                  <a:prstClr val="black"/>
                </a:solidFill>
                <a:latin typeface="Arial" panose="020B0604020202020204" pitchFamily="34" charset="0"/>
                <a:cs typeface="Arial" panose="020B0604020202020204" pitchFamily="34" charset="0"/>
              </a:rPr>
              <a:t>Melder</a:t>
            </a:r>
            <a:r>
              <a:rPr lang="nb-NO" sz="731" dirty="0">
                <a:solidFill>
                  <a:prstClr val="black"/>
                </a:solidFill>
                <a:latin typeface="Arial" panose="020B0604020202020204" pitchFamily="34" charset="0"/>
                <a:cs typeface="Arial" panose="020B0604020202020204" pitchFamily="34" charset="0"/>
              </a:rPr>
              <a:t> fra hvis behov har opphørt, eller behovet er endret</a:t>
            </a:r>
            <a:endParaRPr kumimoji="0" lang="nb-NO" sz="73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Rectangle: Rounded Corners 113">
            <a:extLst>
              <a:ext uri="{FF2B5EF4-FFF2-40B4-BE49-F238E27FC236}">
                <a16:creationId xmlns:a16="http://schemas.microsoft.com/office/drawing/2014/main" id="{B90C48EC-5C5C-4BD1-BB56-A8271BC85174}"/>
              </a:ext>
            </a:extLst>
          </p:cNvPr>
          <p:cNvSpPr/>
          <p:nvPr/>
        </p:nvSpPr>
        <p:spPr>
          <a:xfrm>
            <a:off x="8678081" y="4481959"/>
            <a:ext cx="976933" cy="5731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1" dirty="0">
                <a:solidFill>
                  <a:prstClr val="black"/>
                </a:solidFill>
                <a:latin typeface="Arial" panose="020B0604020202020204" pitchFamily="34" charset="0"/>
                <a:cs typeface="Arial" panose="020B0604020202020204" pitchFamily="34" charset="0"/>
              </a:rPr>
              <a:t>Få beskjed hvis behov har opphørt, eller behovet er endret</a:t>
            </a:r>
          </a:p>
        </p:txBody>
      </p:sp>
      <p:pic>
        <p:nvPicPr>
          <p:cNvPr id="160" name="Picture 138">
            <a:extLst>
              <a:ext uri="{FF2B5EF4-FFF2-40B4-BE49-F238E27FC236}">
                <a16:creationId xmlns:a16="http://schemas.microsoft.com/office/drawing/2014/main" id="{6B406971-FB96-4934-8E84-24A415446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450" y="2646417"/>
            <a:ext cx="239033" cy="239033"/>
          </a:xfrm>
          <a:prstGeom prst="rect">
            <a:avLst/>
          </a:prstGeom>
        </p:spPr>
      </p:pic>
      <p:sp>
        <p:nvSpPr>
          <p:cNvPr id="7" name="TekstSylinder 6"/>
          <p:cNvSpPr txBox="1"/>
          <p:nvPr/>
        </p:nvSpPr>
        <p:spPr>
          <a:xfrm>
            <a:off x="42442" y="5311671"/>
            <a:ext cx="829025" cy="393954"/>
          </a:xfrm>
          <a:prstGeom prst="rect">
            <a:avLst/>
          </a:prstGeom>
          <a:noFill/>
        </p:spPr>
        <p:txBody>
          <a:bodyPr wrap="square" rtlCol="0">
            <a:spAutoFit/>
          </a:bodyPr>
          <a:lstStyle/>
          <a:p>
            <a:r>
              <a:rPr lang="nb-NO" sz="980" dirty="0">
                <a:latin typeface="Arial" panose="020B0604020202020204" pitchFamily="34" charset="0"/>
                <a:cs typeface="Arial" panose="020B0604020202020204" pitchFamily="34" charset="0"/>
              </a:rPr>
              <a:t>IKT, Leverandør</a:t>
            </a:r>
          </a:p>
        </p:txBody>
      </p:sp>
      <p:sp>
        <p:nvSpPr>
          <p:cNvPr id="23" name="TekstSylinder 22"/>
          <p:cNvSpPr txBox="1"/>
          <p:nvPr/>
        </p:nvSpPr>
        <p:spPr>
          <a:xfrm>
            <a:off x="4868784" y="1587390"/>
            <a:ext cx="1157359" cy="261610"/>
          </a:xfrm>
          <a:prstGeom prst="rect">
            <a:avLst/>
          </a:prstGeom>
          <a:noFill/>
        </p:spPr>
        <p:txBody>
          <a:bodyPr wrap="square" rtlCol="0">
            <a:spAutoFit/>
          </a:bodyPr>
          <a:lstStyle/>
          <a:p>
            <a:r>
              <a:rPr lang="nb-NO" sz="1100" b="1" dirty="0">
                <a:solidFill>
                  <a:schemeClr val="accent1"/>
                </a:solidFill>
              </a:rPr>
              <a:t>Utprøving</a:t>
            </a:r>
          </a:p>
        </p:txBody>
      </p:sp>
      <p:sp>
        <p:nvSpPr>
          <p:cNvPr id="26" name="TekstSylinder 25"/>
          <p:cNvSpPr txBox="1"/>
          <p:nvPr/>
        </p:nvSpPr>
        <p:spPr>
          <a:xfrm>
            <a:off x="7861807" y="1599788"/>
            <a:ext cx="1226055" cy="261610"/>
          </a:xfrm>
          <a:prstGeom prst="rect">
            <a:avLst/>
          </a:prstGeom>
          <a:noFill/>
        </p:spPr>
        <p:txBody>
          <a:bodyPr wrap="square" rtlCol="0">
            <a:spAutoFit/>
          </a:bodyPr>
          <a:lstStyle/>
          <a:p>
            <a:r>
              <a:rPr lang="nb-NO" sz="1100" b="1" dirty="0">
                <a:solidFill>
                  <a:schemeClr val="accent1"/>
                </a:solidFill>
              </a:rPr>
              <a:t>Daglig bruk</a:t>
            </a:r>
          </a:p>
        </p:txBody>
      </p:sp>
      <p:sp>
        <p:nvSpPr>
          <p:cNvPr id="52" name="TekstSylinder 51"/>
          <p:cNvSpPr txBox="1"/>
          <p:nvPr/>
        </p:nvSpPr>
        <p:spPr>
          <a:xfrm>
            <a:off x="1575457" y="1582843"/>
            <a:ext cx="1941790" cy="261610"/>
          </a:xfrm>
          <a:prstGeom prst="rect">
            <a:avLst/>
          </a:prstGeom>
          <a:noFill/>
        </p:spPr>
        <p:txBody>
          <a:bodyPr wrap="square" rtlCol="0">
            <a:spAutoFit/>
          </a:bodyPr>
          <a:lstStyle/>
          <a:p>
            <a:r>
              <a:rPr lang="nb-NO" sz="1100" b="1" dirty="0">
                <a:solidFill>
                  <a:schemeClr val="accent1"/>
                </a:solidFill>
              </a:rPr>
              <a:t>Innhenting av opplysninger</a:t>
            </a:r>
          </a:p>
        </p:txBody>
      </p:sp>
      <p:sp>
        <p:nvSpPr>
          <p:cNvPr id="55" name="Avrundet rektangel 54"/>
          <p:cNvSpPr/>
          <p:nvPr/>
        </p:nvSpPr>
        <p:spPr>
          <a:xfrm>
            <a:off x="6875667" y="5349181"/>
            <a:ext cx="773366" cy="489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Er support tjeneste ved behov.</a:t>
            </a:r>
          </a:p>
        </p:txBody>
      </p:sp>
      <p:sp>
        <p:nvSpPr>
          <p:cNvPr id="137" name="Avrundet rektangel 136"/>
          <p:cNvSpPr/>
          <p:nvPr/>
        </p:nvSpPr>
        <p:spPr>
          <a:xfrm>
            <a:off x="3950141" y="5349896"/>
            <a:ext cx="773366" cy="5015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Deltar hvis aktuelt</a:t>
            </a:r>
          </a:p>
        </p:txBody>
      </p:sp>
      <p:sp>
        <p:nvSpPr>
          <p:cNvPr id="141" name="Avrundet rektangel 140"/>
          <p:cNvSpPr/>
          <p:nvPr/>
        </p:nvSpPr>
        <p:spPr>
          <a:xfrm>
            <a:off x="4899751" y="5352676"/>
            <a:ext cx="773366" cy="503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Deltar hvis aktuelt</a:t>
            </a:r>
          </a:p>
        </p:txBody>
      </p:sp>
      <p:sp>
        <p:nvSpPr>
          <p:cNvPr id="149" name="Avrundet rektangel 148"/>
          <p:cNvSpPr/>
          <p:nvPr/>
        </p:nvSpPr>
        <p:spPr>
          <a:xfrm>
            <a:off x="7789540" y="5353044"/>
            <a:ext cx="773366" cy="491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Kontaktes ved behov for teknisk support</a:t>
            </a:r>
          </a:p>
        </p:txBody>
      </p:sp>
      <p:sp>
        <p:nvSpPr>
          <p:cNvPr id="155" name="Avrundet rektangel 154"/>
          <p:cNvSpPr/>
          <p:nvPr/>
        </p:nvSpPr>
        <p:spPr>
          <a:xfrm>
            <a:off x="5927422" y="5355144"/>
            <a:ext cx="773366" cy="491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Kontaktes ved behov for teknisk support</a:t>
            </a:r>
          </a:p>
        </p:txBody>
      </p:sp>
      <p:sp>
        <p:nvSpPr>
          <p:cNvPr id="57" name="Avrundet rektangel 56"/>
          <p:cNvSpPr/>
          <p:nvPr/>
        </p:nvSpPr>
        <p:spPr>
          <a:xfrm>
            <a:off x="2952877" y="6156186"/>
            <a:ext cx="914400" cy="5034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HMS mottar søknad, behandler, skriver vedtak </a:t>
            </a:r>
          </a:p>
        </p:txBody>
      </p:sp>
      <p:sp>
        <p:nvSpPr>
          <p:cNvPr id="156" name="Avrundet rektangel 155"/>
          <p:cNvSpPr/>
          <p:nvPr/>
        </p:nvSpPr>
        <p:spPr>
          <a:xfrm>
            <a:off x="8729744" y="6132450"/>
            <a:ext cx="914400" cy="5034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Hjelpemidlet sendes tilbake</a:t>
            </a:r>
          </a:p>
        </p:txBody>
      </p:sp>
      <p:sp>
        <p:nvSpPr>
          <p:cNvPr id="158" name="Avrundet rektangel 157"/>
          <p:cNvSpPr/>
          <p:nvPr/>
        </p:nvSpPr>
        <p:spPr>
          <a:xfrm>
            <a:off x="7797561" y="6132449"/>
            <a:ext cx="779767" cy="5209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30" dirty="0">
                <a:solidFill>
                  <a:schemeClr val="tx1"/>
                </a:solidFill>
                <a:latin typeface="Arial" panose="020B0604020202020204" pitchFamily="34" charset="0"/>
                <a:cs typeface="Arial" panose="020B0604020202020204" pitchFamily="34" charset="0"/>
              </a:rPr>
              <a:t>Kontaktes ved behov for teknisk support</a:t>
            </a:r>
          </a:p>
        </p:txBody>
      </p:sp>
      <p:sp>
        <p:nvSpPr>
          <p:cNvPr id="80" name="Avrundet rektangel 79"/>
          <p:cNvSpPr/>
          <p:nvPr/>
        </p:nvSpPr>
        <p:spPr>
          <a:xfrm>
            <a:off x="2024744" y="2082692"/>
            <a:ext cx="803394" cy="583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Avrundet rektangel 88"/>
          <p:cNvSpPr/>
          <p:nvPr/>
        </p:nvSpPr>
        <p:spPr>
          <a:xfrm>
            <a:off x="1976360" y="2073744"/>
            <a:ext cx="825703" cy="517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42950">
              <a:defRPr/>
            </a:pPr>
            <a:r>
              <a:rPr lang="nb-NO" sz="730" dirty="0">
                <a:solidFill>
                  <a:prstClr val="black"/>
                </a:solidFill>
                <a:latin typeface="Arial" panose="020B0604020202020204" pitchFamily="34" charset="0"/>
                <a:cs typeface="Arial" panose="020B0604020202020204" pitchFamily="34" charset="0"/>
              </a:rPr>
              <a:t>Mottar telefon fra formidler. Deltar i kartlegging</a:t>
            </a:r>
          </a:p>
        </p:txBody>
      </p:sp>
      <p:sp>
        <p:nvSpPr>
          <p:cNvPr id="161" name="Rectangle: Rounded Corners 21">
            <a:extLst>
              <a:ext uri="{FF2B5EF4-FFF2-40B4-BE49-F238E27FC236}">
                <a16:creationId xmlns:a16="http://schemas.microsoft.com/office/drawing/2014/main" id="{BC1C3B7D-A235-403A-ABD1-D729C0AC27CA}"/>
              </a:ext>
            </a:extLst>
          </p:cNvPr>
          <p:cNvSpPr/>
          <p:nvPr/>
        </p:nvSpPr>
        <p:spPr>
          <a:xfrm>
            <a:off x="1024532" y="2873755"/>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42950">
              <a:defRPr/>
            </a:pPr>
            <a:r>
              <a:rPr lang="nb-NO" sz="731" dirty="0">
                <a:solidFill>
                  <a:prstClr val="black"/>
                </a:solidFill>
                <a:latin typeface="Arial" panose="020B0604020202020204" pitchFamily="34" charset="0"/>
                <a:cs typeface="Arial" panose="020B0604020202020204" pitchFamily="34" charset="0"/>
              </a:rPr>
              <a:t>Mottar og setter prioritering på henvisning</a:t>
            </a:r>
          </a:p>
        </p:txBody>
      </p:sp>
      <p:sp>
        <p:nvSpPr>
          <p:cNvPr id="162" name="Rectangle: Rounded Corners 21">
            <a:extLst>
              <a:ext uri="{FF2B5EF4-FFF2-40B4-BE49-F238E27FC236}">
                <a16:creationId xmlns:a16="http://schemas.microsoft.com/office/drawing/2014/main" id="{BC1C3B7D-A235-403A-ABD1-D729C0AC27CA}"/>
              </a:ext>
            </a:extLst>
          </p:cNvPr>
          <p:cNvSpPr/>
          <p:nvPr/>
        </p:nvSpPr>
        <p:spPr>
          <a:xfrm>
            <a:off x="8697747" y="2852736"/>
            <a:ext cx="898616" cy="582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42950">
              <a:defRPr/>
            </a:pPr>
            <a:r>
              <a:rPr lang="nb-NO" sz="730" dirty="0">
                <a:solidFill>
                  <a:prstClr val="black"/>
                </a:solidFill>
                <a:latin typeface="Arial" panose="020B0604020202020204" pitchFamily="34" charset="0"/>
                <a:cs typeface="Arial" panose="020B0604020202020204" pitchFamily="34" charset="0"/>
              </a:rPr>
              <a:t>Får informasjon om at behov har opphørt eller er endret</a:t>
            </a:r>
            <a:endParaRPr lang="nb-NO" sz="731" dirty="0">
              <a:solidFill>
                <a:prstClr val="black"/>
              </a:solidFill>
              <a:latin typeface="Arial" panose="020B0604020202020204" pitchFamily="34" charset="0"/>
              <a:cs typeface="Arial" panose="020B0604020202020204" pitchFamily="34" charset="0"/>
            </a:endParaRPr>
          </a:p>
        </p:txBody>
      </p:sp>
      <p:sp>
        <p:nvSpPr>
          <p:cNvPr id="163" name="Rectangle: Rounded Corners 36">
            <a:extLst>
              <a:ext uri="{FF2B5EF4-FFF2-40B4-BE49-F238E27FC236}">
                <a16:creationId xmlns:a16="http://schemas.microsoft.com/office/drawing/2014/main" id="{19EA3153-9CE7-4A14-9DE2-86161E0609C8}"/>
              </a:ext>
            </a:extLst>
          </p:cNvPr>
          <p:cNvSpPr/>
          <p:nvPr/>
        </p:nvSpPr>
        <p:spPr>
          <a:xfrm>
            <a:off x="1903675" y="5352421"/>
            <a:ext cx="988036" cy="5487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730" dirty="0">
                <a:solidFill>
                  <a:schemeClr val="tx1"/>
                </a:solidFill>
                <a:latin typeface="Arial" panose="020B0604020202020204" pitchFamily="34" charset="0"/>
                <a:cs typeface="Arial" panose="020B0604020202020204" pitchFamily="34" charset="0"/>
              </a:rPr>
              <a:t>Deltar på kartleggingsmøte hvis aktuelt</a:t>
            </a:r>
          </a:p>
        </p:txBody>
      </p:sp>
      <p:sp>
        <p:nvSpPr>
          <p:cNvPr id="19" name="Avrundet rektangel 18"/>
          <p:cNvSpPr/>
          <p:nvPr/>
        </p:nvSpPr>
        <p:spPr>
          <a:xfrm>
            <a:off x="5938244" y="6148878"/>
            <a:ext cx="773009" cy="504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50" dirty="0">
                <a:solidFill>
                  <a:schemeClr val="tx1"/>
                </a:solidFill>
                <a:latin typeface="Arial" panose="020B0604020202020204" pitchFamily="34" charset="0"/>
                <a:cs typeface="Arial" panose="020B0604020202020204" pitchFamily="34" charset="0"/>
              </a:rPr>
              <a:t>Kontaktes ved behov for teknisk support</a:t>
            </a:r>
            <a:endParaRPr lang="nb-NO" sz="750" dirty="0">
              <a:latin typeface="Arial" panose="020B0604020202020204" pitchFamily="34" charset="0"/>
              <a:cs typeface="Arial" panose="020B0604020202020204" pitchFamily="34" charset="0"/>
            </a:endParaRPr>
          </a:p>
        </p:txBody>
      </p:sp>
      <p:sp>
        <p:nvSpPr>
          <p:cNvPr id="20" name="Avrundet rektangel 19"/>
          <p:cNvSpPr/>
          <p:nvPr/>
        </p:nvSpPr>
        <p:spPr>
          <a:xfrm>
            <a:off x="6872136" y="6148878"/>
            <a:ext cx="797673" cy="504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50" dirty="0">
                <a:solidFill>
                  <a:schemeClr val="tx1"/>
                </a:solidFill>
                <a:latin typeface="Arial" panose="020B0604020202020204" pitchFamily="34" charset="0"/>
                <a:cs typeface="Arial" panose="020B0604020202020204" pitchFamily="34" charset="0"/>
              </a:rPr>
              <a:t>Er support tjeneste ved behov</a:t>
            </a:r>
          </a:p>
        </p:txBody>
      </p:sp>
      <p:sp>
        <p:nvSpPr>
          <p:cNvPr id="18" name="Pil høyre 17"/>
          <p:cNvSpPr/>
          <p:nvPr/>
        </p:nvSpPr>
        <p:spPr>
          <a:xfrm>
            <a:off x="6724996" y="1750347"/>
            <a:ext cx="3035841" cy="2161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il høyre 26"/>
          <p:cNvSpPr/>
          <p:nvPr/>
        </p:nvSpPr>
        <p:spPr>
          <a:xfrm>
            <a:off x="938797" y="1754328"/>
            <a:ext cx="5766172" cy="2033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6102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orporate Headquarters&#10;"/>
  <p:tag name="BACKPAGEOFFICE" val="10 Bressenden PlaceLondonSW1E 5DN+44 20 7730 9000"/>
  <p:tag name="DISCPREP" val="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
  <p:tag name="DISCARR" val="&lt;b&gt;All rights reserved&#10;&lt;b&gt;© PA Knowledge Limited 2018"/>
  <p:tag name="DISCREPRO" val="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
</p:tagLst>
</file>

<file path=ppt/theme/theme1.xml><?xml version="1.0" encoding="utf-8"?>
<a:theme xmlns:a="http://schemas.openxmlformats.org/drawingml/2006/main" name="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19632B5B-A3F7-4605-A11A-D86709174351}" vid="{1DAB4F9B-0FEF-4922-B176-59306A4859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Document Rating</p:Name>
  <p:Description/>
  <p:Statement/>
  <p:PolicyItems>
    <p:PolicyItem featureId="Microsoft.Office.RecordsManagement.PolicyFeatures.Expiration" staticId="0x0101001B940DAB6AD6487085FD25BA3A462A9F|-1036952459" UniqueId="fedcecd3-e07e-4ab8-b2b9-07a5e62aa46b">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12</number>
                  <property>Modified</property>
                  <period>months</period>
                </formula>
                <action type="action" id="Microsoft.Office.RecordsManagement.PolicyFeatures.Expiration.Action.Record"/>
              </data>
            </stages>
          </Schedule>
        </Schedules>
      </p:CustomData>
    </p:PolicyItem>
  </p:PolicyItems>
</p:Policy>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3.xml><?xml version="1.0" encoding="utf-8"?>
<ct:contentTypeSchema xmlns:ct="http://schemas.microsoft.com/office/2006/metadata/contentType" xmlns:ma="http://schemas.microsoft.com/office/2006/metadata/properties/metaAttributes" ct:_="" ma:_="" ma:contentTypeName="PADocumentLibraries - PA Document Base" ma:contentTypeID="0x0101001B940DAB6AD6487085FD25BA3A462A9F005362804AAEBF4299ABE7ECAB24B5331300F95AF65D6CC229448F38C8658A0C09D5" ma:contentTypeVersion="31" ma:contentTypeDescription="My Content Type" ma:contentTypeScope="" ma:versionID="e24aeb4dceb0547dfed5e5adae914491">
  <xsd:schema xmlns:xsd="http://www.w3.org/2001/XMLSchema" xmlns:xs="http://www.w3.org/2001/XMLSchema" xmlns:p="http://schemas.microsoft.com/office/2006/metadata/properties" xmlns:ns1="http://schemas.microsoft.com/sharepoint/v3" xmlns:ns2="aaf3ced8-b202-4f1a-8306-634c78057469" xmlns:ns3="61292ee3-6f3e-47bc-9a99-3e5e2971afba" xmlns:ns4="http://schemas.microsoft.com/sharepoint/v4" targetNamespace="http://schemas.microsoft.com/office/2006/metadata/properties" ma:root="true" ma:fieldsID="c1f91d917b54eb6b0fabb3a8a07dd5e1" ns1:_="" ns2:_="" ns3:_="" ns4:_="">
    <xsd:import namespace="http://schemas.microsoft.com/sharepoint/v3"/>
    <xsd:import namespace="aaf3ced8-b202-4f1a-8306-634c78057469"/>
    <xsd:import namespace="61292ee3-6f3e-47bc-9a99-3e5e2971afba"/>
    <xsd:import namespace="http://schemas.microsoft.com/sharepoint/v4"/>
    <xsd:element name="properties">
      <xsd:complexType>
        <xsd:sequence>
          <xsd:element name="documentManagement">
            <xsd:complexType>
              <xsd:all>
                <xsd:element ref="ns1:RateValue" minOccurs="0"/>
                <xsd:element ref="ns1:RateStorage" minOccurs="0"/>
                <xsd:element ref="ns1:RateComments" minOccurs="0"/>
                <xsd:element ref="ns3:Site_x0020_name" minOccurs="0"/>
                <xsd:element ref="ns2:Owner" minOccurs="0"/>
                <xsd:element ref="ns3:Second_x0020_owner" minOccurs="0"/>
                <xsd:element ref="ns3:Manager" minOccurs="0"/>
                <xsd:element ref="ns3:Administrator" minOccurs="0"/>
                <xsd:element ref="ns3:Member" minOccurs="0"/>
                <xsd:element ref="ns3:b9d7a6c7f8054f1a8bd11630f91100a1" minOccurs="0"/>
                <xsd:element ref="ns3:TaxCatchAll" minOccurs="0"/>
                <xsd:element ref="ns3:p6fbaa4a0d624102b16ce562144457bd" minOccurs="0"/>
                <xsd:element ref="ns3:id0caa6663d14df88789a07eb08976f4" minOccurs="0"/>
                <xsd:element ref="ns3:fcf47287fa044bab9f1683996a98ccaf" minOccurs="0"/>
                <xsd:element ref="ns3:n3ece591a7f848dca40832e0a41b8116" minOccurs="0"/>
                <xsd:element ref="ns3:a6eae3afc53a4012bd9db6979c03e6ed" minOccurs="0"/>
                <xsd:element ref="ns3:Proposition" minOccurs="0"/>
                <xsd:element ref="ns3:Keyword" minOccurs="0"/>
                <xsd:element ref="ns3:Job_x0020_code" minOccurs="0"/>
                <xsd:element ref="ns3:Prospect_x0020_code" minOccurs="0"/>
                <xsd:element ref="ns3:Client" minOccurs="0"/>
                <xsd:element ref="ns3:Site_x0020_type" minOccurs="0"/>
                <xsd:element ref="ns2:Document_x0020_Author" minOccurs="0"/>
                <xsd:element ref="ns1:_dlc_Exempt" minOccurs="0"/>
                <xsd:element ref="ns1:_dlc_ExpireDateSaved" minOccurs="0"/>
                <xsd:element ref="ns1:_dlc_ExpireDate"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eValue" ma:index="8" nillable="true" ma:displayName="Vote Results" ma:internalName="RateValue">
      <xsd:simpleType>
        <xsd:restriction base="dms:Unknown"/>
      </xsd:simpleType>
    </xsd:element>
    <xsd:element name="RateStorage" ma:index="9" nillable="true" ma:displayName="Vote History" ma:hidden="true" ma:internalName="RateStorage">
      <xsd:simpleType>
        <xsd:restriction base="dms:Note"/>
      </xsd:simpleType>
    </xsd:element>
    <xsd:element name="RateComments" ma:index="10" nillable="true" ma:displayName="View Comments" ma:internalName="RateComments">
      <xsd:simpleType>
        <xsd:restriction base="dms:Unknown"/>
      </xsd:simpleType>
    </xsd:element>
    <xsd:element name="_dlc_Exempt" ma:index="37" nillable="true" ma:displayName="Exempt from Policy" ma:hidden="true" ma:internalName="_dlc_Exempt" ma:readOnly="true">
      <xsd:simpleType>
        <xsd:restriction base="dms:Unknown"/>
      </xsd:simpleType>
    </xsd:element>
    <xsd:element name="_dlc_ExpireDateSaved" ma:index="38" nillable="true" ma:displayName="Original Expiration Date" ma:hidden="true" ma:internalName="_dlc_ExpireDateSaved" ma:readOnly="true">
      <xsd:simpleType>
        <xsd:restriction base="dms:DateTime"/>
      </xsd:simpleType>
    </xsd:element>
    <xsd:element name="_dlc_ExpireDate" ma:index="39" nillable="true" ma:displayName="Expiration Date" ma:description="" ma:hidden="true" ma:indexed="true" ma:internalName="_dlc_ExpireDate" ma:readOnly="true">
      <xsd:simpleType>
        <xsd:restriction base="dms:DateTime"/>
      </xsd:simpleType>
    </xsd:element>
    <xsd:element name="_vti_ItemDeclaredRecord" ma:index="41" nillable="true" ma:displayName="Declared Record" ma:hidden="true" ma:internalName="_vti_ItemDeclaredRecord" ma:readOnly="true">
      <xsd:simpleType>
        <xsd:restriction base="dms:DateTime"/>
      </xsd:simpleType>
    </xsd:element>
    <xsd:element name="_vti_ItemHoldRecordStatus" ma:index="42"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f3ced8-b202-4f1a-8306-634c78057469" elementFormDefault="qualified">
    <xsd:import namespace="http://schemas.microsoft.com/office/2006/documentManagement/types"/>
    <xsd:import namespace="http://schemas.microsoft.com/office/infopath/2007/PartnerControls"/>
    <xsd:element name="Owner" ma:index="12" nillable="true" ma:displayName="Owner" ma:list="UserInfo"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Author" ma:index="36" nillable="true" ma:displayName="Document Author" ma:internalName="Document_x0020_Auth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92ee3-6f3e-47bc-9a99-3e5e2971afba" elementFormDefault="qualified">
    <xsd:import namespace="http://schemas.microsoft.com/office/2006/documentManagement/types"/>
    <xsd:import namespace="http://schemas.microsoft.com/office/infopath/2007/PartnerControls"/>
    <xsd:element name="Site_x0020_name" ma:index="11" nillable="true" ma:displayName="Site name" ma:internalName="Site_x0020_name">
      <xsd:simpleType>
        <xsd:restriction base="dms:Text"/>
      </xsd:simpleType>
    </xsd:element>
    <xsd:element name="Second_x0020_owner" ma:index="13" nillable="true" ma:displayName="Second owner" ma:list="UserInfo" ma:internalName="Second_x0020_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 ma:index="14" nillable="true" ma:displayName="Manager" ma:list="UserInfo" ma:internalName="Mana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ministrator" ma:index="15" nillable="true" ma:displayName="Administrator" ma:list="UserInfo" ma:internalName="Administrat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 ma:index="16" nillable="true" ma:displayName="Member" ma:list="UserInfo" ma:internalName="Memb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9d7a6c7f8054f1a8bd11630f91100a1" ma:index="18" nillable="true" ma:taxonomy="true" ma:internalName="b9d7a6c7f8054f1a8bd11630f91100a1" ma:taxonomyFieldName="Accounts" ma:displayName="Accounts" ma:fieldId="{b9d7a6c7-f805-4f1a-8bd1-1630f91100a1}" ma:taxonomyMulti="true" ma:sspId="25c2aa33-f802-416f-a311-ea97a475656c" ma:termSetId="374c4141-0886-4068-8b0b-bc7719a558bb"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6eccaf90-b992-4c46-9289-533789c7e0c8}" ma:internalName="TaxCatchAll" ma:showField="CatchAllData" ma:web="61292ee3-6f3e-47bc-9a99-3e5e2971afba">
      <xsd:complexType>
        <xsd:complexContent>
          <xsd:extension base="dms:MultiChoiceLookup">
            <xsd:sequence>
              <xsd:element name="Value" type="dms:Lookup" maxOccurs="unbounded" minOccurs="0" nillable="true"/>
            </xsd:sequence>
          </xsd:extension>
        </xsd:complexContent>
      </xsd:complexType>
    </xsd:element>
    <xsd:element name="p6fbaa4a0d624102b16ce562144457bd" ma:index="21" nillable="true" ma:taxonomy="true" ma:internalName="p6fbaa4a0d624102b16ce562144457bd" ma:taxonomyFieldName="Sector" ma:displayName="Sector" ma:fieldId="{96fbaa4a-0d62-4102-b16c-e562144457bd}" ma:sspId="25c2aa33-f802-416f-a311-ea97a475656c" ma:termSetId="1a14f47f-11ff-4b4d-a00f-1ebe1d5ac58c" ma:anchorId="00000000-0000-0000-0000-000000000000" ma:open="false" ma:isKeyword="false">
      <xsd:complexType>
        <xsd:sequence>
          <xsd:element ref="pc:Terms" minOccurs="0" maxOccurs="1"/>
        </xsd:sequence>
      </xsd:complexType>
    </xsd:element>
    <xsd:element name="id0caa6663d14df88789a07eb08976f4" ma:index="23" nillable="true" ma:taxonomy="true" ma:internalName="id0caa6663d14df88789a07eb08976f4" ma:taxonomyFieldName="Services" ma:displayName="Services" ma:fieldId="{2d0caa66-63d1-4df8-8789-a07eb08976f4}" ma:taxonomyMulti="true" ma:sspId="25c2aa33-f802-416f-a311-ea97a475656c" ma:termSetId="4c2fc073-23bb-4c1c-acf2-b426c59928f4" ma:anchorId="00000000-0000-0000-0000-000000000000" ma:open="false" ma:isKeyword="false">
      <xsd:complexType>
        <xsd:sequence>
          <xsd:element ref="pc:Terms" minOccurs="0" maxOccurs="1"/>
        </xsd:sequence>
      </xsd:complexType>
    </xsd:element>
    <xsd:element name="fcf47287fa044bab9f1683996a98ccaf" ma:index="25" nillable="true" ma:taxonomy="true" ma:internalName="fcf47287fa044bab9f1683996a98ccaf" ma:taxonomyFieldName="Organisation" ma:displayName="Organisation" ma:fieldId="{fcf47287-fa04-4bab-9f16-83996a98ccaf}" ma:taxonomyMulti="true" ma:sspId="25c2aa33-f802-416f-a311-ea97a475656c" ma:termSetId="d920a1d6-39ea-4932-8d69-799cf1c28e39" ma:anchorId="00000000-0000-0000-0000-000000000000" ma:open="false" ma:isKeyword="false">
      <xsd:complexType>
        <xsd:sequence>
          <xsd:element ref="pc:Terms" minOccurs="0" maxOccurs="1"/>
        </xsd:sequence>
      </xsd:complexType>
    </xsd:element>
    <xsd:element name="n3ece591a7f848dca40832e0a41b8116" ma:index="27" nillable="true" ma:taxonomy="true" ma:internalName="n3ece591a7f848dca40832e0a41b8116" ma:taxonomyFieldName="Geography" ma:displayName="Geography" ma:fieldId="{73ece591-a7f8-48dc-a408-32e0a41b8116}" ma:taxonomyMulti="true" ma:sspId="25c2aa33-f802-416f-a311-ea97a475656c" ma:termSetId="a6daf25b-fa3c-482c-8292-066c40c1ae1a" ma:anchorId="00000000-0000-0000-0000-000000000000" ma:open="false" ma:isKeyword="false">
      <xsd:complexType>
        <xsd:sequence>
          <xsd:element ref="pc:Terms" minOccurs="0" maxOccurs="1"/>
        </xsd:sequence>
      </xsd:complexType>
    </xsd:element>
    <xsd:element name="a6eae3afc53a4012bd9db6979c03e6ed" ma:index="29" nillable="true" ma:taxonomy="true" ma:internalName="a6eae3afc53a4012bd9db6979c03e6ed" ma:taxonomyFieldName="Confidentiality" ma:displayName="Confidentiality" ma:fieldId="{a6eae3af-c53a-4012-bd9d-b6979c03e6ed}" ma:sspId="25c2aa33-f802-416f-a311-ea97a475656c" ma:termSetId="8858d6b5-0ce3-4714-9b56-76dbd3cf9c1d" ma:anchorId="00000000-0000-0000-0000-000000000000" ma:open="false" ma:isKeyword="false">
      <xsd:complexType>
        <xsd:sequence>
          <xsd:element ref="pc:Terms" minOccurs="0" maxOccurs="1"/>
        </xsd:sequence>
      </xsd:complexType>
    </xsd:element>
    <xsd:element name="Proposition" ma:index="30" nillable="true" ma:displayName="Proposition" ma:internalName="Proposition">
      <xsd:simpleType>
        <xsd:restriction base="dms:Text"/>
      </xsd:simpleType>
    </xsd:element>
    <xsd:element name="Keyword" ma:index="31" nillable="true" ma:displayName="Keyword" ma:internalName="Keyword">
      <xsd:simpleType>
        <xsd:restriction base="dms:Text"/>
      </xsd:simpleType>
    </xsd:element>
    <xsd:element name="Job_x0020_code" ma:index="32" nillable="true" ma:displayName="Job code" ma:internalName="Job_x0020_code">
      <xsd:simpleType>
        <xsd:restriction base="dms:Text"/>
      </xsd:simpleType>
    </xsd:element>
    <xsd:element name="Prospect_x0020_code" ma:index="33" nillable="true" ma:displayName="Prospect code" ma:internalName="Prospect_x0020_code">
      <xsd:simpleType>
        <xsd:restriction base="dms:Text"/>
      </xsd:simpleType>
    </xsd:element>
    <xsd:element name="Client" ma:index="34" nillable="true" ma:displayName="Client" ma:internalName="Client">
      <xsd:simpleType>
        <xsd:restriction base="dms:Text"/>
      </xsd:simpleType>
    </xsd:element>
    <xsd:element name="Site_x0020_type" ma:index="35" nillable="true" ma:displayName="Site type" ma:internalName="Site_x0020_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Administrator xmlns="61292ee3-6f3e-47bc-9a99-3e5e2971afba">
      <UserInfo>
        <DisplayName>Grete Kvernland-Berg</DisplayName>
        <AccountId>33</AccountId>
        <AccountType/>
      </UserInfo>
    </Administrator>
    <Client xmlns="61292ee3-6f3e-47bc-9a99-3e5e2971afba">Helsedirektoratet</Client>
    <Site_x0020_name xmlns="61292ee3-6f3e-47bc-9a99-3e5e2971afba">SOHD0011S</Site_x0020_name>
    <RateValue xmlns="http://schemas.microsoft.com/sharepoint/v3" xsi:nil="true"/>
    <Member xmlns="61292ee3-6f3e-47bc-9a99-3e5e2971afba">
      <UserInfo>
        <DisplayName/>
        <AccountId xsi:nil="true"/>
        <AccountType/>
      </UserInfo>
    </Member>
    <Keyword xmlns="61292ee3-6f3e-47bc-9a99-3e5e2971afba" xsi:nil="true"/>
    <RateStorage xmlns="http://schemas.microsoft.com/sharepoint/v3" xsi:nil="true"/>
    <Document_x0020_Author xmlns="aaf3ced8-b202-4f1a-8306-634c78057469">
      <UserInfo>
        <DisplayName>Christian Aubell</DisplayName>
        <AccountId>71</AccountId>
        <AccountType/>
      </UserInfo>
    </Document_x0020_Author>
    <fcf47287fa044bab9f1683996a98ccaf xmlns="61292ee3-6f3e-47bc-9a99-3e5e2971afba">
      <Terms xmlns="http://schemas.microsoft.com/office/infopath/2007/PartnerControls"/>
    </fcf47287fa044bab9f1683996a98ccaf>
    <Proposition xmlns="61292ee3-6f3e-47bc-9a99-3e5e2971afba" xsi:nil="true"/>
    <RateComments xmlns="http://schemas.microsoft.com/sharepoint/v3" xsi:nil="true"/>
    <TaxCatchAll xmlns="61292ee3-6f3e-47bc-9a99-3e5e2971afba"/>
    <_dlc_ExpireDateSaved xmlns="http://schemas.microsoft.com/sharepoint/v3" xsi:nil="true"/>
    <Second_x0020_owner xmlns="61292ee3-6f3e-47bc-9a99-3e5e2971afba">
      <UserInfo>
        <DisplayName>Per Blom</DisplayName>
        <AccountId>32</AccountId>
        <AccountType/>
      </UserInfo>
    </Second_x0020_owner>
    <b9d7a6c7f8054f1a8bd11630f91100a1 xmlns="61292ee3-6f3e-47bc-9a99-3e5e2971afba">
      <Terms xmlns="http://schemas.microsoft.com/office/infopath/2007/PartnerControls"/>
    </b9d7a6c7f8054f1a8bd11630f91100a1>
    <_dlc_ExpireDate xmlns="http://schemas.microsoft.com/sharepoint/v3">2020-06-20T11:39:30+00:00</_dlc_ExpireDate>
    <Job_x0020_code xmlns="61292ee3-6f3e-47bc-9a99-3e5e2971afba">SOHD0011S</Job_x0020_code>
    <id0caa6663d14df88789a07eb08976f4 xmlns="61292ee3-6f3e-47bc-9a99-3e5e2971afba">
      <Terms xmlns="http://schemas.microsoft.com/office/infopath/2007/PartnerControls"/>
    </id0caa6663d14df88789a07eb08976f4>
    <IconOverlay xmlns="http://schemas.microsoft.com/sharepoint/v4" xsi:nil="true"/>
    <n3ece591a7f848dca40832e0a41b8116 xmlns="61292ee3-6f3e-47bc-9a99-3e5e2971afba">
      <Terms xmlns="http://schemas.microsoft.com/office/infopath/2007/PartnerControls"/>
    </n3ece591a7f848dca40832e0a41b8116>
    <a6eae3afc53a4012bd9db6979c03e6ed xmlns="61292ee3-6f3e-47bc-9a99-3e5e2971afba">
      <Terms xmlns="http://schemas.microsoft.com/office/infopath/2007/PartnerControls"/>
    </a6eae3afc53a4012bd9db6979c03e6ed>
    <Owner xmlns="aaf3ced8-b202-4f1a-8306-634c78057469">
      <UserInfo>
        <DisplayName>Soren Lehn</DisplayName>
        <AccountId>31</AccountId>
        <AccountType/>
      </UserInfo>
    </Owner>
    <Manager xmlns="61292ee3-6f3e-47bc-9a99-3e5e2971afba">
      <UserInfo>
        <DisplayName>Grete Kvernland-Berg</DisplayName>
        <AccountId>33</AccountId>
        <AccountType/>
      </UserInfo>
    </Manager>
    <Prospect_x0020_code xmlns="61292ee3-6f3e-47bc-9a99-3e5e2971afba">P031016  </Prospect_x0020_code>
    <p6fbaa4a0d624102b16ce562144457bd xmlns="61292ee3-6f3e-47bc-9a99-3e5e2971afba">
      <Terms xmlns="http://schemas.microsoft.com/office/infopath/2007/PartnerControls"/>
    </p6fbaa4a0d624102b16ce562144457bd>
    <Site_x0020_type xmlns="61292ee3-6f3e-47bc-9a99-3e5e2971afba">Job</Site_x0020_type>
  </documentManagement>
</p:properties>
</file>

<file path=customXml/itemProps1.xml><?xml version="1.0" encoding="utf-8"?>
<ds:datastoreItem xmlns:ds="http://schemas.openxmlformats.org/officeDocument/2006/customXml" ds:itemID="{7DEAC083-B00E-4F16-B321-EB29A9E4977E}">
  <ds:schemaRefs>
    <ds:schemaRef ds:uri="office.server.policy"/>
  </ds:schemaRefs>
</ds:datastoreItem>
</file>

<file path=customXml/itemProps2.xml><?xml version="1.0" encoding="utf-8"?>
<ds:datastoreItem xmlns:ds="http://schemas.openxmlformats.org/officeDocument/2006/customXml" ds:itemID="{143AF2F8-762E-4F0F-86EC-3129E6C5E287}">
  <ds:schemaRefs>
    <ds:schemaRef ds:uri="http://schemas.microsoft.com/sharepoint/events"/>
  </ds:schemaRefs>
</ds:datastoreItem>
</file>

<file path=customXml/itemProps3.xml><?xml version="1.0" encoding="utf-8"?>
<ds:datastoreItem xmlns:ds="http://schemas.openxmlformats.org/officeDocument/2006/customXml" ds:itemID="{56DC93CB-E370-46F9-A528-6309F2CCC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f3ced8-b202-4f1a-8306-634c78057469"/>
    <ds:schemaRef ds:uri="61292ee3-6f3e-47bc-9a99-3e5e2971afb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ADB303C-0A34-4DBB-B8DE-3F4327A5F615}">
  <ds:schemaRefs>
    <ds:schemaRef ds:uri="http://schemas.microsoft.com/sharepoint/v3/contenttype/forms"/>
  </ds:schemaRefs>
</ds:datastoreItem>
</file>

<file path=customXml/itemProps5.xml><?xml version="1.0" encoding="utf-8"?>
<ds:datastoreItem xmlns:ds="http://schemas.openxmlformats.org/officeDocument/2006/customXml" ds:itemID="{7EEB9312-3C66-464C-AE2E-A5A6DBF67C11}">
  <ds:schemaRefs>
    <ds:schemaRef ds:uri="http://purl.org/dc/dcmitype/"/>
    <ds:schemaRef ds:uri="http://purl.org/dc/elements/1.1/"/>
    <ds:schemaRef ds:uri="61292ee3-6f3e-47bc-9a99-3e5e2971afba"/>
    <ds:schemaRef ds:uri="http://schemas.microsoft.com/sharepoint/v4"/>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af3ced8-b202-4f1a-8306-634c7805746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484</TotalTime>
  <Words>391</Words>
  <Application>Microsoft Office PowerPoint</Application>
  <PresentationFormat>A4 (210 x 297 mm)</PresentationFormat>
  <Paragraphs>82</Paragraphs>
  <Slides>1</Slides>
  <Notes>0</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vt:i4>
      </vt:variant>
    </vt:vector>
  </HeadingPairs>
  <TitlesOfParts>
    <vt:vector size="8" baseType="lpstr">
      <vt:lpstr>Arial</vt:lpstr>
      <vt:lpstr>Calibri</vt:lpstr>
      <vt:lpstr>Calibri Light</vt:lpstr>
      <vt:lpstr>Symbol</vt:lpstr>
      <vt:lpstr>Wingdings</vt:lpstr>
      <vt:lpstr>PA Consulting</vt:lpstr>
      <vt:lpstr>Office Theme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Aubell</dc:creator>
  <cp:lastModifiedBy>Juni Kristin Bratberg Melting</cp:lastModifiedBy>
  <cp:revision>39</cp:revision>
  <cp:lastPrinted>2018-04-30T12:50:00Z</cp:lastPrinted>
  <dcterms:created xsi:type="dcterms:W3CDTF">2019-06-03T10:18:56Z</dcterms:created>
  <dcterms:modified xsi:type="dcterms:W3CDTF">2020-06-04T10:11:59Z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A4) [A4-ENUK].pptx</vt:lpwstr>
  </property>
  <property fmtid="{D5CDD505-2E9C-101B-9397-08002B2CF9AE}" pid="6" name="TempDeck">
    <vt:lpwstr>false</vt:lpwstr>
  </property>
  <property fmtid="{D5CDD505-2E9C-101B-9397-08002B2CF9AE}" pid="7" name="PrsLegalStatementEntry">
    <vt:lpwstr>PA Confidential – Internal use only</vt:lpwstr>
  </property>
  <property fmtid="{D5CDD505-2E9C-101B-9397-08002B2CF9AE}" pid="8" name="PrsLegalStatement">
    <vt:lpwstr>PA Confidential – Internal use only </vt:lpwstr>
  </property>
  <property fmtid="{D5CDD505-2E9C-101B-9397-08002B2CF9AE}" pid="9" name="PrsLegalRecipient">
    <vt:lpwstr/>
  </property>
  <property fmtid="{D5CDD505-2E9C-101B-9397-08002B2CF9AE}" pid="10" name="PrsDisclaimerEntry">
    <vt:lpwstr>Statements for consultancy services reports</vt:lpwstr>
  </property>
  <property fmtid="{D5CDD505-2E9C-101B-9397-08002B2CF9AE}" pid="11" name="PrsFromOffice">
    <vt:lpwstr>Corporate HQ - 10 Bressenden</vt:lpwstr>
  </property>
  <property fmtid="{D5CDD505-2E9C-101B-9397-08002B2CF9AE}" pid="12" name="PrsBackPageTheme">
    <vt:lpwstr>Light</vt:lpwstr>
  </property>
  <property fmtid="{D5CDD505-2E9C-101B-9397-08002B2CF9AE}" pid="13" name="PrsBackPageMTD">
    <vt:lpwstr>Yes</vt:lpwstr>
  </property>
  <property fmtid="{D5CDD505-2E9C-101B-9397-08002B2CF9AE}" pid="14" name="Sector">
    <vt:lpwstr>1;#Government|65eaf139-b1ec-499e-9119-e9c2b415f812</vt:lpwstr>
  </property>
  <property fmtid="{D5CDD505-2E9C-101B-9397-08002B2CF9AE}" pid="15" name="Geography">
    <vt:lpwstr>4;#Norway|3d818ce0-69f3-4e83-8c58-c329391b5a56</vt:lpwstr>
  </property>
  <property fmtid="{D5CDD505-2E9C-101B-9397-08002B2CF9AE}" pid="16" name="_dlc_policyId">
    <vt:lpwstr>0x0101001B940DAB6AD6487085FD25BA3A462A9F|-1036952459</vt:lpwstr>
  </property>
  <property fmtid="{D5CDD505-2E9C-101B-9397-08002B2CF9AE}" pid="17" name="Confidentiality">
    <vt:lpwstr/>
  </property>
  <property fmtid="{D5CDD505-2E9C-101B-9397-08002B2CF9AE}" pid="18" name="Organisation">
    <vt:lpwstr>3;#Government (GOV)|8fb2013b-3e63-4aa6-9d5f-f24c7bb519fa</vt:lpwstr>
  </property>
  <property fmtid="{D5CDD505-2E9C-101B-9397-08002B2CF9AE}" pid="19" name="ContentTypeId">
    <vt:lpwstr>0x0101001B940DAB6AD6487085FD25BA3A462A9F005362804AAEBF4299ABE7ECAB24B5331300F95AF65D6CC229448F38C8658A0C09D5</vt:lpwstr>
  </property>
  <property fmtid="{D5CDD505-2E9C-101B-9397-08002B2CF9AE}" pid="20" name="Services">
    <vt:lpwstr>2;#Implementation|e6d1fa1b-1c2a-4271-b9b2-35f62cf65ef3</vt:lpwstr>
  </property>
  <property fmtid="{D5CDD505-2E9C-101B-9397-08002B2CF9AE}" pid="21" name="ItemRetentionFormula">
    <vt:lpwstr>&lt;formula id="Microsoft.Office.RecordsManagement.PolicyFeatures.Expiration.Formula.BuiltIn"&gt;&lt;number&gt;12&lt;/number&gt;&lt;property&gt;Modified&lt;/property&gt;&lt;period&gt;months&lt;/period&gt;&lt;/formula&gt;</vt:lpwstr>
  </property>
  <property fmtid="{D5CDD505-2E9C-101B-9397-08002B2CF9AE}" pid="22" name="Accounts">
    <vt:lpwstr/>
  </property>
</Properties>
</file>