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 id="2147483763" r:id="rId5"/>
  </p:sldMasterIdLst>
  <p:notesMasterIdLst>
    <p:notesMasterId r:id="rId7"/>
  </p:notesMasterIdLst>
  <p:handoutMasterIdLst>
    <p:handoutMasterId r:id="rId8"/>
  </p:handoutMasterIdLst>
  <p:sldIdLst>
    <p:sldId id="543" r:id="rId6"/>
  </p:sldIdLst>
  <p:sldSz cx="9906000" cy="6858000" type="A4"/>
  <p:notesSz cx="6742113" cy="9872663"/>
  <p:custDataLst>
    <p:tags r:id="rId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7092" autoAdjust="0"/>
  </p:normalViewPr>
  <p:slideViewPr>
    <p:cSldViewPr snapToGrid="0">
      <p:cViewPr varScale="1">
        <p:scale>
          <a:sx n="168" d="100"/>
          <a:sy n="168" d="100"/>
        </p:scale>
        <p:origin x="990" y="126"/>
      </p:cViewPr>
      <p:guideLst/>
    </p:cSldViewPr>
  </p:slideViewPr>
  <p:notesTextViewPr>
    <p:cViewPr>
      <p:scale>
        <a:sx n="1" d="1"/>
        <a:sy n="1" d="1"/>
      </p:scale>
      <p:origin x="0" y="0"/>
    </p:cViewPr>
  </p:notesTextViewPr>
  <p:sorterViewPr>
    <p:cViewPr>
      <p:scale>
        <a:sx n="132" d="100"/>
        <a:sy n="132" d="100"/>
      </p:scale>
      <p:origin x="0" y="-27594"/>
    </p:cViewPr>
  </p:sorterViewPr>
  <p:notesViewPr>
    <p:cSldViewPr snapToGrid="0">
      <p:cViewPr varScale="1">
        <p:scale>
          <a:sx n="80" d="100"/>
          <a:sy n="80" d="100"/>
        </p:scale>
        <p:origin x="391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GB" dirty="0"/>
          </a:p>
        </p:txBody>
      </p:sp>
      <p:sp>
        <p:nvSpPr>
          <p:cNvPr id="4" name="Footer Placeholder 3"/>
          <p:cNvSpPr>
            <a:spLocks noGrp="1"/>
          </p:cNvSpPr>
          <p:nvPr>
            <p:ph type="ftr" sz="quarter" idx="2"/>
          </p:nvPr>
        </p:nvSpPr>
        <p:spPr>
          <a:xfrm>
            <a:off x="0" y="9377317"/>
            <a:ext cx="2921582" cy="49534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18971" y="9377317"/>
            <a:ext cx="2921582" cy="495347"/>
          </a:xfrm>
          <a:prstGeom prst="rect">
            <a:avLst/>
          </a:prstGeom>
        </p:spPr>
        <p:txBody>
          <a:bodyPr vert="horz" lIns="91440" tIns="45720" rIns="91440" bIns="45720" rtlCol="0" anchor="b"/>
          <a:lstStyle>
            <a:lvl1pPr algn="r">
              <a:defRPr sz="1200"/>
            </a:lvl1pPr>
          </a:lstStyle>
          <a:p>
            <a:fld id="{F545B0AC-3C21-415C-AE16-0BF48B073E90}" type="slidenum">
              <a:rPr lang="en-GB" smtClean="0"/>
              <a:t>‹#›</a:t>
            </a:fld>
            <a:endParaRPr lang="en-GB" dirty="0"/>
          </a:p>
        </p:txBody>
      </p:sp>
    </p:spTree>
    <p:extLst>
      <p:ext uri="{BB962C8B-B14F-4D97-AF65-F5344CB8AC3E}">
        <p14:creationId xmlns:p14="http://schemas.microsoft.com/office/powerpoint/2010/main" val="2358758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6BE91546-E539-4711-8823-DA5C7B480360}" type="datetimeFigureOut">
              <a:rPr lang="en-GB" smtClean="0"/>
              <a:t>04/06/2020</a:t>
            </a:fld>
            <a:endParaRPr lang="en-GB" dirty="0"/>
          </a:p>
        </p:txBody>
      </p:sp>
      <p:sp>
        <p:nvSpPr>
          <p:cNvPr id="4" name="Slide Image Placeholder 3"/>
          <p:cNvSpPr>
            <a:spLocks noGrp="1" noRot="1" noChangeAspect="1"/>
          </p:cNvSpPr>
          <p:nvPr>
            <p:ph type="sldImg" idx="2"/>
          </p:nvPr>
        </p:nvSpPr>
        <p:spPr>
          <a:xfrm>
            <a:off x="965200" y="1233488"/>
            <a:ext cx="4811713" cy="33321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4212" y="4751219"/>
            <a:ext cx="539369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921582" cy="49534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18971" y="9377317"/>
            <a:ext cx="2921582" cy="495347"/>
          </a:xfrm>
          <a:prstGeom prst="rect">
            <a:avLst/>
          </a:prstGeom>
        </p:spPr>
        <p:txBody>
          <a:bodyPr vert="horz" lIns="91440" tIns="45720" rIns="91440" bIns="45720" rtlCol="0" anchor="b"/>
          <a:lstStyle>
            <a:lvl1pPr algn="r">
              <a:defRPr sz="1200"/>
            </a:lvl1pPr>
          </a:lstStyle>
          <a:p>
            <a:fld id="{4398B954-2888-4EEA-BC75-22288D66EB13}" type="slidenum">
              <a:rPr lang="en-GB" smtClean="0"/>
              <a:t>‹#›</a:t>
            </a:fld>
            <a:endParaRPr lang="en-GB" dirty="0"/>
          </a:p>
        </p:txBody>
      </p:sp>
    </p:spTree>
    <p:extLst>
      <p:ext uri="{BB962C8B-B14F-4D97-AF65-F5344CB8AC3E}">
        <p14:creationId xmlns:p14="http://schemas.microsoft.com/office/powerpoint/2010/main" val="2678759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A (Dark Logo)">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C02AC3D-0365-463B-919D-6B44F0079605}"/>
              </a:ext>
            </a:extLst>
          </p:cNvPr>
          <p:cNvGrpSpPr/>
          <p:nvPr userDrawn="1"/>
        </p:nvGrpSpPr>
        <p:grpSpPr>
          <a:xfrm>
            <a:off x="8523682" y="319088"/>
            <a:ext cx="917135" cy="837683"/>
            <a:chOff x="8523682" y="319088"/>
            <a:chExt cx="917135" cy="837683"/>
          </a:xfrm>
        </p:grpSpPr>
        <p:sp>
          <p:nvSpPr>
            <p:cNvPr id="14" name="Freeform 13"/>
            <p:cNvSpPr>
              <a:spLocks/>
            </p:cNvSpPr>
            <p:nvPr userDrawn="1"/>
          </p:nvSpPr>
          <p:spPr bwMode="auto">
            <a:xfrm>
              <a:off x="8523682" y="336360"/>
              <a:ext cx="820413" cy="820411"/>
            </a:xfrm>
            <a:custGeom>
              <a:avLst/>
              <a:gdLst>
                <a:gd name="T0" fmla="*/ 1875 w 3327"/>
                <a:gd name="T1" fmla="*/ 13 h 3326"/>
                <a:gd name="T2" fmla="*/ 2175 w 3327"/>
                <a:gd name="T3" fmla="*/ 80 h 3326"/>
                <a:gd name="T4" fmla="*/ 2452 w 3327"/>
                <a:gd name="T5" fmla="*/ 198 h 3326"/>
                <a:gd name="T6" fmla="*/ 2532 w 3327"/>
                <a:gd name="T7" fmla="*/ 328 h 3326"/>
                <a:gd name="T8" fmla="*/ 2559 w 3327"/>
                <a:gd name="T9" fmla="*/ 486 h 3326"/>
                <a:gd name="T10" fmla="*/ 2634 w 3327"/>
                <a:gd name="T11" fmla="*/ 620 h 3326"/>
                <a:gd name="T12" fmla="*/ 2748 w 3327"/>
                <a:gd name="T13" fmla="*/ 722 h 3326"/>
                <a:gd name="T14" fmla="*/ 2891 w 3327"/>
                <a:gd name="T15" fmla="*/ 784 h 3326"/>
                <a:gd name="T16" fmla="*/ 3039 w 3327"/>
                <a:gd name="T17" fmla="*/ 794 h 3326"/>
                <a:gd name="T18" fmla="*/ 3146 w 3327"/>
                <a:gd name="T19" fmla="*/ 907 h 3326"/>
                <a:gd name="T20" fmla="*/ 3044 w 3327"/>
                <a:gd name="T21" fmla="*/ 974 h 3326"/>
                <a:gd name="T22" fmla="*/ 2975 w 3327"/>
                <a:gd name="T23" fmla="*/ 1073 h 3326"/>
                <a:gd name="T24" fmla="*/ 2950 w 3327"/>
                <a:gd name="T25" fmla="*/ 1197 h 3326"/>
                <a:gd name="T26" fmla="*/ 2978 w 3327"/>
                <a:gd name="T27" fmla="*/ 1328 h 3326"/>
                <a:gd name="T28" fmla="*/ 3056 w 3327"/>
                <a:gd name="T29" fmla="*/ 1432 h 3326"/>
                <a:gd name="T30" fmla="*/ 3171 w 3327"/>
                <a:gd name="T31" fmla="*/ 1496 h 3326"/>
                <a:gd name="T32" fmla="*/ 3291 w 3327"/>
                <a:gd name="T33" fmla="*/ 1507 h 3326"/>
                <a:gd name="T34" fmla="*/ 3327 w 3327"/>
                <a:gd name="T35" fmla="*/ 1664 h 3326"/>
                <a:gd name="T36" fmla="*/ 3296 w 3327"/>
                <a:gd name="T37" fmla="*/ 1985 h 3326"/>
                <a:gd name="T38" fmla="*/ 3207 w 3327"/>
                <a:gd name="T39" fmla="*/ 2286 h 3326"/>
                <a:gd name="T40" fmla="*/ 3064 w 3327"/>
                <a:gd name="T41" fmla="*/ 2560 h 3326"/>
                <a:gd name="T42" fmla="*/ 2876 w 3327"/>
                <a:gd name="T43" fmla="*/ 2803 h 3326"/>
                <a:gd name="T44" fmla="*/ 2646 w 3327"/>
                <a:gd name="T45" fmla="*/ 3006 h 3326"/>
                <a:gd name="T46" fmla="*/ 2382 w 3327"/>
                <a:gd name="T47" fmla="*/ 3164 h 3326"/>
                <a:gd name="T48" fmla="*/ 2089 w 3327"/>
                <a:gd name="T49" fmla="*/ 3272 h 3326"/>
                <a:gd name="T50" fmla="*/ 1773 w 3327"/>
                <a:gd name="T51" fmla="*/ 3323 h 3326"/>
                <a:gd name="T52" fmla="*/ 1446 w 3327"/>
                <a:gd name="T53" fmla="*/ 3312 h 3326"/>
                <a:gd name="T54" fmla="*/ 1137 w 3327"/>
                <a:gd name="T55" fmla="*/ 3241 h 3326"/>
                <a:gd name="T56" fmla="*/ 854 w 3327"/>
                <a:gd name="T57" fmla="*/ 3116 h 3326"/>
                <a:gd name="T58" fmla="*/ 600 w 3327"/>
                <a:gd name="T59" fmla="*/ 2942 h 3326"/>
                <a:gd name="T60" fmla="*/ 384 w 3327"/>
                <a:gd name="T61" fmla="*/ 2726 h 3326"/>
                <a:gd name="T62" fmla="*/ 210 w 3327"/>
                <a:gd name="T63" fmla="*/ 2473 h 3326"/>
                <a:gd name="T64" fmla="*/ 85 w 3327"/>
                <a:gd name="T65" fmla="*/ 2189 h 3326"/>
                <a:gd name="T66" fmla="*/ 14 w 3327"/>
                <a:gd name="T67" fmla="*/ 1880 h 3326"/>
                <a:gd name="T68" fmla="*/ 3 w 3327"/>
                <a:gd name="T69" fmla="*/ 1554 h 3326"/>
                <a:gd name="T70" fmla="*/ 54 w 3327"/>
                <a:gd name="T71" fmla="*/ 1238 h 3326"/>
                <a:gd name="T72" fmla="*/ 163 w 3327"/>
                <a:gd name="T73" fmla="*/ 946 h 3326"/>
                <a:gd name="T74" fmla="*/ 321 w 3327"/>
                <a:gd name="T75" fmla="*/ 681 h 3326"/>
                <a:gd name="T76" fmla="*/ 524 w 3327"/>
                <a:gd name="T77" fmla="*/ 452 h 3326"/>
                <a:gd name="T78" fmla="*/ 766 w 3327"/>
                <a:gd name="T79" fmla="*/ 263 h 3326"/>
                <a:gd name="T80" fmla="*/ 1040 w 3327"/>
                <a:gd name="T81" fmla="*/ 121 h 3326"/>
                <a:gd name="T82" fmla="*/ 1341 w 3327"/>
                <a:gd name="T83" fmla="*/ 32 h 3326"/>
                <a:gd name="T84" fmla="*/ 1664 w 3327"/>
                <a:gd name="T85" fmla="*/ 0 h 3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27" h="3326">
                  <a:moveTo>
                    <a:pt x="1664" y="0"/>
                  </a:moveTo>
                  <a:lnTo>
                    <a:pt x="1769" y="3"/>
                  </a:lnTo>
                  <a:lnTo>
                    <a:pt x="1875" y="13"/>
                  </a:lnTo>
                  <a:lnTo>
                    <a:pt x="1977" y="29"/>
                  </a:lnTo>
                  <a:lnTo>
                    <a:pt x="2076" y="52"/>
                  </a:lnTo>
                  <a:lnTo>
                    <a:pt x="2175" y="80"/>
                  </a:lnTo>
                  <a:lnTo>
                    <a:pt x="2270" y="114"/>
                  </a:lnTo>
                  <a:lnTo>
                    <a:pt x="2363" y="154"/>
                  </a:lnTo>
                  <a:lnTo>
                    <a:pt x="2452" y="198"/>
                  </a:lnTo>
                  <a:lnTo>
                    <a:pt x="2538" y="248"/>
                  </a:lnTo>
                  <a:lnTo>
                    <a:pt x="2533" y="288"/>
                  </a:lnTo>
                  <a:lnTo>
                    <a:pt x="2532" y="328"/>
                  </a:lnTo>
                  <a:lnTo>
                    <a:pt x="2535" y="384"/>
                  </a:lnTo>
                  <a:lnTo>
                    <a:pt x="2544" y="436"/>
                  </a:lnTo>
                  <a:lnTo>
                    <a:pt x="2559" y="486"/>
                  </a:lnTo>
                  <a:lnTo>
                    <a:pt x="2579" y="534"/>
                  </a:lnTo>
                  <a:lnTo>
                    <a:pt x="2604" y="579"/>
                  </a:lnTo>
                  <a:lnTo>
                    <a:pt x="2634" y="620"/>
                  </a:lnTo>
                  <a:lnTo>
                    <a:pt x="2668" y="659"/>
                  </a:lnTo>
                  <a:lnTo>
                    <a:pt x="2706" y="693"/>
                  </a:lnTo>
                  <a:lnTo>
                    <a:pt x="2748" y="722"/>
                  </a:lnTo>
                  <a:lnTo>
                    <a:pt x="2793" y="748"/>
                  </a:lnTo>
                  <a:lnTo>
                    <a:pt x="2841" y="769"/>
                  </a:lnTo>
                  <a:lnTo>
                    <a:pt x="2891" y="784"/>
                  </a:lnTo>
                  <a:lnTo>
                    <a:pt x="2944" y="793"/>
                  </a:lnTo>
                  <a:lnTo>
                    <a:pt x="2998" y="796"/>
                  </a:lnTo>
                  <a:lnTo>
                    <a:pt x="3039" y="794"/>
                  </a:lnTo>
                  <a:lnTo>
                    <a:pt x="3079" y="788"/>
                  </a:lnTo>
                  <a:lnTo>
                    <a:pt x="3113" y="847"/>
                  </a:lnTo>
                  <a:lnTo>
                    <a:pt x="3146" y="907"/>
                  </a:lnTo>
                  <a:lnTo>
                    <a:pt x="3108" y="925"/>
                  </a:lnTo>
                  <a:lnTo>
                    <a:pt x="3074" y="947"/>
                  </a:lnTo>
                  <a:lnTo>
                    <a:pt x="3044" y="974"/>
                  </a:lnTo>
                  <a:lnTo>
                    <a:pt x="3016" y="1003"/>
                  </a:lnTo>
                  <a:lnTo>
                    <a:pt x="2993" y="1037"/>
                  </a:lnTo>
                  <a:lnTo>
                    <a:pt x="2975" y="1073"/>
                  </a:lnTo>
                  <a:lnTo>
                    <a:pt x="2961" y="1112"/>
                  </a:lnTo>
                  <a:lnTo>
                    <a:pt x="2952" y="1154"/>
                  </a:lnTo>
                  <a:lnTo>
                    <a:pt x="2950" y="1197"/>
                  </a:lnTo>
                  <a:lnTo>
                    <a:pt x="2953" y="1243"/>
                  </a:lnTo>
                  <a:lnTo>
                    <a:pt x="2962" y="1286"/>
                  </a:lnTo>
                  <a:lnTo>
                    <a:pt x="2978" y="1328"/>
                  </a:lnTo>
                  <a:lnTo>
                    <a:pt x="2999" y="1367"/>
                  </a:lnTo>
                  <a:lnTo>
                    <a:pt x="3026" y="1402"/>
                  </a:lnTo>
                  <a:lnTo>
                    <a:pt x="3056" y="1432"/>
                  </a:lnTo>
                  <a:lnTo>
                    <a:pt x="3091" y="1459"/>
                  </a:lnTo>
                  <a:lnTo>
                    <a:pt x="3130" y="1480"/>
                  </a:lnTo>
                  <a:lnTo>
                    <a:pt x="3171" y="1496"/>
                  </a:lnTo>
                  <a:lnTo>
                    <a:pt x="3215" y="1505"/>
                  </a:lnTo>
                  <a:lnTo>
                    <a:pt x="3261" y="1508"/>
                  </a:lnTo>
                  <a:lnTo>
                    <a:pt x="3291" y="1507"/>
                  </a:lnTo>
                  <a:lnTo>
                    <a:pt x="3319" y="1504"/>
                  </a:lnTo>
                  <a:lnTo>
                    <a:pt x="3326" y="1583"/>
                  </a:lnTo>
                  <a:lnTo>
                    <a:pt x="3327" y="1664"/>
                  </a:lnTo>
                  <a:lnTo>
                    <a:pt x="3323" y="1772"/>
                  </a:lnTo>
                  <a:lnTo>
                    <a:pt x="3313" y="1880"/>
                  </a:lnTo>
                  <a:lnTo>
                    <a:pt x="3296" y="1985"/>
                  </a:lnTo>
                  <a:lnTo>
                    <a:pt x="3272" y="2088"/>
                  </a:lnTo>
                  <a:lnTo>
                    <a:pt x="3242" y="2189"/>
                  </a:lnTo>
                  <a:lnTo>
                    <a:pt x="3207" y="2286"/>
                  </a:lnTo>
                  <a:lnTo>
                    <a:pt x="3165" y="2382"/>
                  </a:lnTo>
                  <a:lnTo>
                    <a:pt x="3117" y="2473"/>
                  </a:lnTo>
                  <a:lnTo>
                    <a:pt x="3064" y="2560"/>
                  </a:lnTo>
                  <a:lnTo>
                    <a:pt x="3006" y="2645"/>
                  </a:lnTo>
                  <a:lnTo>
                    <a:pt x="2943" y="2726"/>
                  </a:lnTo>
                  <a:lnTo>
                    <a:pt x="2876" y="2803"/>
                  </a:lnTo>
                  <a:lnTo>
                    <a:pt x="2804" y="2875"/>
                  </a:lnTo>
                  <a:lnTo>
                    <a:pt x="2726" y="2942"/>
                  </a:lnTo>
                  <a:lnTo>
                    <a:pt x="2646" y="3006"/>
                  </a:lnTo>
                  <a:lnTo>
                    <a:pt x="2561" y="3063"/>
                  </a:lnTo>
                  <a:lnTo>
                    <a:pt x="2474" y="3116"/>
                  </a:lnTo>
                  <a:lnTo>
                    <a:pt x="2382" y="3164"/>
                  </a:lnTo>
                  <a:lnTo>
                    <a:pt x="2287" y="3206"/>
                  </a:lnTo>
                  <a:lnTo>
                    <a:pt x="2190" y="3241"/>
                  </a:lnTo>
                  <a:lnTo>
                    <a:pt x="2089" y="3272"/>
                  </a:lnTo>
                  <a:lnTo>
                    <a:pt x="1986" y="3295"/>
                  </a:lnTo>
                  <a:lnTo>
                    <a:pt x="1880" y="3312"/>
                  </a:lnTo>
                  <a:lnTo>
                    <a:pt x="1773" y="3323"/>
                  </a:lnTo>
                  <a:lnTo>
                    <a:pt x="1664" y="3326"/>
                  </a:lnTo>
                  <a:lnTo>
                    <a:pt x="1554" y="3323"/>
                  </a:lnTo>
                  <a:lnTo>
                    <a:pt x="1446" y="3312"/>
                  </a:lnTo>
                  <a:lnTo>
                    <a:pt x="1341" y="3295"/>
                  </a:lnTo>
                  <a:lnTo>
                    <a:pt x="1238" y="3272"/>
                  </a:lnTo>
                  <a:lnTo>
                    <a:pt x="1137" y="3241"/>
                  </a:lnTo>
                  <a:lnTo>
                    <a:pt x="1040" y="3206"/>
                  </a:lnTo>
                  <a:lnTo>
                    <a:pt x="945" y="3164"/>
                  </a:lnTo>
                  <a:lnTo>
                    <a:pt x="854" y="3116"/>
                  </a:lnTo>
                  <a:lnTo>
                    <a:pt x="766" y="3063"/>
                  </a:lnTo>
                  <a:lnTo>
                    <a:pt x="681" y="3006"/>
                  </a:lnTo>
                  <a:lnTo>
                    <a:pt x="600" y="2942"/>
                  </a:lnTo>
                  <a:lnTo>
                    <a:pt x="524" y="2875"/>
                  </a:lnTo>
                  <a:lnTo>
                    <a:pt x="452" y="2803"/>
                  </a:lnTo>
                  <a:lnTo>
                    <a:pt x="384" y="2726"/>
                  </a:lnTo>
                  <a:lnTo>
                    <a:pt x="321" y="2645"/>
                  </a:lnTo>
                  <a:lnTo>
                    <a:pt x="263" y="2560"/>
                  </a:lnTo>
                  <a:lnTo>
                    <a:pt x="210" y="2473"/>
                  </a:lnTo>
                  <a:lnTo>
                    <a:pt x="163" y="2382"/>
                  </a:lnTo>
                  <a:lnTo>
                    <a:pt x="121" y="2286"/>
                  </a:lnTo>
                  <a:lnTo>
                    <a:pt x="85" y="2189"/>
                  </a:lnTo>
                  <a:lnTo>
                    <a:pt x="54" y="2088"/>
                  </a:lnTo>
                  <a:lnTo>
                    <a:pt x="32" y="1985"/>
                  </a:lnTo>
                  <a:lnTo>
                    <a:pt x="14" y="1880"/>
                  </a:lnTo>
                  <a:lnTo>
                    <a:pt x="3" y="1772"/>
                  </a:lnTo>
                  <a:lnTo>
                    <a:pt x="0" y="1664"/>
                  </a:lnTo>
                  <a:lnTo>
                    <a:pt x="3" y="1554"/>
                  </a:lnTo>
                  <a:lnTo>
                    <a:pt x="14" y="1446"/>
                  </a:lnTo>
                  <a:lnTo>
                    <a:pt x="32" y="1341"/>
                  </a:lnTo>
                  <a:lnTo>
                    <a:pt x="54" y="1238"/>
                  </a:lnTo>
                  <a:lnTo>
                    <a:pt x="85" y="1137"/>
                  </a:lnTo>
                  <a:lnTo>
                    <a:pt x="121" y="1040"/>
                  </a:lnTo>
                  <a:lnTo>
                    <a:pt x="163" y="946"/>
                  </a:lnTo>
                  <a:lnTo>
                    <a:pt x="210" y="854"/>
                  </a:lnTo>
                  <a:lnTo>
                    <a:pt x="263" y="765"/>
                  </a:lnTo>
                  <a:lnTo>
                    <a:pt x="321" y="681"/>
                  </a:lnTo>
                  <a:lnTo>
                    <a:pt x="384" y="600"/>
                  </a:lnTo>
                  <a:lnTo>
                    <a:pt x="452" y="524"/>
                  </a:lnTo>
                  <a:lnTo>
                    <a:pt x="524" y="452"/>
                  </a:lnTo>
                  <a:lnTo>
                    <a:pt x="600" y="384"/>
                  </a:lnTo>
                  <a:lnTo>
                    <a:pt x="681" y="320"/>
                  </a:lnTo>
                  <a:lnTo>
                    <a:pt x="766" y="263"/>
                  </a:lnTo>
                  <a:lnTo>
                    <a:pt x="854" y="211"/>
                  </a:lnTo>
                  <a:lnTo>
                    <a:pt x="945" y="163"/>
                  </a:lnTo>
                  <a:lnTo>
                    <a:pt x="1040" y="121"/>
                  </a:lnTo>
                  <a:lnTo>
                    <a:pt x="1137" y="85"/>
                  </a:lnTo>
                  <a:lnTo>
                    <a:pt x="1238" y="54"/>
                  </a:lnTo>
                  <a:lnTo>
                    <a:pt x="1341" y="32"/>
                  </a:lnTo>
                  <a:lnTo>
                    <a:pt x="1446" y="13"/>
                  </a:lnTo>
                  <a:lnTo>
                    <a:pt x="1554" y="3"/>
                  </a:lnTo>
                  <a:lnTo>
                    <a:pt x="1664" y="0"/>
                  </a:lnTo>
                  <a:close/>
                </a:path>
              </a:pathLst>
            </a:custGeom>
            <a:solidFill>
              <a:srgbClr val="D13139"/>
            </a:solidFill>
            <a:ln w="19050">
              <a:solidFill>
                <a:srgbClr val="D1323A"/>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15"/>
            <p:cNvSpPr>
              <a:spLocks/>
            </p:cNvSpPr>
            <p:nvPr userDrawn="1"/>
          </p:nvSpPr>
          <p:spPr bwMode="auto">
            <a:xfrm>
              <a:off x="9361367" y="479716"/>
              <a:ext cx="79450" cy="79450"/>
            </a:xfrm>
            <a:custGeom>
              <a:avLst/>
              <a:gdLst>
                <a:gd name="T0" fmla="*/ 161 w 320"/>
                <a:gd name="T1" fmla="*/ 0 h 321"/>
                <a:gd name="T2" fmla="*/ 192 w 320"/>
                <a:gd name="T3" fmla="*/ 4 h 321"/>
                <a:gd name="T4" fmla="*/ 223 w 320"/>
                <a:gd name="T5" fmla="*/ 13 h 321"/>
                <a:gd name="T6" fmla="*/ 250 w 320"/>
                <a:gd name="T7" fmla="*/ 27 h 321"/>
                <a:gd name="T8" fmla="*/ 274 w 320"/>
                <a:gd name="T9" fmla="*/ 48 h 321"/>
                <a:gd name="T10" fmla="*/ 293 w 320"/>
                <a:gd name="T11" fmla="*/ 71 h 321"/>
                <a:gd name="T12" fmla="*/ 308 w 320"/>
                <a:gd name="T13" fmla="*/ 99 h 321"/>
                <a:gd name="T14" fmla="*/ 317 w 320"/>
                <a:gd name="T15" fmla="*/ 128 h 321"/>
                <a:gd name="T16" fmla="*/ 320 w 320"/>
                <a:gd name="T17" fmla="*/ 161 h 321"/>
                <a:gd name="T18" fmla="*/ 317 w 320"/>
                <a:gd name="T19" fmla="*/ 193 h 321"/>
                <a:gd name="T20" fmla="*/ 308 w 320"/>
                <a:gd name="T21" fmla="*/ 223 h 321"/>
                <a:gd name="T22" fmla="*/ 293 w 320"/>
                <a:gd name="T23" fmla="*/ 250 h 321"/>
                <a:gd name="T24" fmla="*/ 274 w 320"/>
                <a:gd name="T25" fmla="*/ 274 h 321"/>
                <a:gd name="T26" fmla="*/ 250 w 320"/>
                <a:gd name="T27" fmla="*/ 293 h 321"/>
                <a:gd name="T28" fmla="*/ 223 w 320"/>
                <a:gd name="T29" fmla="*/ 308 h 321"/>
                <a:gd name="T30" fmla="*/ 192 w 320"/>
                <a:gd name="T31" fmla="*/ 317 h 321"/>
                <a:gd name="T32" fmla="*/ 161 w 320"/>
                <a:gd name="T33" fmla="*/ 321 h 321"/>
                <a:gd name="T34" fmla="*/ 128 w 320"/>
                <a:gd name="T35" fmla="*/ 317 h 321"/>
                <a:gd name="T36" fmla="*/ 98 w 320"/>
                <a:gd name="T37" fmla="*/ 308 h 321"/>
                <a:gd name="T38" fmla="*/ 70 w 320"/>
                <a:gd name="T39" fmla="*/ 293 h 321"/>
                <a:gd name="T40" fmla="*/ 47 w 320"/>
                <a:gd name="T41" fmla="*/ 274 h 321"/>
                <a:gd name="T42" fmla="*/ 27 w 320"/>
                <a:gd name="T43" fmla="*/ 250 h 321"/>
                <a:gd name="T44" fmla="*/ 12 w 320"/>
                <a:gd name="T45" fmla="*/ 223 h 321"/>
                <a:gd name="T46" fmla="*/ 3 w 320"/>
                <a:gd name="T47" fmla="*/ 193 h 321"/>
                <a:gd name="T48" fmla="*/ 0 w 320"/>
                <a:gd name="T49" fmla="*/ 161 h 321"/>
                <a:gd name="T50" fmla="*/ 3 w 320"/>
                <a:gd name="T51" fmla="*/ 128 h 321"/>
                <a:gd name="T52" fmla="*/ 12 w 320"/>
                <a:gd name="T53" fmla="*/ 99 h 321"/>
                <a:gd name="T54" fmla="*/ 27 w 320"/>
                <a:gd name="T55" fmla="*/ 71 h 321"/>
                <a:gd name="T56" fmla="*/ 47 w 320"/>
                <a:gd name="T57" fmla="*/ 48 h 321"/>
                <a:gd name="T58" fmla="*/ 70 w 320"/>
                <a:gd name="T59" fmla="*/ 27 h 321"/>
                <a:gd name="T60" fmla="*/ 98 w 320"/>
                <a:gd name="T61" fmla="*/ 13 h 321"/>
                <a:gd name="T62" fmla="*/ 128 w 320"/>
                <a:gd name="T63" fmla="*/ 4 h 321"/>
                <a:gd name="T64" fmla="*/ 161 w 320"/>
                <a:gd name="T65"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0" h="321">
                  <a:moveTo>
                    <a:pt x="161" y="0"/>
                  </a:moveTo>
                  <a:lnTo>
                    <a:pt x="192" y="4"/>
                  </a:lnTo>
                  <a:lnTo>
                    <a:pt x="223" y="13"/>
                  </a:lnTo>
                  <a:lnTo>
                    <a:pt x="250" y="27"/>
                  </a:lnTo>
                  <a:lnTo>
                    <a:pt x="274" y="48"/>
                  </a:lnTo>
                  <a:lnTo>
                    <a:pt x="293" y="71"/>
                  </a:lnTo>
                  <a:lnTo>
                    <a:pt x="308" y="99"/>
                  </a:lnTo>
                  <a:lnTo>
                    <a:pt x="317" y="128"/>
                  </a:lnTo>
                  <a:lnTo>
                    <a:pt x="320" y="161"/>
                  </a:lnTo>
                  <a:lnTo>
                    <a:pt x="317" y="193"/>
                  </a:lnTo>
                  <a:lnTo>
                    <a:pt x="308" y="223"/>
                  </a:lnTo>
                  <a:lnTo>
                    <a:pt x="293" y="250"/>
                  </a:lnTo>
                  <a:lnTo>
                    <a:pt x="274" y="274"/>
                  </a:lnTo>
                  <a:lnTo>
                    <a:pt x="250" y="293"/>
                  </a:lnTo>
                  <a:lnTo>
                    <a:pt x="223" y="308"/>
                  </a:lnTo>
                  <a:lnTo>
                    <a:pt x="192" y="317"/>
                  </a:lnTo>
                  <a:lnTo>
                    <a:pt x="161" y="321"/>
                  </a:lnTo>
                  <a:lnTo>
                    <a:pt x="128" y="317"/>
                  </a:lnTo>
                  <a:lnTo>
                    <a:pt x="98" y="308"/>
                  </a:lnTo>
                  <a:lnTo>
                    <a:pt x="70" y="293"/>
                  </a:lnTo>
                  <a:lnTo>
                    <a:pt x="47" y="274"/>
                  </a:lnTo>
                  <a:lnTo>
                    <a:pt x="27" y="250"/>
                  </a:lnTo>
                  <a:lnTo>
                    <a:pt x="12" y="223"/>
                  </a:lnTo>
                  <a:lnTo>
                    <a:pt x="3" y="193"/>
                  </a:lnTo>
                  <a:lnTo>
                    <a:pt x="0" y="161"/>
                  </a:lnTo>
                  <a:lnTo>
                    <a:pt x="3" y="128"/>
                  </a:lnTo>
                  <a:lnTo>
                    <a:pt x="12" y="99"/>
                  </a:lnTo>
                  <a:lnTo>
                    <a:pt x="27" y="71"/>
                  </a:lnTo>
                  <a:lnTo>
                    <a:pt x="47" y="48"/>
                  </a:lnTo>
                  <a:lnTo>
                    <a:pt x="70" y="27"/>
                  </a:lnTo>
                  <a:lnTo>
                    <a:pt x="98" y="13"/>
                  </a:lnTo>
                  <a:lnTo>
                    <a:pt x="128" y="4"/>
                  </a:lnTo>
                  <a:lnTo>
                    <a:pt x="161" y="0"/>
                  </a:lnTo>
                  <a:close/>
                </a:path>
              </a:pathLst>
            </a:custGeom>
            <a:solidFill>
              <a:srgbClr val="9AB0C5"/>
            </a:solidFill>
            <a:ln w="12700">
              <a:solidFill>
                <a:srgbClr val="9AB1C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16"/>
            <p:cNvSpPr>
              <a:spLocks/>
            </p:cNvSpPr>
            <p:nvPr userDrawn="1"/>
          </p:nvSpPr>
          <p:spPr bwMode="auto">
            <a:xfrm>
              <a:off x="9164467" y="319088"/>
              <a:ext cx="196899" cy="196899"/>
            </a:xfrm>
            <a:custGeom>
              <a:avLst/>
              <a:gdLst>
                <a:gd name="T0" fmla="*/ 398 w 797"/>
                <a:gd name="T1" fmla="*/ 0 h 796"/>
                <a:gd name="T2" fmla="*/ 448 w 797"/>
                <a:gd name="T3" fmla="*/ 2 h 796"/>
                <a:gd name="T4" fmla="*/ 497 w 797"/>
                <a:gd name="T5" fmla="*/ 11 h 796"/>
                <a:gd name="T6" fmla="*/ 542 w 797"/>
                <a:gd name="T7" fmla="*/ 26 h 796"/>
                <a:gd name="T8" fmla="*/ 585 w 797"/>
                <a:gd name="T9" fmla="*/ 46 h 796"/>
                <a:gd name="T10" fmla="*/ 626 w 797"/>
                <a:gd name="T11" fmla="*/ 71 h 796"/>
                <a:gd name="T12" fmla="*/ 663 w 797"/>
                <a:gd name="T13" fmla="*/ 99 h 796"/>
                <a:gd name="T14" fmla="*/ 696 w 797"/>
                <a:gd name="T15" fmla="*/ 133 h 796"/>
                <a:gd name="T16" fmla="*/ 726 w 797"/>
                <a:gd name="T17" fmla="*/ 170 h 796"/>
                <a:gd name="T18" fmla="*/ 749 w 797"/>
                <a:gd name="T19" fmla="*/ 210 h 796"/>
                <a:gd name="T20" fmla="*/ 770 w 797"/>
                <a:gd name="T21" fmla="*/ 253 h 796"/>
                <a:gd name="T22" fmla="*/ 785 w 797"/>
                <a:gd name="T23" fmla="*/ 300 h 796"/>
                <a:gd name="T24" fmla="*/ 794 w 797"/>
                <a:gd name="T25" fmla="*/ 347 h 796"/>
                <a:gd name="T26" fmla="*/ 797 w 797"/>
                <a:gd name="T27" fmla="*/ 397 h 796"/>
                <a:gd name="T28" fmla="*/ 794 w 797"/>
                <a:gd name="T29" fmla="*/ 448 h 796"/>
                <a:gd name="T30" fmla="*/ 785 w 797"/>
                <a:gd name="T31" fmla="*/ 496 h 796"/>
                <a:gd name="T32" fmla="*/ 770 w 797"/>
                <a:gd name="T33" fmla="*/ 542 h 796"/>
                <a:gd name="T34" fmla="*/ 749 w 797"/>
                <a:gd name="T35" fmla="*/ 585 h 796"/>
                <a:gd name="T36" fmla="*/ 726 w 797"/>
                <a:gd name="T37" fmla="*/ 625 h 796"/>
                <a:gd name="T38" fmla="*/ 696 w 797"/>
                <a:gd name="T39" fmla="*/ 662 h 796"/>
                <a:gd name="T40" fmla="*/ 663 w 797"/>
                <a:gd name="T41" fmla="*/ 695 h 796"/>
                <a:gd name="T42" fmla="*/ 626 w 797"/>
                <a:gd name="T43" fmla="*/ 725 h 796"/>
                <a:gd name="T44" fmla="*/ 585 w 797"/>
                <a:gd name="T45" fmla="*/ 750 h 796"/>
                <a:gd name="T46" fmla="*/ 542 w 797"/>
                <a:gd name="T47" fmla="*/ 770 h 796"/>
                <a:gd name="T48" fmla="*/ 497 w 797"/>
                <a:gd name="T49" fmla="*/ 783 h 796"/>
                <a:gd name="T50" fmla="*/ 448 w 797"/>
                <a:gd name="T51" fmla="*/ 793 h 796"/>
                <a:gd name="T52" fmla="*/ 398 w 797"/>
                <a:gd name="T53" fmla="*/ 796 h 796"/>
                <a:gd name="T54" fmla="*/ 348 w 797"/>
                <a:gd name="T55" fmla="*/ 793 h 796"/>
                <a:gd name="T56" fmla="*/ 300 w 797"/>
                <a:gd name="T57" fmla="*/ 783 h 796"/>
                <a:gd name="T58" fmla="*/ 254 w 797"/>
                <a:gd name="T59" fmla="*/ 770 h 796"/>
                <a:gd name="T60" fmla="*/ 211 w 797"/>
                <a:gd name="T61" fmla="*/ 750 h 796"/>
                <a:gd name="T62" fmla="*/ 171 w 797"/>
                <a:gd name="T63" fmla="*/ 725 h 796"/>
                <a:gd name="T64" fmla="*/ 133 w 797"/>
                <a:gd name="T65" fmla="*/ 695 h 796"/>
                <a:gd name="T66" fmla="*/ 100 w 797"/>
                <a:gd name="T67" fmla="*/ 662 h 796"/>
                <a:gd name="T68" fmla="*/ 71 w 797"/>
                <a:gd name="T69" fmla="*/ 625 h 796"/>
                <a:gd name="T70" fmla="*/ 46 w 797"/>
                <a:gd name="T71" fmla="*/ 585 h 796"/>
                <a:gd name="T72" fmla="*/ 27 w 797"/>
                <a:gd name="T73" fmla="*/ 542 h 796"/>
                <a:gd name="T74" fmla="*/ 12 w 797"/>
                <a:gd name="T75" fmla="*/ 496 h 796"/>
                <a:gd name="T76" fmla="*/ 3 w 797"/>
                <a:gd name="T77" fmla="*/ 448 h 796"/>
                <a:gd name="T78" fmla="*/ 0 w 797"/>
                <a:gd name="T79" fmla="*/ 397 h 796"/>
                <a:gd name="T80" fmla="*/ 3 w 797"/>
                <a:gd name="T81" fmla="*/ 347 h 796"/>
                <a:gd name="T82" fmla="*/ 12 w 797"/>
                <a:gd name="T83" fmla="*/ 300 h 796"/>
                <a:gd name="T84" fmla="*/ 27 w 797"/>
                <a:gd name="T85" fmla="*/ 253 h 796"/>
                <a:gd name="T86" fmla="*/ 46 w 797"/>
                <a:gd name="T87" fmla="*/ 210 h 796"/>
                <a:gd name="T88" fmla="*/ 71 w 797"/>
                <a:gd name="T89" fmla="*/ 170 h 796"/>
                <a:gd name="T90" fmla="*/ 100 w 797"/>
                <a:gd name="T91" fmla="*/ 133 h 796"/>
                <a:gd name="T92" fmla="*/ 133 w 797"/>
                <a:gd name="T93" fmla="*/ 99 h 796"/>
                <a:gd name="T94" fmla="*/ 171 w 797"/>
                <a:gd name="T95" fmla="*/ 71 h 796"/>
                <a:gd name="T96" fmla="*/ 211 w 797"/>
                <a:gd name="T97" fmla="*/ 46 h 796"/>
                <a:gd name="T98" fmla="*/ 254 w 797"/>
                <a:gd name="T99" fmla="*/ 26 h 796"/>
                <a:gd name="T100" fmla="*/ 300 w 797"/>
                <a:gd name="T101" fmla="*/ 11 h 796"/>
                <a:gd name="T102" fmla="*/ 348 w 797"/>
                <a:gd name="T103" fmla="*/ 2 h 796"/>
                <a:gd name="T104" fmla="*/ 398 w 797"/>
                <a:gd name="T105"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7" h="796">
                  <a:moveTo>
                    <a:pt x="398" y="0"/>
                  </a:moveTo>
                  <a:lnTo>
                    <a:pt x="448" y="2"/>
                  </a:lnTo>
                  <a:lnTo>
                    <a:pt x="497" y="11"/>
                  </a:lnTo>
                  <a:lnTo>
                    <a:pt x="542" y="26"/>
                  </a:lnTo>
                  <a:lnTo>
                    <a:pt x="585" y="46"/>
                  </a:lnTo>
                  <a:lnTo>
                    <a:pt x="626" y="71"/>
                  </a:lnTo>
                  <a:lnTo>
                    <a:pt x="663" y="99"/>
                  </a:lnTo>
                  <a:lnTo>
                    <a:pt x="696" y="133"/>
                  </a:lnTo>
                  <a:lnTo>
                    <a:pt x="726" y="170"/>
                  </a:lnTo>
                  <a:lnTo>
                    <a:pt x="749" y="210"/>
                  </a:lnTo>
                  <a:lnTo>
                    <a:pt x="770" y="253"/>
                  </a:lnTo>
                  <a:lnTo>
                    <a:pt x="785" y="300"/>
                  </a:lnTo>
                  <a:lnTo>
                    <a:pt x="794" y="347"/>
                  </a:lnTo>
                  <a:lnTo>
                    <a:pt x="797" y="397"/>
                  </a:lnTo>
                  <a:lnTo>
                    <a:pt x="794" y="448"/>
                  </a:lnTo>
                  <a:lnTo>
                    <a:pt x="785" y="496"/>
                  </a:lnTo>
                  <a:lnTo>
                    <a:pt x="770" y="542"/>
                  </a:lnTo>
                  <a:lnTo>
                    <a:pt x="749" y="585"/>
                  </a:lnTo>
                  <a:lnTo>
                    <a:pt x="726" y="625"/>
                  </a:lnTo>
                  <a:lnTo>
                    <a:pt x="696" y="662"/>
                  </a:lnTo>
                  <a:lnTo>
                    <a:pt x="663" y="695"/>
                  </a:lnTo>
                  <a:lnTo>
                    <a:pt x="626" y="725"/>
                  </a:lnTo>
                  <a:lnTo>
                    <a:pt x="585" y="750"/>
                  </a:lnTo>
                  <a:lnTo>
                    <a:pt x="542" y="770"/>
                  </a:lnTo>
                  <a:lnTo>
                    <a:pt x="497" y="783"/>
                  </a:lnTo>
                  <a:lnTo>
                    <a:pt x="448" y="793"/>
                  </a:lnTo>
                  <a:lnTo>
                    <a:pt x="398" y="796"/>
                  </a:lnTo>
                  <a:lnTo>
                    <a:pt x="348" y="793"/>
                  </a:lnTo>
                  <a:lnTo>
                    <a:pt x="300" y="783"/>
                  </a:lnTo>
                  <a:lnTo>
                    <a:pt x="254" y="770"/>
                  </a:lnTo>
                  <a:lnTo>
                    <a:pt x="211" y="750"/>
                  </a:lnTo>
                  <a:lnTo>
                    <a:pt x="171" y="725"/>
                  </a:lnTo>
                  <a:lnTo>
                    <a:pt x="133" y="695"/>
                  </a:lnTo>
                  <a:lnTo>
                    <a:pt x="100" y="662"/>
                  </a:lnTo>
                  <a:lnTo>
                    <a:pt x="71" y="625"/>
                  </a:lnTo>
                  <a:lnTo>
                    <a:pt x="46" y="585"/>
                  </a:lnTo>
                  <a:lnTo>
                    <a:pt x="27" y="542"/>
                  </a:lnTo>
                  <a:lnTo>
                    <a:pt x="12" y="496"/>
                  </a:lnTo>
                  <a:lnTo>
                    <a:pt x="3" y="448"/>
                  </a:lnTo>
                  <a:lnTo>
                    <a:pt x="0" y="397"/>
                  </a:lnTo>
                  <a:lnTo>
                    <a:pt x="3" y="347"/>
                  </a:lnTo>
                  <a:lnTo>
                    <a:pt x="12" y="300"/>
                  </a:lnTo>
                  <a:lnTo>
                    <a:pt x="27" y="253"/>
                  </a:lnTo>
                  <a:lnTo>
                    <a:pt x="46" y="210"/>
                  </a:lnTo>
                  <a:lnTo>
                    <a:pt x="71" y="170"/>
                  </a:lnTo>
                  <a:lnTo>
                    <a:pt x="100" y="133"/>
                  </a:lnTo>
                  <a:lnTo>
                    <a:pt x="133" y="99"/>
                  </a:lnTo>
                  <a:lnTo>
                    <a:pt x="171" y="71"/>
                  </a:lnTo>
                  <a:lnTo>
                    <a:pt x="211" y="46"/>
                  </a:lnTo>
                  <a:lnTo>
                    <a:pt x="254" y="26"/>
                  </a:lnTo>
                  <a:lnTo>
                    <a:pt x="300" y="11"/>
                  </a:lnTo>
                  <a:lnTo>
                    <a:pt x="348" y="2"/>
                  </a:lnTo>
                  <a:lnTo>
                    <a:pt x="398" y="0"/>
                  </a:lnTo>
                  <a:close/>
                </a:path>
              </a:pathLst>
            </a:custGeom>
            <a:solidFill>
              <a:srgbClr val="293946"/>
            </a:solidFill>
            <a:ln w="12700">
              <a:solidFill>
                <a:srgbClr val="293947"/>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 name="Freeform 17"/>
            <p:cNvSpPr>
              <a:spLocks/>
            </p:cNvSpPr>
            <p:nvPr userDrawn="1"/>
          </p:nvSpPr>
          <p:spPr bwMode="auto">
            <a:xfrm>
              <a:off x="9268099" y="571256"/>
              <a:ext cx="120903" cy="119176"/>
            </a:xfrm>
            <a:custGeom>
              <a:avLst/>
              <a:gdLst>
                <a:gd name="T0" fmla="*/ 242 w 485"/>
                <a:gd name="T1" fmla="*/ 0 h 484"/>
                <a:gd name="T2" fmla="*/ 282 w 485"/>
                <a:gd name="T3" fmla="*/ 2 h 484"/>
                <a:gd name="T4" fmla="*/ 319 w 485"/>
                <a:gd name="T5" fmla="*/ 11 h 484"/>
                <a:gd name="T6" fmla="*/ 353 w 485"/>
                <a:gd name="T7" fmla="*/ 26 h 484"/>
                <a:gd name="T8" fmla="*/ 386 w 485"/>
                <a:gd name="T9" fmla="*/ 46 h 484"/>
                <a:gd name="T10" fmla="*/ 414 w 485"/>
                <a:gd name="T11" fmla="*/ 70 h 484"/>
                <a:gd name="T12" fmla="*/ 438 w 485"/>
                <a:gd name="T13" fmla="*/ 98 h 484"/>
                <a:gd name="T14" fmla="*/ 457 w 485"/>
                <a:gd name="T15" fmla="*/ 130 h 484"/>
                <a:gd name="T16" fmla="*/ 472 w 485"/>
                <a:gd name="T17" fmla="*/ 165 h 484"/>
                <a:gd name="T18" fmla="*/ 481 w 485"/>
                <a:gd name="T19" fmla="*/ 202 h 484"/>
                <a:gd name="T20" fmla="*/ 485 w 485"/>
                <a:gd name="T21" fmla="*/ 242 h 484"/>
                <a:gd name="T22" fmla="*/ 481 w 485"/>
                <a:gd name="T23" fmla="*/ 282 h 484"/>
                <a:gd name="T24" fmla="*/ 472 w 485"/>
                <a:gd name="T25" fmla="*/ 319 h 484"/>
                <a:gd name="T26" fmla="*/ 457 w 485"/>
                <a:gd name="T27" fmla="*/ 353 h 484"/>
                <a:gd name="T28" fmla="*/ 438 w 485"/>
                <a:gd name="T29" fmla="*/ 385 h 484"/>
                <a:gd name="T30" fmla="*/ 414 w 485"/>
                <a:gd name="T31" fmla="*/ 413 h 484"/>
                <a:gd name="T32" fmla="*/ 386 w 485"/>
                <a:gd name="T33" fmla="*/ 438 h 484"/>
                <a:gd name="T34" fmla="*/ 353 w 485"/>
                <a:gd name="T35" fmla="*/ 457 h 484"/>
                <a:gd name="T36" fmla="*/ 319 w 485"/>
                <a:gd name="T37" fmla="*/ 472 h 484"/>
                <a:gd name="T38" fmla="*/ 282 w 485"/>
                <a:gd name="T39" fmla="*/ 481 h 484"/>
                <a:gd name="T40" fmla="*/ 242 w 485"/>
                <a:gd name="T41" fmla="*/ 484 h 484"/>
                <a:gd name="T42" fmla="*/ 202 w 485"/>
                <a:gd name="T43" fmla="*/ 481 h 484"/>
                <a:gd name="T44" fmla="*/ 165 w 485"/>
                <a:gd name="T45" fmla="*/ 472 h 484"/>
                <a:gd name="T46" fmla="*/ 130 w 485"/>
                <a:gd name="T47" fmla="*/ 457 h 484"/>
                <a:gd name="T48" fmla="*/ 98 w 485"/>
                <a:gd name="T49" fmla="*/ 438 h 484"/>
                <a:gd name="T50" fmla="*/ 70 w 485"/>
                <a:gd name="T51" fmla="*/ 413 h 484"/>
                <a:gd name="T52" fmla="*/ 46 w 485"/>
                <a:gd name="T53" fmla="*/ 385 h 484"/>
                <a:gd name="T54" fmla="*/ 27 w 485"/>
                <a:gd name="T55" fmla="*/ 353 h 484"/>
                <a:gd name="T56" fmla="*/ 12 w 485"/>
                <a:gd name="T57" fmla="*/ 319 h 484"/>
                <a:gd name="T58" fmla="*/ 2 w 485"/>
                <a:gd name="T59" fmla="*/ 282 h 484"/>
                <a:gd name="T60" fmla="*/ 0 w 485"/>
                <a:gd name="T61" fmla="*/ 242 h 484"/>
                <a:gd name="T62" fmla="*/ 2 w 485"/>
                <a:gd name="T63" fmla="*/ 202 h 484"/>
                <a:gd name="T64" fmla="*/ 12 w 485"/>
                <a:gd name="T65" fmla="*/ 165 h 484"/>
                <a:gd name="T66" fmla="*/ 27 w 485"/>
                <a:gd name="T67" fmla="*/ 130 h 484"/>
                <a:gd name="T68" fmla="*/ 46 w 485"/>
                <a:gd name="T69" fmla="*/ 98 h 484"/>
                <a:gd name="T70" fmla="*/ 70 w 485"/>
                <a:gd name="T71" fmla="*/ 70 h 484"/>
                <a:gd name="T72" fmla="*/ 98 w 485"/>
                <a:gd name="T73" fmla="*/ 46 h 484"/>
                <a:gd name="T74" fmla="*/ 130 w 485"/>
                <a:gd name="T75" fmla="*/ 26 h 484"/>
                <a:gd name="T76" fmla="*/ 165 w 485"/>
                <a:gd name="T77" fmla="*/ 11 h 484"/>
                <a:gd name="T78" fmla="*/ 202 w 485"/>
                <a:gd name="T79" fmla="*/ 2 h 484"/>
                <a:gd name="T80" fmla="*/ 242 w 485"/>
                <a:gd name="T81" fmla="*/ 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484">
                  <a:moveTo>
                    <a:pt x="242" y="0"/>
                  </a:moveTo>
                  <a:lnTo>
                    <a:pt x="282" y="2"/>
                  </a:lnTo>
                  <a:lnTo>
                    <a:pt x="319" y="11"/>
                  </a:lnTo>
                  <a:lnTo>
                    <a:pt x="353" y="26"/>
                  </a:lnTo>
                  <a:lnTo>
                    <a:pt x="386" y="46"/>
                  </a:lnTo>
                  <a:lnTo>
                    <a:pt x="414" y="70"/>
                  </a:lnTo>
                  <a:lnTo>
                    <a:pt x="438" y="98"/>
                  </a:lnTo>
                  <a:lnTo>
                    <a:pt x="457" y="130"/>
                  </a:lnTo>
                  <a:lnTo>
                    <a:pt x="472" y="165"/>
                  </a:lnTo>
                  <a:lnTo>
                    <a:pt x="481" y="202"/>
                  </a:lnTo>
                  <a:lnTo>
                    <a:pt x="485" y="242"/>
                  </a:lnTo>
                  <a:lnTo>
                    <a:pt x="481" y="282"/>
                  </a:lnTo>
                  <a:lnTo>
                    <a:pt x="472" y="319"/>
                  </a:lnTo>
                  <a:lnTo>
                    <a:pt x="457" y="353"/>
                  </a:lnTo>
                  <a:lnTo>
                    <a:pt x="438" y="385"/>
                  </a:lnTo>
                  <a:lnTo>
                    <a:pt x="414" y="413"/>
                  </a:lnTo>
                  <a:lnTo>
                    <a:pt x="386" y="438"/>
                  </a:lnTo>
                  <a:lnTo>
                    <a:pt x="353" y="457"/>
                  </a:lnTo>
                  <a:lnTo>
                    <a:pt x="319" y="472"/>
                  </a:lnTo>
                  <a:lnTo>
                    <a:pt x="282" y="481"/>
                  </a:lnTo>
                  <a:lnTo>
                    <a:pt x="242" y="484"/>
                  </a:lnTo>
                  <a:lnTo>
                    <a:pt x="202" y="481"/>
                  </a:lnTo>
                  <a:lnTo>
                    <a:pt x="165" y="472"/>
                  </a:lnTo>
                  <a:lnTo>
                    <a:pt x="130" y="457"/>
                  </a:lnTo>
                  <a:lnTo>
                    <a:pt x="98" y="438"/>
                  </a:lnTo>
                  <a:lnTo>
                    <a:pt x="70" y="413"/>
                  </a:lnTo>
                  <a:lnTo>
                    <a:pt x="46" y="385"/>
                  </a:lnTo>
                  <a:lnTo>
                    <a:pt x="27" y="353"/>
                  </a:lnTo>
                  <a:lnTo>
                    <a:pt x="12" y="319"/>
                  </a:lnTo>
                  <a:lnTo>
                    <a:pt x="2" y="282"/>
                  </a:lnTo>
                  <a:lnTo>
                    <a:pt x="0" y="242"/>
                  </a:lnTo>
                  <a:lnTo>
                    <a:pt x="2" y="202"/>
                  </a:lnTo>
                  <a:lnTo>
                    <a:pt x="12" y="165"/>
                  </a:lnTo>
                  <a:lnTo>
                    <a:pt x="27" y="130"/>
                  </a:lnTo>
                  <a:lnTo>
                    <a:pt x="46" y="98"/>
                  </a:lnTo>
                  <a:lnTo>
                    <a:pt x="70" y="70"/>
                  </a:lnTo>
                  <a:lnTo>
                    <a:pt x="98" y="46"/>
                  </a:lnTo>
                  <a:lnTo>
                    <a:pt x="130" y="26"/>
                  </a:lnTo>
                  <a:lnTo>
                    <a:pt x="165" y="11"/>
                  </a:lnTo>
                  <a:lnTo>
                    <a:pt x="202" y="2"/>
                  </a:lnTo>
                  <a:lnTo>
                    <a:pt x="242" y="0"/>
                  </a:lnTo>
                  <a:close/>
                </a:path>
              </a:pathLst>
            </a:custGeom>
            <a:solidFill>
              <a:srgbClr val="5E6F7C"/>
            </a:solidFill>
            <a:ln w="12700">
              <a:solidFill>
                <a:srgbClr val="5E707E"/>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18"/>
            <p:cNvSpPr>
              <a:spLocks/>
            </p:cNvSpPr>
            <p:nvPr userDrawn="1"/>
          </p:nvSpPr>
          <p:spPr bwMode="auto">
            <a:xfrm>
              <a:off x="8889845" y="540167"/>
              <a:ext cx="355800" cy="390343"/>
            </a:xfrm>
            <a:custGeom>
              <a:avLst/>
              <a:gdLst>
                <a:gd name="T0" fmla="*/ 702 w 1440"/>
                <a:gd name="T1" fmla="*/ 3 h 1584"/>
                <a:gd name="T2" fmla="*/ 759 w 1440"/>
                <a:gd name="T3" fmla="*/ 23 h 1584"/>
                <a:gd name="T4" fmla="*/ 802 w 1440"/>
                <a:gd name="T5" fmla="*/ 60 h 1584"/>
                <a:gd name="T6" fmla="*/ 835 w 1440"/>
                <a:gd name="T7" fmla="*/ 113 h 1584"/>
                <a:gd name="T8" fmla="*/ 852 w 1440"/>
                <a:gd name="T9" fmla="*/ 148 h 1584"/>
                <a:gd name="T10" fmla="*/ 863 w 1440"/>
                <a:gd name="T11" fmla="*/ 177 h 1584"/>
                <a:gd name="T12" fmla="*/ 884 w 1440"/>
                <a:gd name="T13" fmla="*/ 227 h 1584"/>
                <a:gd name="T14" fmla="*/ 911 w 1440"/>
                <a:gd name="T15" fmla="*/ 294 h 1584"/>
                <a:gd name="T16" fmla="*/ 944 w 1440"/>
                <a:gd name="T17" fmla="*/ 374 h 1584"/>
                <a:gd name="T18" fmla="*/ 982 w 1440"/>
                <a:gd name="T19" fmla="*/ 468 h 1584"/>
                <a:gd name="T20" fmla="*/ 1024 w 1440"/>
                <a:gd name="T21" fmla="*/ 570 h 1584"/>
                <a:gd name="T22" fmla="*/ 1069 w 1440"/>
                <a:gd name="T23" fmla="*/ 680 h 1584"/>
                <a:gd name="T24" fmla="*/ 1116 w 1440"/>
                <a:gd name="T25" fmla="*/ 793 h 1584"/>
                <a:gd name="T26" fmla="*/ 1162 w 1440"/>
                <a:gd name="T27" fmla="*/ 908 h 1584"/>
                <a:gd name="T28" fmla="*/ 1210 w 1440"/>
                <a:gd name="T29" fmla="*/ 1022 h 1584"/>
                <a:gd name="T30" fmla="*/ 1255 w 1440"/>
                <a:gd name="T31" fmla="*/ 1133 h 1584"/>
                <a:gd name="T32" fmla="*/ 1297 w 1440"/>
                <a:gd name="T33" fmla="*/ 1236 h 1584"/>
                <a:gd name="T34" fmla="*/ 1337 w 1440"/>
                <a:gd name="T35" fmla="*/ 1332 h 1584"/>
                <a:gd name="T36" fmla="*/ 1371 w 1440"/>
                <a:gd name="T37" fmla="*/ 1416 h 1584"/>
                <a:gd name="T38" fmla="*/ 1399 w 1440"/>
                <a:gd name="T39" fmla="*/ 1485 h 1584"/>
                <a:gd name="T40" fmla="*/ 1422 w 1440"/>
                <a:gd name="T41" fmla="*/ 1538 h 1584"/>
                <a:gd name="T42" fmla="*/ 1435 w 1440"/>
                <a:gd name="T43" fmla="*/ 1572 h 1584"/>
                <a:gd name="T44" fmla="*/ 1440 w 1440"/>
                <a:gd name="T45" fmla="*/ 1584 h 1584"/>
                <a:gd name="T46" fmla="*/ 1097 w 1440"/>
                <a:gd name="T47" fmla="*/ 1583 h 1584"/>
                <a:gd name="T48" fmla="*/ 1064 w 1440"/>
                <a:gd name="T49" fmla="*/ 1575 h 1584"/>
                <a:gd name="T50" fmla="*/ 1043 w 1440"/>
                <a:gd name="T51" fmla="*/ 1551 h 1584"/>
                <a:gd name="T52" fmla="*/ 1033 w 1440"/>
                <a:gd name="T53" fmla="*/ 1529 h 1584"/>
                <a:gd name="T54" fmla="*/ 1024 w 1440"/>
                <a:gd name="T55" fmla="*/ 1508 h 1584"/>
                <a:gd name="T56" fmla="*/ 1009 w 1440"/>
                <a:gd name="T57" fmla="*/ 1472 h 1584"/>
                <a:gd name="T58" fmla="*/ 990 w 1440"/>
                <a:gd name="T59" fmla="*/ 1425 h 1584"/>
                <a:gd name="T60" fmla="*/ 969 w 1440"/>
                <a:gd name="T61" fmla="*/ 1374 h 1584"/>
                <a:gd name="T62" fmla="*/ 948 w 1440"/>
                <a:gd name="T63" fmla="*/ 1325 h 1584"/>
                <a:gd name="T64" fmla="*/ 931 w 1440"/>
                <a:gd name="T65" fmla="*/ 1282 h 1584"/>
                <a:gd name="T66" fmla="*/ 919 w 1440"/>
                <a:gd name="T67" fmla="*/ 1253 h 1584"/>
                <a:gd name="T68" fmla="*/ 914 w 1440"/>
                <a:gd name="T69" fmla="*/ 1243 h 1584"/>
                <a:gd name="T70" fmla="*/ 369 w 1440"/>
                <a:gd name="T71" fmla="*/ 1584 h 1584"/>
                <a:gd name="T72" fmla="*/ 6 w 1440"/>
                <a:gd name="T73" fmla="*/ 1570 h 1584"/>
                <a:gd name="T74" fmla="*/ 23 w 1440"/>
                <a:gd name="T75" fmla="*/ 1528 h 1584"/>
                <a:gd name="T76" fmla="*/ 48 w 1440"/>
                <a:gd name="T77" fmla="*/ 1472 h 1584"/>
                <a:gd name="T78" fmla="*/ 76 w 1440"/>
                <a:gd name="T79" fmla="*/ 1402 h 1584"/>
                <a:gd name="T80" fmla="*/ 108 w 1440"/>
                <a:gd name="T81" fmla="*/ 1328 h 1584"/>
                <a:gd name="T82" fmla="*/ 141 w 1440"/>
                <a:gd name="T83" fmla="*/ 1253 h 1584"/>
                <a:gd name="T84" fmla="*/ 170 w 1440"/>
                <a:gd name="T85" fmla="*/ 1182 h 1584"/>
                <a:gd name="T86" fmla="*/ 197 w 1440"/>
                <a:gd name="T87" fmla="*/ 1119 h 1584"/>
                <a:gd name="T88" fmla="*/ 219 w 1440"/>
                <a:gd name="T89" fmla="*/ 1071 h 1584"/>
                <a:gd name="T90" fmla="*/ 239 w 1440"/>
                <a:gd name="T91" fmla="*/ 1025 h 1584"/>
                <a:gd name="T92" fmla="*/ 265 w 1440"/>
                <a:gd name="T93" fmla="*/ 985 h 1584"/>
                <a:gd name="T94" fmla="*/ 296 w 1440"/>
                <a:gd name="T95" fmla="*/ 959 h 1584"/>
                <a:gd name="T96" fmla="*/ 339 w 1440"/>
                <a:gd name="T97" fmla="*/ 946 h 1584"/>
                <a:gd name="T98" fmla="*/ 400 w 1440"/>
                <a:gd name="T99" fmla="*/ 942 h 1584"/>
                <a:gd name="T100" fmla="*/ 752 w 1440"/>
                <a:gd name="T101" fmla="*/ 846 h 1584"/>
                <a:gd name="T102" fmla="*/ 681 w 1440"/>
                <a:gd name="T103" fmla="*/ 674 h 1584"/>
                <a:gd name="T104" fmla="*/ 620 w 1440"/>
                <a:gd name="T105" fmla="*/ 525 h 1584"/>
                <a:gd name="T106" fmla="*/ 568 w 1440"/>
                <a:gd name="T107" fmla="*/ 399 h 1584"/>
                <a:gd name="T108" fmla="*/ 525 w 1440"/>
                <a:gd name="T109" fmla="*/ 294 h 1584"/>
                <a:gd name="T110" fmla="*/ 503 w 1440"/>
                <a:gd name="T111" fmla="*/ 233 h 1584"/>
                <a:gd name="T112" fmla="*/ 493 w 1440"/>
                <a:gd name="T113" fmla="*/ 185 h 1584"/>
                <a:gd name="T114" fmla="*/ 494 w 1440"/>
                <a:gd name="T115" fmla="*/ 136 h 1584"/>
                <a:gd name="T116" fmla="*/ 514 w 1440"/>
                <a:gd name="T117" fmla="*/ 84 h 1584"/>
                <a:gd name="T118" fmla="*/ 552 w 1440"/>
                <a:gd name="T119" fmla="*/ 41 h 1584"/>
                <a:gd name="T120" fmla="*/ 606 w 1440"/>
                <a:gd name="T121" fmla="*/ 12 h 1584"/>
                <a:gd name="T122" fmla="*/ 672 w 1440"/>
                <a:gd name="T123" fmla="*/ 0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0" h="1584">
                  <a:moveTo>
                    <a:pt x="672" y="0"/>
                  </a:moveTo>
                  <a:lnTo>
                    <a:pt x="702" y="3"/>
                  </a:lnTo>
                  <a:lnTo>
                    <a:pt x="732" y="11"/>
                  </a:lnTo>
                  <a:lnTo>
                    <a:pt x="759" y="23"/>
                  </a:lnTo>
                  <a:lnTo>
                    <a:pt x="784" y="41"/>
                  </a:lnTo>
                  <a:lnTo>
                    <a:pt x="802" y="60"/>
                  </a:lnTo>
                  <a:lnTo>
                    <a:pt x="820" y="85"/>
                  </a:lnTo>
                  <a:lnTo>
                    <a:pt x="835" y="113"/>
                  </a:lnTo>
                  <a:lnTo>
                    <a:pt x="849" y="142"/>
                  </a:lnTo>
                  <a:lnTo>
                    <a:pt x="852" y="148"/>
                  </a:lnTo>
                  <a:lnTo>
                    <a:pt x="856" y="160"/>
                  </a:lnTo>
                  <a:lnTo>
                    <a:pt x="863" y="177"/>
                  </a:lnTo>
                  <a:lnTo>
                    <a:pt x="872" y="200"/>
                  </a:lnTo>
                  <a:lnTo>
                    <a:pt x="884" y="227"/>
                  </a:lnTo>
                  <a:lnTo>
                    <a:pt x="896" y="259"/>
                  </a:lnTo>
                  <a:lnTo>
                    <a:pt x="911" y="294"/>
                  </a:lnTo>
                  <a:lnTo>
                    <a:pt x="927" y="332"/>
                  </a:lnTo>
                  <a:lnTo>
                    <a:pt x="944" y="374"/>
                  </a:lnTo>
                  <a:lnTo>
                    <a:pt x="963" y="419"/>
                  </a:lnTo>
                  <a:lnTo>
                    <a:pt x="982" y="468"/>
                  </a:lnTo>
                  <a:lnTo>
                    <a:pt x="1003" y="518"/>
                  </a:lnTo>
                  <a:lnTo>
                    <a:pt x="1024" y="570"/>
                  </a:lnTo>
                  <a:lnTo>
                    <a:pt x="1047" y="624"/>
                  </a:lnTo>
                  <a:lnTo>
                    <a:pt x="1069" y="680"/>
                  </a:lnTo>
                  <a:lnTo>
                    <a:pt x="1092" y="735"/>
                  </a:lnTo>
                  <a:lnTo>
                    <a:pt x="1116" y="793"/>
                  </a:lnTo>
                  <a:lnTo>
                    <a:pt x="1140" y="851"/>
                  </a:lnTo>
                  <a:lnTo>
                    <a:pt x="1162" y="908"/>
                  </a:lnTo>
                  <a:lnTo>
                    <a:pt x="1186" y="965"/>
                  </a:lnTo>
                  <a:lnTo>
                    <a:pt x="1210" y="1022"/>
                  </a:lnTo>
                  <a:lnTo>
                    <a:pt x="1233" y="1077"/>
                  </a:lnTo>
                  <a:lnTo>
                    <a:pt x="1255" y="1133"/>
                  </a:lnTo>
                  <a:lnTo>
                    <a:pt x="1277" y="1185"/>
                  </a:lnTo>
                  <a:lnTo>
                    <a:pt x="1297" y="1236"/>
                  </a:lnTo>
                  <a:lnTo>
                    <a:pt x="1318" y="1286"/>
                  </a:lnTo>
                  <a:lnTo>
                    <a:pt x="1337" y="1332"/>
                  </a:lnTo>
                  <a:lnTo>
                    <a:pt x="1355" y="1375"/>
                  </a:lnTo>
                  <a:lnTo>
                    <a:pt x="1371" y="1416"/>
                  </a:lnTo>
                  <a:lnTo>
                    <a:pt x="1387" y="1452"/>
                  </a:lnTo>
                  <a:lnTo>
                    <a:pt x="1399" y="1485"/>
                  </a:lnTo>
                  <a:lnTo>
                    <a:pt x="1412" y="1513"/>
                  </a:lnTo>
                  <a:lnTo>
                    <a:pt x="1422" y="1538"/>
                  </a:lnTo>
                  <a:lnTo>
                    <a:pt x="1430" y="1558"/>
                  </a:lnTo>
                  <a:lnTo>
                    <a:pt x="1435" y="1572"/>
                  </a:lnTo>
                  <a:lnTo>
                    <a:pt x="1439" y="1580"/>
                  </a:lnTo>
                  <a:lnTo>
                    <a:pt x="1440" y="1584"/>
                  </a:lnTo>
                  <a:lnTo>
                    <a:pt x="1120" y="1584"/>
                  </a:lnTo>
                  <a:lnTo>
                    <a:pt x="1097" y="1583"/>
                  </a:lnTo>
                  <a:lnTo>
                    <a:pt x="1077" y="1580"/>
                  </a:lnTo>
                  <a:lnTo>
                    <a:pt x="1064" y="1575"/>
                  </a:lnTo>
                  <a:lnTo>
                    <a:pt x="1052" y="1566"/>
                  </a:lnTo>
                  <a:lnTo>
                    <a:pt x="1043" y="1551"/>
                  </a:lnTo>
                  <a:lnTo>
                    <a:pt x="1034" y="1533"/>
                  </a:lnTo>
                  <a:lnTo>
                    <a:pt x="1033" y="1529"/>
                  </a:lnTo>
                  <a:lnTo>
                    <a:pt x="1030" y="1520"/>
                  </a:lnTo>
                  <a:lnTo>
                    <a:pt x="1024" y="1508"/>
                  </a:lnTo>
                  <a:lnTo>
                    <a:pt x="1017" y="1491"/>
                  </a:lnTo>
                  <a:lnTo>
                    <a:pt x="1009" y="1472"/>
                  </a:lnTo>
                  <a:lnTo>
                    <a:pt x="1000" y="1449"/>
                  </a:lnTo>
                  <a:lnTo>
                    <a:pt x="990" y="1425"/>
                  </a:lnTo>
                  <a:lnTo>
                    <a:pt x="980" y="1399"/>
                  </a:lnTo>
                  <a:lnTo>
                    <a:pt x="969" y="1374"/>
                  </a:lnTo>
                  <a:lnTo>
                    <a:pt x="958" y="1349"/>
                  </a:lnTo>
                  <a:lnTo>
                    <a:pt x="948" y="1325"/>
                  </a:lnTo>
                  <a:lnTo>
                    <a:pt x="939" y="1303"/>
                  </a:lnTo>
                  <a:lnTo>
                    <a:pt x="931" y="1282"/>
                  </a:lnTo>
                  <a:lnTo>
                    <a:pt x="924" y="1267"/>
                  </a:lnTo>
                  <a:lnTo>
                    <a:pt x="919" y="1253"/>
                  </a:lnTo>
                  <a:lnTo>
                    <a:pt x="915" y="1245"/>
                  </a:lnTo>
                  <a:lnTo>
                    <a:pt x="914" y="1243"/>
                  </a:lnTo>
                  <a:lnTo>
                    <a:pt x="503" y="1243"/>
                  </a:lnTo>
                  <a:lnTo>
                    <a:pt x="369" y="1584"/>
                  </a:lnTo>
                  <a:lnTo>
                    <a:pt x="0" y="1584"/>
                  </a:lnTo>
                  <a:lnTo>
                    <a:pt x="6" y="1570"/>
                  </a:lnTo>
                  <a:lnTo>
                    <a:pt x="13" y="1552"/>
                  </a:lnTo>
                  <a:lnTo>
                    <a:pt x="23" y="1528"/>
                  </a:lnTo>
                  <a:lnTo>
                    <a:pt x="34" y="1502"/>
                  </a:lnTo>
                  <a:lnTo>
                    <a:pt x="48" y="1472"/>
                  </a:lnTo>
                  <a:lnTo>
                    <a:pt x="61" y="1438"/>
                  </a:lnTo>
                  <a:lnTo>
                    <a:pt x="76" y="1402"/>
                  </a:lnTo>
                  <a:lnTo>
                    <a:pt x="92" y="1366"/>
                  </a:lnTo>
                  <a:lnTo>
                    <a:pt x="108" y="1328"/>
                  </a:lnTo>
                  <a:lnTo>
                    <a:pt x="124" y="1290"/>
                  </a:lnTo>
                  <a:lnTo>
                    <a:pt x="141" y="1253"/>
                  </a:lnTo>
                  <a:lnTo>
                    <a:pt x="155" y="1216"/>
                  </a:lnTo>
                  <a:lnTo>
                    <a:pt x="170" y="1182"/>
                  </a:lnTo>
                  <a:lnTo>
                    <a:pt x="185" y="1149"/>
                  </a:lnTo>
                  <a:lnTo>
                    <a:pt x="197" y="1119"/>
                  </a:lnTo>
                  <a:lnTo>
                    <a:pt x="209" y="1092"/>
                  </a:lnTo>
                  <a:lnTo>
                    <a:pt x="219" y="1071"/>
                  </a:lnTo>
                  <a:lnTo>
                    <a:pt x="227" y="1054"/>
                  </a:lnTo>
                  <a:lnTo>
                    <a:pt x="239" y="1025"/>
                  </a:lnTo>
                  <a:lnTo>
                    <a:pt x="252" y="1003"/>
                  </a:lnTo>
                  <a:lnTo>
                    <a:pt x="265" y="985"/>
                  </a:lnTo>
                  <a:lnTo>
                    <a:pt x="280" y="970"/>
                  </a:lnTo>
                  <a:lnTo>
                    <a:pt x="296" y="959"/>
                  </a:lnTo>
                  <a:lnTo>
                    <a:pt x="315" y="951"/>
                  </a:lnTo>
                  <a:lnTo>
                    <a:pt x="339" y="946"/>
                  </a:lnTo>
                  <a:lnTo>
                    <a:pt x="367" y="943"/>
                  </a:lnTo>
                  <a:lnTo>
                    <a:pt x="400" y="942"/>
                  </a:lnTo>
                  <a:lnTo>
                    <a:pt x="791" y="942"/>
                  </a:lnTo>
                  <a:lnTo>
                    <a:pt x="752" y="846"/>
                  </a:lnTo>
                  <a:lnTo>
                    <a:pt x="715" y="757"/>
                  </a:lnTo>
                  <a:lnTo>
                    <a:pt x="681" y="674"/>
                  </a:lnTo>
                  <a:lnTo>
                    <a:pt x="649" y="596"/>
                  </a:lnTo>
                  <a:lnTo>
                    <a:pt x="620" y="525"/>
                  </a:lnTo>
                  <a:lnTo>
                    <a:pt x="593" y="459"/>
                  </a:lnTo>
                  <a:lnTo>
                    <a:pt x="568" y="399"/>
                  </a:lnTo>
                  <a:lnTo>
                    <a:pt x="545" y="344"/>
                  </a:lnTo>
                  <a:lnTo>
                    <a:pt x="525" y="294"/>
                  </a:lnTo>
                  <a:lnTo>
                    <a:pt x="512" y="261"/>
                  </a:lnTo>
                  <a:lnTo>
                    <a:pt x="503" y="233"/>
                  </a:lnTo>
                  <a:lnTo>
                    <a:pt x="496" y="208"/>
                  </a:lnTo>
                  <a:lnTo>
                    <a:pt x="493" y="185"/>
                  </a:lnTo>
                  <a:lnTo>
                    <a:pt x="491" y="164"/>
                  </a:lnTo>
                  <a:lnTo>
                    <a:pt x="494" y="136"/>
                  </a:lnTo>
                  <a:lnTo>
                    <a:pt x="502" y="109"/>
                  </a:lnTo>
                  <a:lnTo>
                    <a:pt x="514" y="84"/>
                  </a:lnTo>
                  <a:lnTo>
                    <a:pt x="531" y="60"/>
                  </a:lnTo>
                  <a:lnTo>
                    <a:pt x="552" y="41"/>
                  </a:lnTo>
                  <a:lnTo>
                    <a:pt x="577" y="24"/>
                  </a:lnTo>
                  <a:lnTo>
                    <a:pt x="606" y="12"/>
                  </a:lnTo>
                  <a:lnTo>
                    <a:pt x="638" y="3"/>
                  </a:lnTo>
                  <a:lnTo>
                    <a:pt x="67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Freeform 19"/>
            <p:cNvSpPr>
              <a:spLocks noEditPoints="1"/>
            </p:cNvSpPr>
            <p:nvPr userDrawn="1"/>
          </p:nvSpPr>
          <p:spPr bwMode="auto">
            <a:xfrm>
              <a:off x="8675674" y="541894"/>
              <a:ext cx="295349" cy="388616"/>
            </a:xfrm>
            <a:custGeom>
              <a:avLst/>
              <a:gdLst>
                <a:gd name="T0" fmla="*/ 372 w 1194"/>
                <a:gd name="T1" fmla="*/ 762 h 1572"/>
                <a:gd name="T2" fmla="*/ 594 w 1194"/>
                <a:gd name="T3" fmla="*/ 761 h 1572"/>
                <a:gd name="T4" fmla="*/ 678 w 1194"/>
                <a:gd name="T5" fmla="*/ 748 h 1572"/>
                <a:gd name="T6" fmla="*/ 742 w 1194"/>
                <a:gd name="T7" fmla="*/ 723 h 1572"/>
                <a:gd name="T8" fmla="*/ 789 w 1194"/>
                <a:gd name="T9" fmla="*/ 685 h 1572"/>
                <a:gd name="T10" fmla="*/ 818 w 1194"/>
                <a:gd name="T11" fmla="*/ 636 h 1572"/>
                <a:gd name="T12" fmla="*/ 834 w 1194"/>
                <a:gd name="T13" fmla="*/ 574 h 1572"/>
                <a:gd name="T14" fmla="*/ 834 w 1194"/>
                <a:gd name="T15" fmla="*/ 503 h 1572"/>
                <a:gd name="T16" fmla="*/ 818 w 1194"/>
                <a:gd name="T17" fmla="*/ 440 h 1572"/>
                <a:gd name="T18" fmla="*/ 789 w 1194"/>
                <a:gd name="T19" fmla="*/ 392 h 1572"/>
                <a:gd name="T20" fmla="*/ 742 w 1194"/>
                <a:gd name="T21" fmla="*/ 354 h 1572"/>
                <a:gd name="T22" fmla="*/ 678 w 1194"/>
                <a:gd name="T23" fmla="*/ 328 h 1572"/>
                <a:gd name="T24" fmla="*/ 594 w 1194"/>
                <a:gd name="T25" fmla="*/ 317 h 1572"/>
                <a:gd name="T26" fmla="*/ 372 w 1194"/>
                <a:gd name="T27" fmla="*/ 315 h 1572"/>
                <a:gd name="T28" fmla="*/ 572 w 1194"/>
                <a:gd name="T29" fmla="*/ 0 h 1572"/>
                <a:gd name="T30" fmla="*/ 707 w 1194"/>
                <a:gd name="T31" fmla="*/ 8 h 1572"/>
                <a:gd name="T32" fmla="*/ 825 w 1194"/>
                <a:gd name="T33" fmla="*/ 31 h 1572"/>
                <a:gd name="T34" fmla="*/ 927 w 1194"/>
                <a:gd name="T35" fmla="*/ 70 h 1572"/>
                <a:gd name="T36" fmla="*/ 1013 w 1194"/>
                <a:gd name="T37" fmla="*/ 123 h 1572"/>
                <a:gd name="T38" fmla="*/ 1082 w 1194"/>
                <a:gd name="T39" fmla="*/ 189 h 1572"/>
                <a:gd name="T40" fmla="*/ 1135 w 1194"/>
                <a:gd name="T41" fmla="*/ 268 h 1572"/>
                <a:gd name="T42" fmla="*/ 1173 w 1194"/>
                <a:gd name="T43" fmla="*/ 359 h 1572"/>
                <a:gd name="T44" fmla="*/ 1192 w 1194"/>
                <a:gd name="T45" fmla="*/ 461 h 1572"/>
                <a:gd name="T46" fmla="*/ 1194 w 1194"/>
                <a:gd name="T47" fmla="*/ 521 h 1572"/>
                <a:gd name="T48" fmla="*/ 1183 w 1194"/>
                <a:gd name="T49" fmla="*/ 641 h 1572"/>
                <a:gd name="T50" fmla="*/ 1150 w 1194"/>
                <a:gd name="T51" fmla="*/ 747 h 1572"/>
                <a:gd name="T52" fmla="*/ 1098 w 1194"/>
                <a:gd name="T53" fmla="*/ 840 h 1572"/>
                <a:gd name="T54" fmla="*/ 1029 w 1194"/>
                <a:gd name="T55" fmla="*/ 918 h 1572"/>
                <a:gd name="T56" fmla="*/ 948 w 1194"/>
                <a:gd name="T57" fmla="*/ 979 h 1572"/>
                <a:gd name="T58" fmla="*/ 853 w 1194"/>
                <a:gd name="T59" fmla="*/ 1026 h 1572"/>
                <a:gd name="T60" fmla="*/ 743 w 1194"/>
                <a:gd name="T61" fmla="*/ 1058 h 1572"/>
                <a:gd name="T62" fmla="*/ 616 w 1194"/>
                <a:gd name="T63" fmla="*/ 1073 h 1572"/>
                <a:gd name="T64" fmla="*/ 372 w 1194"/>
                <a:gd name="T65" fmla="*/ 1076 h 1572"/>
                <a:gd name="T66" fmla="*/ 0 w 1194"/>
                <a:gd name="T67"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4" h="1572">
                  <a:moveTo>
                    <a:pt x="372" y="315"/>
                  </a:moveTo>
                  <a:lnTo>
                    <a:pt x="372" y="762"/>
                  </a:lnTo>
                  <a:lnTo>
                    <a:pt x="543" y="762"/>
                  </a:lnTo>
                  <a:lnTo>
                    <a:pt x="594" y="761"/>
                  </a:lnTo>
                  <a:lnTo>
                    <a:pt x="638" y="756"/>
                  </a:lnTo>
                  <a:lnTo>
                    <a:pt x="678" y="748"/>
                  </a:lnTo>
                  <a:lnTo>
                    <a:pt x="713" y="737"/>
                  </a:lnTo>
                  <a:lnTo>
                    <a:pt x="742" y="723"/>
                  </a:lnTo>
                  <a:lnTo>
                    <a:pt x="768" y="704"/>
                  </a:lnTo>
                  <a:lnTo>
                    <a:pt x="789" y="685"/>
                  </a:lnTo>
                  <a:lnTo>
                    <a:pt x="804" y="662"/>
                  </a:lnTo>
                  <a:lnTo>
                    <a:pt x="818" y="636"/>
                  </a:lnTo>
                  <a:lnTo>
                    <a:pt x="828" y="607"/>
                  </a:lnTo>
                  <a:lnTo>
                    <a:pt x="834" y="574"/>
                  </a:lnTo>
                  <a:lnTo>
                    <a:pt x="836" y="538"/>
                  </a:lnTo>
                  <a:lnTo>
                    <a:pt x="834" y="503"/>
                  </a:lnTo>
                  <a:lnTo>
                    <a:pt x="828" y="470"/>
                  </a:lnTo>
                  <a:lnTo>
                    <a:pt x="818" y="440"/>
                  </a:lnTo>
                  <a:lnTo>
                    <a:pt x="804" y="414"/>
                  </a:lnTo>
                  <a:lnTo>
                    <a:pt x="789" y="392"/>
                  </a:lnTo>
                  <a:lnTo>
                    <a:pt x="768" y="372"/>
                  </a:lnTo>
                  <a:lnTo>
                    <a:pt x="742" y="354"/>
                  </a:lnTo>
                  <a:lnTo>
                    <a:pt x="713" y="340"/>
                  </a:lnTo>
                  <a:lnTo>
                    <a:pt x="678" y="328"/>
                  </a:lnTo>
                  <a:lnTo>
                    <a:pt x="638" y="320"/>
                  </a:lnTo>
                  <a:lnTo>
                    <a:pt x="594" y="317"/>
                  </a:lnTo>
                  <a:lnTo>
                    <a:pt x="543" y="315"/>
                  </a:lnTo>
                  <a:lnTo>
                    <a:pt x="372" y="315"/>
                  </a:lnTo>
                  <a:close/>
                  <a:moveTo>
                    <a:pt x="0" y="0"/>
                  </a:moveTo>
                  <a:lnTo>
                    <a:pt x="572" y="0"/>
                  </a:lnTo>
                  <a:lnTo>
                    <a:pt x="641" y="1"/>
                  </a:lnTo>
                  <a:lnTo>
                    <a:pt x="707" y="8"/>
                  </a:lnTo>
                  <a:lnTo>
                    <a:pt x="768" y="17"/>
                  </a:lnTo>
                  <a:lnTo>
                    <a:pt x="825" y="31"/>
                  </a:lnTo>
                  <a:lnTo>
                    <a:pt x="878" y="48"/>
                  </a:lnTo>
                  <a:lnTo>
                    <a:pt x="927" y="70"/>
                  </a:lnTo>
                  <a:lnTo>
                    <a:pt x="972" y="95"/>
                  </a:lnTo>
                  <a:lnTo>
                    <a:pt x="1013" y="123"/>
                  </a:lnTo>
                  <a:lnTo>
                    <a:pt x="1049" y="155"/>
                  </a:lnTo>
                  <a:lnTo>
                    <a:pt x="1082" y="189"/>
                  </a:lnTo>
                  <a:lnTo>
                    <a:pt x="1110" y="227"/>
                  </a:lnTo>
                  <a:lnTo>
                    <a:pt x="1135" y="268"/>
                  </a:lnTo>
                  <a:lnTo>
                    <a:pt x="1156" y="312"/>
                  </a:lnTo>
                  <a:lnTo>
                    <a:pt x="1173" y="359"/>
                  </a:lnTo>
                  <a:lnTo>
                    <a:pt x="1184" y="409"/>
                  </a:lnTo>
                  <a:lnTo>
                    <a:pt x="1192" y="461"/>
                  </a:lnTo>
                  <a:lnTo>
                    <a:pt x="1194" y="516"/>
                  </a:lnTo>
                  <a:lnTo>
                    <a:pt x="1194" y="521"/>
                  </a:lnTo>
                  <a:lnTo>
                    <a:pt x="1191" y="582"/>
                  </a:lnTo>
                  <a:lnTo>
                    <a:pt x="1183" y="641"/>
                  </a:lnTo>
                  <a:lnTo>
                    <a:pt x="1169" y="695"/>
                  </a:lnTo>
                  <a:lnTo>
                    <a:pt x="1150" y="747"/>
                  </a:lnTo>
                  <a:lnTo>
                    <a:pt x="1126" y="795"/>
                  </a:lnTo>
                  <a:lnTo>
                    <a:pt x="1098" y="840"/>
                  </a:lnTo>
                  <a:lnTo>
                    <a:pt x="1066" y="881"/>
                  </a:lnTo>
                  <a:lnTo>
                    <a:pt x="1029" y="918"/>
                  </a:lnTo>
                  <a:lnTo>
                    <a:pt x="990" y="951"/>
                  </a:lnTo>
                  <a:lnTo>
                    <a:pt x="948" y="979"/>
                  </a:lnTo>
                  <a:lnTo>
                    <a:pt x="903" y="1004"/>
                  </a:lnTo>
                  <a:lnTo>
                    <a:pt x="853" y="1026"/>
                  </a:lnTo>
                  <a:lnTo>
                    <a:pt x="800" y="1044"/>
                  </a:lnTo>
                  <a:lnTo>
                    <a:pt x="743" y="1058"/>
                  </a:lnTo>
                  <a:lnTo>
                    <a:pt x="681" y="1068"/>
                  </a:lnTo>
                  <a:lnTo>
                    <a:pt x="616" y="1073"/>
                  </a:lnTo>
                  <a:lnTo>
                    <a:pt x="546" y="1076"/>
                  </a:lnTo>
                  <a:lnTo>
                    <a:pt x="372" y="1076"/>
                  </a:lnTo>
                  <a:lnTo>
                    <a:pt x="372" y="1572"/>
                  </a:lnTo>
                  <a:lnTo>
                    <a:pt x="0" y="157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13" name="Picture Placeholder 34"/>
          <p:cNvSpPr>
            <a:spLocks noGrp="1"/>
          </p:cNvSpPr>
          <p:nvPr>
            <p:ph type="pic" sz="quarter" idx="10"/>
          </p:nvPr>
        </p:nvSpPr>
        <p:spPr>
          <a:xfrm>
            <a:off x="0" y="-1"/>
            <a:ext cx="9906000" cy="3595821"/>
          </a:xfrm>
          <a:custGeom>
            <a:avLst/>
            <a:gdLst>
              <a:gd name="connsiteX0" fmla="*/ 9328426 w 9906000"/>
              <a:gd name="connsiteY0" fmla="*/ 571257 h 3595821"/>
              <a:gd name="connsiteX1" fmla="*/ 9318454 w 9906000"/>
              <a:gd name="connsiteY1" fmla="*/ 571750 h 3595821"/>
              <a:gd name="connsiteX2" fmla="*/ 9309231 w 9906000"/>
              <a:gd name="connsiteY2" fmla="*/ 573966 h 3595821"/>
              <a:gd name="connsiteX3" fmla="*/ 9300506 w 9906000"/>
              <a:gd name="connsiteY3" fmla="*/ 577659 h 3595821"/>
              <a:gd name="connsiteX4" fmla="*/ 9292529 w 9906000"/>
              <a:gd name="connsiteY4" fmla="*/ 582584 h 3595821"/>
              <a:gd name="connsiteX5" fmla="*/ 9285549 w 9906000"/>
              <a:gd name="connsiteY5" fmla="*/ 588493 h 3595821"/>
              <a:gd name="connsiteX6" fmla="*/ 9279566 w 9906000"/>
              <a:gd name="connsiteY6" fmla="*/ 595388 h 3595821"/>
              <a:gd name="connsiteX7" fmla="*/ 9274830 w 9906000"/>
              <a:gd name="connsiteY7" fmla="*/ 603267 h 3595821"/>
              <a:gd name="connsiteX8" fmla="*/ 9271090 w 9906000"/>
              <a:gd name="connsiteY8" fmla="*/ 611885 h 3595821"/>
              <a:gd name="connsiteX9" fmla="*/ 9268598 w 9906000"/>
              <a:gd name="connsiteY9" fmla="*/ 620996 h 3595821"/>
              <a:gd name="connsiteX10" fmla="*/ 9268099 w 9906000"/>
              <a:gd name="connsiteY10" fmla="*/ 630845 h 3595821"/>
              <a:gd name="connsiteX11" fmla="*/ 9268598 w 9906000"/>
              <a:gd name="connsiteY11" fmla="*/ 640694 h 3595821"/>
              <a:gd name="connsiteX12" fmla="*/ 9271090 w 9906000"/>
              <a:gd name="connsiteY12" fmla="*/ 649805 h 3595821"/>
              <a:gd name="connsiteX13" fmla="*/ 9274830 w 9906000"/>
              <a:gd name="connsiteY13" fmla="*/ 658177 h 3595821"/>
              <a:gd name="connsiteX14" fmla="*/ 9279566 w 9906000"/>
              <a:gd name="connsiteY14" fmla="*/ 666056 h 3595821"/>
              <a:gd name="connsiteX15" fmla="*/ 9285549 w 9906000"/>
              <a:gd name="connsiteY15" fmla="*/ 672951 h 3595821"/>
              <a:gd name="connsiteX16" fmla="*/ 9292529 w 9906000"/>
              <a:gd name="connsiteY16" fmla="*/ 679106 h 3595821"/>
              <a:gd name="connsiteX17" fmla="*/ 9300506 w 9906000"/>
              <a:gd name="connsiteY17" fmla="*/ 683785 h 3595821"/>
              <a:gd name="connsiteX18" fmla="*/ 9309231 w 9906000"/>
              <a:gd name="connsiteY18" fmla="*/ 687478 h 3595821"/>
              <a:gd name="connsiteX19" fmla="*/ 9318454 w 9906000"/>
              <a:gd name="connsiteY19" fmla="*/ 689694 h 3595821"/>
              <a:gd name="connsiteX20" fmla="*/ 9328426 w 9906000"/>
              <a:gd name="connsiteY20" fmla="*/ 690433 h 3595821"/>
              <a:gd name="connsiteX21" fmla="*/ 9338397 w 9906000"/>
              <a:gd name="connsiteY21" fmla="*/ 689694 h 3595821"/>
              <a:gd name="connsiteX22" fmla="*/ 9347621 w 9906000"/>
              <a:gd name="connsiteY22" fmla="*/ 687478 h 3595821"/>
              <a:gd name="connsiteX23" fmla="*/ 9356096 w 9906000"/>
              <a:gd name="connsiteY23" fmla="*/ 683785 h 3595821"/>
              <a:gd name="connsiteX24" fmla="*/ 9364323 w 9906000"/>
              <a:gd name="connsiteY24" fmla="*/ 679106 h 3595821"/>
              <a:gd name="connsiteX25" fmla="*/ 9371303 w 9906000"/>
              <a:gd name="connsiteY25" fmla="*/ 672951 h 3595821"/>
              <a:gd name="connsiteX26" fmla="*/ 9377286 w 9906000"/>
              <a:gd name="connsiteY26" fmla="*/ 666056 h 3595821"/>
              <a:gd name="connsiteX27" fmla="*/ 9382022 w 9906000"/>
              <a:gd name="connsiteY27" fmla="*/ 658177 h 3595821"/>
              <a:gd name="connsiteX28" fmla="*/ 9385761 w 9906000"/>
              <a:gd name="connsiteY28" fmla="*/ 649805 h 3595821"/>
              <a:gd name="connsiteX29" fmla="*/ 9388005 w 9906000"/>
              <a:gd name="connsiteY29" fmla="*/ 640694 h 3595821"/>
              <a:gd name="connsiteX30" fmla="*/ 9389002 w 9906000"/>
              <a:gd name="connsiteY30" fmla="*/ 630845 h 3595821"/>
              <a:gd name="connsiteX31" fmla="*/ 9388005 w 9906000"/>
              <a:gd name="connsiteY31" fmla="*/ 620996 h 3595821"/>
              <a:gd name="connsiteX32" fmla="*/ 9385761 w 9906000"/>
              <a:gd name="connsiteY32" fmla="*/ 611885 h 3595821"/>
              <a:gd name="connsiteX33" fmla="*/ 9382022 w 9906000"/>
              <a:gd name="connsiteY33" fmla="*/ 603267 h 3595821"/>
              <a:gd name="connsiteX34" fmla="*/ 9377286 w 9906000"/>
              <a:gd name="connsiteY34" fmla="*/ 595388 h 3595821"/>
              <a:gd name="connsiteX35" fmla="*/ 9371303 w 9906000"/>
              <a:gd name="connsiteY35" fmla="*/ 588493 h 3595821"/>
              <a:gd name="connsiteX36" fmla="*/ 9364323 w 9906000"/>
              <a:gd name="connsiteY36" fmla="*/ 582584 h 3595821"/>
              <a:gd name="connsiteX37" fmla="*/ 9356096 w 9906000"/>
              <a:gd name="connsiteY37" fmla="*/ 577659 h 3595821"/>
              <a:gd name="connsiteX38" fmla="*/ 9347621 w 9906000"/>
              <a:gd name="connsiteY38" fmla="*/ 573966 h 3595821"/>
              <a:gd name="connsiteX39" fmla="*/ 9338397 w 9906000"/>
              <a:gd name="connsiteY39" fmla="*/ 571750 h 3595821"/>
              <a:gd name="connsiteX40" fmla="*/ 9401340 w 9906000"/>
              <a:gd name="connsiteY40" fmla="*/ 479717 h 3595821"/>
              <a:gd name="connsiteX41" fmla="*/ 9393147 w 9906000"/>
              <a:gd name="connsiteY41" fmla="*/ 480707 h 3595821"/>
              <a:gd name="connsiteX42" fmla="*/ 9385699 w 9906000"/>
              <a:gd name="connsiteY42" fmla="*/ 482935 h 3595821"/>
              <a:gd name="connsiteX43" fmla="*/ 9378747 w 9906000"/>
              <a:gd name="connsiteY43" fmla="*/ 486400 h 3595821"/>
              <a:gd name="connsiteX44" fmla="*/ 9373036 w 9906000"/>
              <a:gd name="connsiteY44" fmla="*/ 491597 h 3595821"/>
              <a:gd name="connsiteX45" fmla="*/ 9368071 w 9906000"/>
              <a:gd name="connsiteY45" fmla="*/ 497290 h 3595821"/>
              <a:gd name="connsiteX46" fmla="*/ 9364346 w 9906000"/>
              <a:gd name="connsiteY46" fmla="*/ 504220 h 3595821"/>
              <a:gd name="connsiteX47" fmla="*/ 9362112 w 9906000"/>
              <a:gd name="connsiteY47" fmla="*/ 511398 h 3595821"/>
              <a:gd name="connsiteX48" fmla="*/ 9361367 w 9906000"/>
              <a:gd name="connsiteY48" fmla="*/ 519566 h 3595821"/>
              <a:gd name="connsiteX49" fmla="*/ 9362112 w 9906000"/>
              <a:gd name="connsiteY49" fmla="*/ 527486 h 3595821"/>
              <a:gd name="connsiteX50" fmla="*/ 9364346 w 9906000"/>
              <a:gd name="connsiteY50" fmla="*/ 534911 h 3595821"/>
              <a:gd name="connsiteX51" fmla="*/ 9368071 w 9906000"/>
              <a:gd name="connsiteY51" fmla="*/ 541594 h 3595821"/>
              <a:gd name="connsiteX52" fmla="*/ 9373036 w 9906000"/>
              <a:gd name="connsiteY52" fmla="*/ 547534 h 3595821"/>
              <a:gd name="connsiteX53" fmla="*/ 9378747 w 9906000"/>
              <a:gd name="connsiteY53" fmla="*/ 552237 h 3595821"/>
              <a:gd name="connsiteX54" fmla="*/ 9385699 w 9906000"/>
              <a:gd name="connsiteY54" fmla="*/ 555949 h 3595821"/>
              <a:gd name="connsiteX55" fmla="*/ 9393147 w 9906000"/>
              <a:gd name="connsiteY55" fmla="*/ 558177 h 3595821"/>
              <a:gd name="connsiteX56" fmla="*/ 9401340 w 9906000"/>
              <a:gd name="connsiteY56" fmla="*/ 559167 h 3595821"/>
              <a:gd name="connsiteX57" fmla="*/ 9409037 w 9906000"/>
              <a:gd name="connsiteY57" fmla="*/ 558177 h 3595821"/>
              <a:gd name="connsiteX58" fmla="*/ 9416734 w 9906000"/>
              <a:gd name="connsiteY58" fmla="*/ 555949 h 3595821"/>
              <a:gd name="connsiteX59" fmla="*/ 9423437 w 9906000"/>
              <a:gd name="connsiteY59" fmla="*/ 552237 h 3595821"/>
              <a:gd name="connsiteX60" fmla="*/ 9429396 w 9906000"/>
              <a:gd name="connsiteY60" fmla="*/ 547534 h 3595821"/>
              <a:gd name="connsiteX61" fmla="*/ 9434113 w 9906000"/>
              <a:gd name="connsiteY61" fmla="*/ 541594 h 3595821"/>
              <a:gd name="connsiteX62" fmla="*/ 9437838 w 9906000"/>
              <a:gd name="connsiteY62" fmla="*/ 534911 h 3595821"/>
              <a:gd name="connsiteX63" fmla="*/ 9440072 w 9906000"/>
              <a:gd name="connsiteY63" fmla="*/ 527486 h 3595821"/>
              <a:gd name="connsiteX64" fmla="*/ 9440817 w 9906000"/>
              <a:gd name="connsiteY64" fmla="*/ 519566 h 3595821"/>
              <a:gd name="connsiteX65" fmla="*/ 9440072 w 9906000"/>
              <a:gd name="connsiteY65" fmla="*/ 511398 h 3595821"/>
              <a:gd name="connsiteX66" fmla="*/ 9437838 w 9906000"/>
              <a:gd name="connsiteY66" fmla="*/ 504220 h 3595821"/>
              <a:gd name="connsiteX67" fmla="*/ 9434113 w 9906000"/>
              <a:gd name="connsiteY67" fmla="*/ 497290 h 3595821"/>
              <a:gd name="connsiteX68" fmla="*/ 9429396 w 9906000"/>
              <a:gd name="connsiteY68" fmla="*/ 491597 h 3595821"/>
              <a:gd name="connsiteX69" fmla="*/ 9423437 w 9906000"/>
              <a:gd name="connsiteY69" fmla="*/ 486400 h 3595821"/>
              <a:gd name="connsiteX70" fmla="*/ 9416734 w 9906000"/>
              <a:gd name="connsiteY70" fmla="*/ 482935 h 3595821"/>
              <a:gd name="connsiteX71" fmla="*/ 9409037 w 9906000"/>
              <a:gd name="connsiteY71" fmla="*/ 480707 h 3595821"/>
              <a:gd name="connsiteX72" fmla="*/ 8934012 w 9906000"/>
              <a:gd name="connsiteY72" fmla="*/ 336361 h 3595821"/>
              <a:gd name="connsiteX73" fmla="*/ 8906887 w 9906000"/>
              <a:gd name="connsiteY73" fmla="*/ 337101 h 3595821"/>
              <a:gd name="connsiteX74" fmla="*/ 8880255 w 9906000"/>
              <a:gd name="connsiteY74" fmla="*/ 339568 h 3595821"/>
              <a:gd name="connsiteX75" fmla="*/ 8854362 w 9906000"/>
              <a:gd name="connsiteY75" fmla="*/ 344254 h 3595821"/>
              <a:gd name="connsiteX76" fmla="*/ 8828963 w 9906000"/>
              <a:gd name="connsiteY76" fmla="*/ 349681 h 3595821"/>
              <a:gd name="connsiteX77" fmla="*/ 8804058 w 9906000"/>
              <a:gd name="connsiteY77" fmla="*/ 357328 h 3595821"/>
              <a:gd name="connsiteX78" fmla="*/ 8780138 w 9906000"/>
              <a:gd name="connsiteY78" fmla="*/ 366208 h 3595821"/>
              <a:gd name="connsiteX79" fmla="*/ 8756712 w 9906000"/>
              <a:gd name="connsiteY79" fmla="*/ 376568 h 3595821"/>
              <a:gd name="connsiteX80" fmla="*/ 8734272 w 9906000"/>
              <a:gd name="connsiteY80" fmla="*/ 388408 h 3595821"/>
              <a:gd name="connsiteX81" fmla="*/ 8712572 w 9906000"/>
              <a:gd name="connsiteY81" fmla="*/ 401234 h 3595821"/>
              <a:gd name="connsiteX82" fmla="*/ 8691611 w 9906000"/>
              <a:gd name="connsiteY82" fmla="*/ 415294 h 3595821"/>
              <a:gd name="connsiteX83" fmla="*/ 8671637 w 9906000"/>
              <a:gd name="connsiteY83" fmla="*/ 431081 h 3595821"/>
              <a:gd name="connsiteX84" fmla="*/ 8652896 w 9906000"/>
              <a:gd name="connsiteY84" fmla="*/ 447854 h 3595821"/>
              <a:gd name="connsiteX85" fmla="*/ 8635142 w 9906000"/>
              <a:gd name="connsiteY85" fmla="*/ 465614 h 3595821"/>
              <a:gd name="connsiteX86" fmla="*/ 8618373 w 9906000"/>
              <a:gd name="connsiteY86" fmla="*/ 484361 h 3595821"/>
              <a:gd name="connsiteX87" fmla="*/ 8602838 w 9906000"/>
              <a:gd name="connsiteY87" fmla="*/ 504341 h 3595821"/>
              <a:gd name="connsiteX88" fmla="*/ 8588536 w 9906000"/>
              <a:gd name="connsiteY88" fmla="*/ 525061 h 3595821"/>
              <a:gd name="connsiteX89" fmla="*/ 8575466 w 9906000"/>
              <a:gd name="connsiteY89" fmla="*/ 547014 h 3595821"/>
              <a:gd name="connsiteX90" fmla="*/ 8563877 w 9906000"/>
              <a:gd name="connsiteY90" fmla="*/ 569707 h 3595821"/>
              <a:gd name="connsiteX91" fmla="*/ 8553520 w 9906000"/>
              <a:gd name="connsiteY91" fmla="*/ 592894 h 3595821"/>
              <a:gd name="connsiteX92" fmla="*/ 8544642 w 9906000"/>
              <a:gd name="connsiteY92" fmla="*/ 616820 h 3595821"/>
              <a:gd name="connsiteX93" fmla="*/ 8536998 w 9906000"/>
              <a:gd name="connsiteY93" fmla="*/ 641734 h 3595821"/>
              <a:gd name="connsiteX94" fmla="*/ 8531573 w 9906000"/>
              <a:gd name="connsiteY94" fmla="*/ 667140 h 3595821"/>
              <a:gd name="connsiteX95" fmla="*/ 8527134 w 9906000"/>
              <a:gd name="connsiteY95" fmla="*/ 693040 h 3595821"/>
              <a:gd name="connsiteX96" fmla="*/ 8524422 w 9906000"/>
              <a:gd name="connsiteY96" fmla="*/ 719680 h 3595821"/>
              <a:gd name="connsiteX97" fmla="*/ 8523682 w 9906000"/>
              <a:gd name="connsiteY97" fmla="*/ 746813 h 3595821"/>
              <a:gd name="connsiteX98" fmla="*/ 8524422 w 9906000"/>
              <a:gd name="connsiteY98" fmla="*/ 773453 h 3595821"/>
              <a:gd name="connsiteX99" fmla="*/ 8527134 w 9906000"/>
              <a:gd name="connsiteY99" fmla="*/ 800093 h 3595821"/>
              <a:gd name="connsiteX100" fmla="*/ 8531573 w 9906000"/>
              <a:gd name="connsiteY100" fmla="*/ 825993 h 3595821"/>
              <a:gd name="connsiteX101" fmla="*/ 8536998 w 9906000"/>
              <a:gd name="connsiteY101" fmla="*/ 851400 h 3595821"/>
              <a:gd name="connsiteX102" fmla="*/ 8544642 w 9906000"/>
              <a:gd name="connsiteY102" fmla="*/ 876313 h 3595821"/>
              <a:gd name="connsiteX103" fmla="*/ 8553520 w 9906000"/>
              <a:gd name="connsiteY103" fmla="*/ 900239 h 3595821"/>
              <a:gd name="connsiteX104" fmla="*/ 8563877 w 9906000"/>
              <a:gd name="connsiteY104" fmla="*/ 923919 h 3595821"/>
              <a:gd name="connsiteX105" fmla="*/ 8575466 w 9906000"/>
              <a:gd name="connsiteY105" fmla="*/ 946366 h 3595821"/>
              <a:gd name="connsiteX106" fmla="*/ 8588536 w 9906000"/>
              <a:gd name="connsiteY106" fmla="*/ 967826 h 3595821"/>
              <a:gd name="connsiteX107" fmla="*/ 8602838 w 9906000"/>
              <a:gd name="connsiteY107" fmla="*/ 988793 h 3595821"/>
              <a:gd name="connsiteX108" fmla="*/ 8618373 w 9906000"/>
              <a:gd name="connsiteY108" fmla="*/ 1008773 h 3595821"/>
              <a:gd name="connsiteX109" fmla="*/ 8635142 w 9906000"/>
              <a:gd name="connsiteY109" fmla="*/ 1027766 h 3595821"/>
              <a:gd name="connsiteX110" fmla="*/ 8652896 w 9906000"/>
              <a:gd name="connsiteY110" fmla="*/ 1045526 h 3595821"/>
              <a:gd name="connsiteX111" fmla="*/ 8671637 w 9906000"/>
              <a:gd name="connsiteY111" fmla="*/ 1062052 h 3595821"/>
              <a:gd name="connsiteX112" fmla="*/ 8691611 w 9906000"/>
              <a:gd name="connsiteY112" fmla="*/ 1077839 h 3595821"/>
              <a:gd name="connsiteX113" fmla="*/ 8712572 w 9906000"/>
              <a:gd name="connsiteY113" fmla="*/ 1091899 h 3595821"/>
              <a:gd name="connsiteX114" fmla="*/ 8734272 w 9906000"/>
              <a:gd name="connsiteY114" fmla="*/ 1104972 h 3595821"/>
              <a:gd name="connsiteX115" fmla="*/ 8756712 w 9906000"/>
              <a:gd name="connsiteY115" fmla="*/ 1116812 h 3595821"/>
              <a:gd name="connsiteX116" fmla="*/ 8780138 w 9906000"/>
              <a:gd name="connsiteY116" fmla="*/ 1127172 h 3595821"/>
              <a:gd name="connsiteX117" fmla="*/ 8804058 w 9906000"/>
              <a:gd name="connsiteY117" fmla="*/ 1135805 h 3595821"/>
              <a:gd name="connsiteX118" fmla="*/ 8828963 w 9906000"/>
              <a:gd name="connsiteY118" fmla="*/ 1143452 h 3595821"/>
              <a:gd name="connsiteX119" fmla="*/ 8854362 w 9906000"/>
              <a:gd name="connsiteY119" fmla="*/ 1149125 h 3595821"/>
              <a:gd name="connsiteX120" fmla="*/ 8880255 w 9906000"/>
              <a:gd name="connsiteY120" fmla="*/ 1153319 h 3595821"/>
              <a:gd name="connsiteX121" fmla="*/ 8906887 w 9906000"/>
              <a:gd name="connsiteY121" fmla="*/ 1156032 h 3595821"/>
              <a:gd name="connsiteX122" fmla="*/ 8934012 w 9906000"/>
              <a:gd name="connsiteY122" fmla="*/ 1156772 h 3595821"/>
              <a:gd name="connsiteX123" fmla="*/ 8960890 w 9906000"/>
              <a:gd name="connsiteY123" fmla="*/ 1156032 h 3595821"/>
              <a:gd name="connsiteX124" fmla="*/ 8987276 w 9906000"/>
              <a:gd name="connsiteY124" fmla="*/ 1153319 h 3595821"/>
              <a:gd name="connsiteX125" fmla="*/ 9013415 w 9906000"/>
              <a:gd name="connsiteY125" fmla="*/ 1149125 h 3595821"/>
              <a:gd name="connsiteX126" fmla="*/ 9038814 w 9906000"/>
              <a:gd name="connsiteY126" fmla="*/ 1143452 h 3595821"/>
              <a:gd name="connsiteX127" fmla="*/ 9063719 w 9906000"/>
              <a:gd name="connsiteY127" fmla="*/ 1135805 h 3595821"/>
              <a:gd name="connsiteX128" fmla="*/ 9087639 w 9906000"/>
              <a:gd name="connsiteY128" fmla="*/ 1127172 h 3595821"/>
              <a:gd name="connsiteX129" fmla="*/ 9111065 w 9906000"/>
              <a:gd name="connsiteY129" fmla="*/ 1116812 h 3595821"/>
              <a:gd name="connsiteX130" fmla="*/ 9133752 w 9906000"/>
              <a:gd name="connsiteY130" fmla="*/ 1104972 h 3595821"/>
              <a:gd name="connsiteX131" fmla="*/ 9155205 w 9906000"/>
              <a:gd name="connsiteY131" fmla="*/ 1091899 h 3595821"/>
              <a:gd name="connsiteX132" fmla="*/ 9176166 w 9906000"/>
              <a:gd name="connsiteY132" fmla="*/ 1077839 h 3595821"/>
              <a:gd name="connsiteX133" fmla="*/ 9195893 w 9906000"/>
              <a:gd name="connsiteY133" fmla="*/ 1062052 h 3595821"/>
              <a:gd name="connsiteX134" fmla="*/ 9215127 w 9906000"/>
              <a:gd name="connsiteY134" fmla="*/ 1045526 h 3595821"/>
              <a:gd name="connsiteX135" fmla="*/ 9232882 w 9906000"/>
              <a:gd name="connsiteY135" fmla="*/ 1027766 h 3595821"/>
              <a:gd name="connsiteX136" fmla="*/ 9249404 w 9906000"/>
              <a:gd name="connsiteY136" fmla="*/ 1008773 h 3595821"/>
              <a:gd name="connsiteX137" fmla="*/ 9264939 w 9906000"/>
              <a:gd name="connsiteY137" fmla="*/ 988793 h 3595821"/>
              <a:gd name="connsiteX138" fmla="*/ 9279241 w 9906000"/>
              <a:gd name="connsiteY138" fmla="*/ 967826 h 3595821"/>
              <a:gd name="connsiteX139" fmla="*/ 9292311 w 9906000"/>
              <a:gd name="connsiteY139" fmla="*/ 946366 h 3595821"/>
              <a:gd name="connsiteX140" fmla="*/ 9304147 w 9906000"/>
              <a:gd name="connsiteY140" fmla="*/ 923919 h 3595821"/>
              <a:gd name="connsiteX141" fmla="*/ 9314504 w 9906000"/>
              <a:gd name="connsiteY141" fmla="*/ 900239 h 3595821"/>
              <a:gd name="connsiteX142" fmla="*/ 9323135 w 9906000"/>
              <a:gd name="connsiteY142" fmla="*/ 876313 h 3595821"/>
              <a:gd name="connsiteX143" fmla="*/ 9330532 w 9906000"/>
              <a:gd name="connsiteY143" fmla="*/ 851400 h 3595821"/>
              <a:gd name="connsiteX144" fmla="*/ 9336451 w 9906000"/>
              <a:gd name="connsiteY144" fmla="*/ 825993 h 3595821"/>
              <a:gd name="connsiteX145" fmla="*/ 9340643 w 9906000"/>
              <a:gd name="connsiteY145" fmla="*/ 800093 h 3595821"/>
              <a:gd name="connsiteX146" fmla="*/ 9343109 w 9906000"/>
              <a:gd name="connsiteY146" fmla="*/ 773453 h 3595821"/>
              <a:gd name="connsiteX147" fmla="*/ 9344095 w 9906000"/>
              <a:gd name="connsiteY147" fmla="*/ 746813 h 3595821"/>
              <a:gd name="connsiteX148" fmla="*/ 9343848 w 9906000"/>
              <a:gd name="connsiteY148" fmla="*/ 726833 h 3595821"/>
              <a:gd name="connsiteX149" fmla="*/ 9342122 w 9906000"/>
              <a:gd name="connsiteY149" fmla="*/ 707347 h 3595821"/>
              <a:gd name="connsiteX150" fmla="*/ 9335218 w 9906000"/>
              <a:gd name="connsiteY150" fmla="*/ 708087 h 3595821"/>
              <a:gd name="connsiteX151" fmla="*/ 9327820 w 9906000"/>
              <a:gd name="connsiteY151" fmla="*/ 708333 h 3595821"/>
              <a:gd name="connsiteX152" fmla="*/ 9316477 w 9906000"/>
              <a:gd name="connsiteY152" fmla="*/ 707593 h 3595821"/>
              <a:gd name="connsiteX153" fmla="*/ 9305627 w 9906000"/>
              <a:gd name="connsiteY153" fmla="*/ 705373 h 3595821"/>
              <a:gd name="connsiteX154" fmla="*/ 9295516 w 9906000"/>
              <a:gd name="connsiteY154" fmla="*/ 701427 h 3595821"/>
              <a:gd name="connsiteX155" fmla="*/ 9285899 w 9906000"/>
              <a:gd name="connsiteY155" fmla="*/ 696247 h 3595821"/>
              <a:gd name="connsiteX156" fmla="*/ 9277268 w 9906000"/>
              <a:gd name="connsiteY156" fmla="*/ 689587 h 3595821"/>
              <a:gd name="connsiteX157" fmla="*/ 9269871 w 9906000"/>
              <a:gd name="connsiteY157" fmla="*/ 682187 h 3595821"/>
              <a:gd name="connsiteX158" fmla="*/ 9263213 w 9906000"/>
              <a:gd name="connsiteY158" fmla="*/ 673553 h 3595821"/>
              <a:gd name="connsiteX159" fmla="*/ 9258034 w 9906000"/>
              <a:gd name="connsiteY159" fmla="*/ 663933 h 3595821"/>
              <a:gd name="connsiteX160" fmla="*/ 9254089 w 9906000"/>
              <a:gd name="connsiteY160" fmla="*/ 653574 h 3595821"/>
              <a:gd name="connsiteX161" fmla="*/ 9251869 w 9906000"/>
              <a:gd name="connsiteY161" fmla="*/ 642967 h 3595821"/>
              <a:gd name="connsiteX162" fmla="*/ 9251130 w 9906000"/>
              <a:gd name="connsiteY162" fmla="*/ 631620 h 3595821"/>
              <a:gd name="connsiteX163" fmla="*/ 9251623 w 9906000"/>
              <a:gd name="connsiteY163" fmla="*/ 621014 h 3595821"/>
              <a:gd name="connsiteX164" fmla="*/ 9253842 w 9906000"/>
              <a:gd name="connsiteY164" fmla="*/ 610654 h 3595821"/>
              <a:gd name="connsiteX165" fmla="*/ 9257294 w 9906000"/>
              <a:gd name="connsiteY165" fmla="*/ 601034 h 3595821"/>
              <a:gd name="connsiteX166" fmla="*/ 9261733 w 9906000"/>
              <a:gd name="connsiteY166" fmla="*/ 592154 h 3595821"/>
              <a:gd name="connsiteX167" fmla="*/ 9267405 w 9906000"/>
              <a:gd name="connsiteY167" fmla="*/ 583767 h 3595821"/>
              <a:gd name="connsiteX168" fmla="*/ 9274309 w 9906000"/>
              <a:gd name="connsiteY168" fmla="*/ 576614 h 3595821"/>
              <a:gd name="connsiteX169" fmla="*/ 9281707 w 9906000"/>
              <a:gd name="connsiteY169" fmla="*/ 569954 h 3595821"/>
              <a:gd name="connsiteX170" fmla="*/ 9290091 w 9906000"/>
              <a:gd name="connsiteY170" fmla="*/ 564527 h 3595821"/>
              <a:gd name="connsiteX171" fmla="*/ 9299462 w 9906000"/>
              <a:gd name="connsiteY171" fmla="*/ 560087 h 3595821"/>
              <a:gd name="connsiteX172" fmla="*/ 9291324 w 9906000"/>
              <a:gd name="connsiteY172" fmla="*/ 545287 h 3595821"/>
              <a:gd name="connsiteX173" fmla="*/ 9282940 w 9906000"/>
              <a:gd name="connsiteY173" fmla="*/ 530734 h 3595821"/>
              <a:gd name="connsiteX174" fmla="*/ 9273076 w 9906000"/>
              <a:gd name="connsiteY174" fmla="*/ 532214 h 3595821"/>
              <a:gd name="connsiteX175" fmla="*/ 9262966 w 9906000"/>
              <a:gd name="connsiteY175" fmla="*/ 532707 h 3595821"/>
              <a:gd name="connsiteX176" fmla="*/ 9249650 w 9906000"/>
              <a:gd name="connsiteY176" fmla="*/ 531967 h 3595821"/>
              <a:gd name="connsiteX177" fmla="*/ 9236581 w 9906000"/>
              <a:gd name="connsiteY177" fmla="*/ 529747 h 3595821"/>
              <a:gd name="connsiteX178" fmla="*/ 9224251 w 9906000"/>
              <a:gd name="connsiteY178" fmla="*/ 526047 h 3595821"/>
              <a:gd name="connsiteX179" fmla="*/ 9212415 w 9906000"/>
              <a:gd name="connsiteY179" fmla="*/ 520867 h 3595821"/>
              <a:gd name="connsiteX180" fmla="*/ 9201318 w 9906000"/>
              <a:gd name="connsiteY180" fmla="*/ 514454 h 3595821"/>
              <a:gd name="connsiteX181" fmla="*/ 9190961 w 9906000"/>
              <a:gd name="connsiteY181" fmla="*/ 507301 h 3595821"/>
              <a:gd name="connsiteX182" fmla="*/ 9181591 w 9906000"/>
              <a:gd name="connsiteY182" fmla="*/ 498914 h 3595821"/>
              <a:gd name="connsiteX183" fmla="*/ 9173206 w 9906000"/>
              <a:gd name="connsiteY183" fmla="*/ 489294 h 3595821"/>
              <a:gd name="connsiteX184" fmla="*/ 9165809 w 9906000"/>
              <a:gd name="connsiteY184" fmla="*/ 479181 h 3595821"/>
              <a:gd name="connsiteX185" fmla="*/ 9159644 w 9906000"/>
              <a:gd name="connsiteY185" fmla="*/ 468081 h 3595821"/>
              <a:gd name="connsiteX186" fmla="*/ 9154712 w 9906000"/>
              <a:gd name="connsiteY186" fmla="*/ 456241 h 3595821"/>
              <a:gd name="connsiteX187" fmla="*/ 9151013 w 9906000"/>
              <a:gd name="connsiteY187" fmla="*/ 443907 h 3595821"/>
              <a:gd name="connsiteX188" fmla="*/ 9148794 w 9906000"/>
              <a:gd name="connsiteY188" fmla="*/ 431081 h 3595821"/>
              <a:gd name="connsiteX189" fmla="*/ 9148054 w 9906000"/>
              <a:gd name="connsiteY189" fmla="*/ 417268 h 3595821"/>
              <a:gd name="connsiteX190" fmla="*/ 9148301 w 9906000"/>
              <a:gd name="connsiteY190" fmla="*/ 407401 h 3595821"/>
              <a:gd name="connsiteX191" fmla="*/ 9149534 w 9906000"/>
              <a:gd name="connsiteY191" fmla="*/ 397534 h 3595821"/>
              <a:gd name="connsiteX192" fmla="*/ 9128327 w 9906000"/>
              <a:gd name="connsiteY192" fmla="*/ 385201 h 3595821"/>
              <a:gd name="connsiteX193" fmla="*/ 9106380 w 9906000"/>
              <a:gd name="connsiteY193" fmla="*/ 374348 h 3595821"/>
              <a:gd name="connsiteX194" fmla="*/ 9083447 w 9906000"/>
              <a:gd name="connsiteY194" fmla="*/ 364481 h 3595821"/>
              <a:gd name="connsiteX195" fmla="*/ 9060020 w 9906000"/>
              <a:gd name="connsiteY195" fmla="*/ 356094 h 3595821"/>
              <a:gd name="connsiteX196" fmla="*/ 9035608 w 9906000"/>
              <a:gd name="connsiteY196" fmla="*/ 349188 h 3595821"/>
              <a:gd name="connsiteX197" fmla="*/ 9011195 w 9906000"/>
              <a:gd name="connsiteY197" fmla="*/ 343514 h 3595821"/>
              <a:gd name="connsiteX198" fmla="*/ 8986043 w 9906000"/>
              <a:gd name="connsiteY198" fmla="*/ 339568 h 3595821"/>
              <a:gd name="connsiteX199" fmla="*/ 8959904 w 9906000"/>
              <a:gd name="connsiteY199" fmla="*/ 337101 h 3595821"/>
              <a:gd name="connsiteX200" fmla="*/ 9262793 w 9906000"/>
              <a:gd name="connsiteY200" fmla="*/ 319089 h 3595821"/>
              <a:gd name="connsiteX201" fmla="*/ 9250440 w 9906000"/>
              <a:gd name="connsiteY201" fmla="*/ 319584 h 3595821"/>
              <a:gd name="connsiteX202" fmla="*/ 9238582 w 9906000"/>
              <a:gd name="connsiteY202" fmla="*/ 321810 h 3595821"/>
              <a:gd name="connsiteX203" fmla="*/ 9227218 w 9906000"/>
              <a:gd name="connsiteY203" fmla="*/ 325520 h 3595821"/>
              <a:gd name="connsiteX204" fmla="*/ 9216595 w 9906000"/>
              <a:gd name="connsiteY204" fmla="*/ 330468 h 3595821"/>
              <a:gd name="connsiteX205" fmla="*/ 9206713 w 9906000"/>
              <a:gd name="connsiteY205" fmla="*/ 336652 h 3595821"/>
              <a:gd name="connsiteX206" fmla="*/ 9197325 w 9906000"/>
              <a:gd name="connsiteY206" fmla="*/ 343578 h 3595821"/>
              <a:gd name="connsiteX207" fmla="*/ 9189172 w 9906000"/>
              <a:gd name="connsiteY207" fmla="*/ 351988 h 3595821"/>
              <a:gd name="connsiteX208" fmla="*/ 9182008 w 9906000"/>
              <a:gd name="connsiteY208" fmla="*/ 361140 h 3595821"/>
              <a:gd name="connsiteX209" fmla="*/ 9175831 w 9906000"/>
              <a:gd name="connsiteY209" fmla="*/ 371035 h 3595821"/>
              <a:gd name="connsiteX210" fmla="*/ 9171137 w 9906000"/>
              <a:gd name="connsiteY210" fmla="*/ 381671 h 3595821"/>
              <a:gd name="connsiteX211" fmla="*/ 9167432 w 9906000"/>
              <a:gd name="connsiteY211" fmla="*/ 393297 h 3595821"/>
              <a:gd name="connsiteX212" fmla="*/ 9165208 w 9906000"/>
              <a:gd name="connsiteY212" fmla="*/ 404923 h 3595821"/>
              <a:gd name="connsiteX213" fmla="*/ 9164467 w 9906000"/>
              <a:gd name="connsiteY213" fmla="*/ 417291 h 3595821"/>
              <a:gd name="connsiteX214" fmla="*/ 9165208 w 9906000"/>
              <a:gd name="connsiteY214" fmla="*/ 429907 h 3595821"/>
              <a:gd name="connsiteX215" fmla="*/ 9167432 w 9906000"/>
              <a:gd name="connsiteY215" fmla="*/ 441780 h 3595821"/>
              <a:gd name="connsiteX216" fmla="*/ 9171137 w 9906000"/>
              <a:gd name="connsiteY216" fmla="*/ 453158 h 3595821"/>
              <a:gd name="connsiteX217" fmla="*/ 9175831 w 9906000"/>
              <a:gd name="connsiteY217" fmla="*/ 463795 h 3595821"/>
              <a:gd name="connsiteX218" fmla="*/ 9182008 w 9906000"/>
              <a:gd name="connsiteY218" fmla="*/ 473689 h 3595821"/>
              <a:gd name="connsiteX219" fmla="*/ 9189172 w 9906000"/>
              <a:gd name="connsiteY219" fmla="*/ 482842 h 3595821"/>
              <a:gd name="connsiteX220" fmla="*/ 9197325 w 9906000"/>
              <a:gd name="connsiteY220" fmla="*/ 491005 h 3595821"/>
              <a:gd name="connsiteX221" fmla="*/ 9206713 w 9906000"/>
              <a:gd name="connsiteY221" fmla="*/ 498425 h 3595821"/>
              <a:gd name="connsiteX222" fmla="*/ 9216595 w 9906000"/>
              <a:gd name="connsiteY222" fmla="*/ 504609 h 3595821"/>
              <a:gd name="connsiteX223" fmla="*/ 9227218 w 9906000"/>
              <a:gd name="connsiteY223" fmla="*/ 509557 h 3595821"/>
              <a:gd name="connsiteX224" fmla="*/ 9238582 w 9906000"/>
              <a:gd name="connsiteY224" fmla="*/ 512772 h 3595821"/>
              <a:gd name="connsiteX225" fmla="*/ 9250440 w 9906000"/>
              <a:gd name="connsiteY225" fmla="*/ 515246 h 3595821"/>
              <a:gd name="connsiteX226" fmla="*/ 9262793 w 9906000"/>
              <a:gd name="connsiteY226" fmla="*/ 515988 h 3595821"/>
              <a:gd name="connsiteX227" fmla="*/ 9275145 w 9906000"/>
              <a:gd name="connsiteY227" fmla="*/ 515246 h 3595821"/>
              <a:gd name="connsiteX228" fmla="*/ 9287251 w 9906000"/>
              <a:gd name="connsiteY228" fmla="*/ 512772 h 3595821"/>
              <a:gd name="connsiteX229" fmla="*/ 9298368 w 9906000"/>
              <a:gd name="connsiteY229" fmla="*/ 509557 h 3595821"/>
              <a:gd name="connsiteX230" fmla="*/ 9308991 w 9906000"/>
              <a:gd name="connsiteY230" fmla="*/ 504609 h 3595821"/>
              <a:gd name="connsiteX231" fmla="*/ 9319120 w 9906000"/>
              <a:gd name="connsiteY231" fmla="*/ 498425 h 3595821"/>
              <a:gd name="connsiteX232" fmla="*/ 9328261 w 9906000"/>
              <a:gd name="connsiteY232" fmla="*/ 491005 h 3595821"/>
              <a:gd name="connsiteX233" fmla="*/ 9336414 w 9906000"/>
              <a:gd name="connsiteY233" fmla="*/ 482842 h 3595821"/>
              <a:gd name="connsiteX234" fmla="*/ 9343825 w 9906000"/>
              <a:gd name="connsiteY234" fmla="*/ 473689 h 3595821"/>
              <a:gd name="connsiteX235" fmla="*/ 9349508 w 9906000"/>
              <a:gd name="connsiteY235" fmla="*/ 463795 h 3595821"/>
              <a:gd name="connsiteX236" fmla="*/ 9354696 w 9906000"/>
              <a:gd name="connsiteY236" fmla="*/ 453158 h 3595821"/>
              <a:gd name="connsiteX237" fmla="*/ 9358401 w 9906000"/>
              <a:gd name="connsiteY237" fmla="*/ 441780 h 3595821"/>
              <a:gd name="connsiteX238" fmla="*/ 9360625 w 9906000"/>
              <a:gd name="connsiteY238" fmla="*/ 429907 h 3595821"/>
              <a:gd name="connsiteX239" fmla="*/ 9361366 w 9906000"/>
              <a:gd name="connsiteY239" fmla="*/ 417291 h 3595821"/>
              <a:gd name="connsiteX240" fmla="*/ 9360625 w 9906000"/>
              <a:gd name="connsiteY240" fmla="*/ 404923 h 3595821"/>
              <a:gd name="connsiteX241" fmla="*/ 9358401 w 9906000"/>
              <a:gd name="connsiteY241" fmla="*/ 393297 h 3595821"/>
              <a:gd name="connsiteX242" fmla="*/ 9354696 w 9906000"/>
              <a:gd name="connsiteY242" fmla="*/ 381671 h 3595821"/>
              <a:gd name="connsiteX243" fmla="*/ 9349508 w 9906000"/>
              <a:gd name="connsiteY243" fmla="*/ 371035 h 3595821"/>
              <a:gd name="connsiteX244" fmla="*/ 9343825 w 9906000"/>
              <a:gd name="connsiteY244" fmla="*/ 361140 h 3595821"/>
              <a:gd name="connsiteX245" fmla="*/ 9336414 w 9906000"/>
              <a:gd name="connsiteY245" fmla="*/ 351988 h 3595821"/>
              <a:gd name="connsiteX246" fmla="*/ 9328261 w 9906000"/>
              <a:gd name="connsiteY246" fmla="*/ 343578 h 3595821"/>
              <a:gd name="connsiteX247" fmla="*/ 9319120 w 9906000"/>
              <a:gd name="connsiteY247" fmla="*/ 336652 h 3595821"/>
              <a:gd name="connsiteX248" fmla="*/ 9308991 w 9906000"/>
              <a:gd name="connsiteY248" fmla="*/ 330468 h 3595821"/>
              <a:gd name="connsiteX249" fmla="*/ 9298368 w 9906000"/>
              <a:gd name="connsiteY249" fmla="*/ 325520 h 3595821"/>
              <a:gd name="connsiteX250" fmla="*/ 9287251 w 9906000"/>
              <a:gd name="connsiteY250" fmla="*/ 321810 h 3595821"/>
              <a:gd name="connsiteX251" fmla="*/ 9275145 w 9906000"/>
              <a:gd name="connsiteY251" fmla="*/ 319584 h 3595821"/>
              <a:gd name="connsiteX252" fmla="*/ 0 w 9906000"/>
              <a:gd name="connsiteY252" fmla="*/ 0 h 3595821"/>
              <a:gd name="connsiteX253" fmla="*/ 9906000 w 9906000"/>
              <a:gd name="connsiteY253" fmla="*/ 0 h 3595821"/>
              <a:gd name="connsiteX254" fmla="*/ 9906000 w 9906000"/>
              <a:gd name="connsiteY254" fmla="*/ 3595821 h 3595821"/>
              <a:gd name="connsiteX255" fmla="*/ 9604208 w 9906000"/>
              <a:gd name="connsiteY255" fmla="*/ 3595821 h 3595821"/>
              <a:gd name="connsiteX256" fmla="*/ 9604208 w 9906000"/>
              <a:gd name="connsiteY256" fmla="*/ 3274542 h 3595821"/>
              <a:gd name="connsiteX257" fmla="*/ 321276 w 9906000"/>
              <a:gd name="connsiteY257" fmla="*/ 3274542 h 3595821"/>
              <a:gd name="connsiteX258" fmla="*/ 321276 w 9906000"/>
              <a:gd name="connsiteY258" fmla="*/ 3595821 h 3595821"/>
              <a:gd name="connsiteX259" fmla="*/ 0 w 9906000"/>
              <a:gd name="connsiteY259" fmla="*/ 3595821 h 3595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9906000" h="3595821">
                <a:moveTo>
                  <a:pt x="9328426" y="571257"/>
                </a:moveTo>
                <a:lnTo>
                  <a:pt x="9318454" y="571750"/>
                </a:lnTo>
                <a:lnTo>
                  <a:pt x="9309231" y="573966"/>
                </a:lnTo>
                <a:lnTo>
                  <a:pt x="9300506" y="577659"/>
                </a:lnTo>
                <a:lnTo>
                  <a:pt x="9292529" y="582584"/>
                </a:lnTo>
                <a:lnTo>
                  <a:pt x="9285549" y="588493"/>
                </a:lnTo>
                <a:lnTo>
                  <a:pt x="9279566" y="595388"/>
                </a:lnTo>
                <a:lnTo>
                  <a:pt x="9274830" y="603267"/>
                </a:lnTo>
                <a:lnTo>
                  <a:pt x="9271090" y="611885"/>
                </a:lnTo>
                <a:lnTo>
                  <a:pt x="9268598" y="620996"/>
                </a:lnTo>
                <a:lnTo>
                  <a:pt x="9268099" y="630845"/>
                </a:lnTo>
                <a:lnTo>
                  <a:pt x="9268598" y="640694"/>
                </a:lnTo>
                <a:lnTo>
                  <a:pt x="9271090" y="649805"/>
                </a:lnTo>
                <a:lnTo>
                  <a:pt x="9274830" y="658177"/>
                </a:lnTo>
                <a:lnTo>
                  <a:pt x="9279566" y="666056"/>
                </a:lnTo>
                <a:lnTo>
                  <a:pt x="9285549" y="672951"/>
                </a:lnTo>
                <a:lnTo>
                  <a:pt x="9292529" y="679106"/>
                </a:lnTo>
                <a:lnTo>
                  <a:pt x="9300506" y="683785"/>
                </a:lnTo>
                <a:lnTo>
                  <a:pt x="9309231" y="687478"/>
                </a:lnTo>
                <a:lnTo>
                  <a:pt x="9318454" y="689694"/>
                </a:lnTo>
                <a:lnTo>
                  <a:pt x="9328426" y="690433"/>
                </a:lnTo>
                <a:lnTo>
                  <a:pt x="9338397" y="689694"/>
                </a:lnTo>
                <a:lnTo>
                  <a:pt x="9347621" y="687478"/>
                </a:lnTo>
                <a:lnTo>
                  <a:pt x="9356096" y="683785"/>
                </a:lnTo>
                <a:lnTo>
                  <a:pt x="9364323" y="679106"/>
                </a:lnTo>
                <a:lnTo>
                  <a:pt x="9371303" y="672951"/>
                </a:lnTo>
                <a:lnTo>
                  <a:pt x="9377286" y="666056"/>
                </a:lnTo>
                <a:lnTo>
                  <a:pt x="9382022" y="658177"/>
                </a:lnTo>
                <a:lnTo>
                  <a:pt x="9385761" y="649805"/>
                </a:lnTo>
                <a:lnTo>
                  <a:pt x="9388005" y="640694"/>
                </a:lnTo>
                <a:lnTo>
                  <a:pt x="9389002" y="630845"/>
                </a:lnTo>
                <a:lnTo>
                  <a:pt x="9388005" y="620996"/>
                </a:lnTo>
                <a:lnTo>
                  <a:pt x="9385761" y="611885"/>
                </a:lnTo>
                <a:lnTo>
                  <a:pt x="9382022" y="603267"/>
                </a:lnTo>
                <a:lnTo>
                  <a:pt x="9377286" y="595388"/>
                </a:lnTo>
                <a:lnTo>
                  <a:pt x="9371303" y="588493"/>
                </a:lnTo>
                <a:lnTo>
                  <a:pt x="9364323" y="582584"/>
                </a:lnTo>
                <a:lnTo>
                  <a:pt x="9356096" y="577659"/>
                </a:lnTo>
                <a:lnTo>
                  <a:pt x="9347621" y="573966"/>
                </a:lnTo>
                <a:lnTo>
                  <a:pt x="9338397" y="571750"/>
                </a:lnTo>
                <a:close/>
                <a:moveTo>
                  <a:pt x="9401340" y="479717"/>
                </a:moveTo>
                <a:lnTo>
                  <a:pt x="9393147" y="480707"/>
                </a:lnTo>
                <a:lnTo>
                  <a:pt x="9385699" y="482935"/>
                </a:lnTo>
                <a:lnTo>
                  <a:pt x="9378747" y="486400"/>
                </a:lnTo>
                <a:lnTo>
                  <a:pt x="9373036" y="491597"/>
                </a:lnTo>
                <a:lnTo>
                  <a:pt x="9368071" y="497290"/>
                </a:lnTo>
                <a:lnTo>
                  <a:pt x="9364346" y="504220"/>
                </a:lnTo>
                <a:lnTo>
                  <a:pt x="9362112" y="511398"/>
                </a:lnTo>
                <a:lnTo>
                  <a:pt x="9361367" y="519566"/>
                </a:lnTo>
                <a:lnTo>
                  <a:pt x="9362112" y="527486"/>
                </a:lnTo>
                <a:lnTo>
                  <a:pt x="9364346" y="534911"/>
                </a:lnTo>
                <a:lnTo>
                  <a:pt x="9368071" y="541594"/>
                </a:lnTo>
                <a:lnTo>
                  <a:pt x="9373036" y="547534"/>
                </a:lnTo>
                <a:lnTo>
                  <a:pt x="9378747" y="552237"/>
                </a:lnTo>
                <a:lnTo>
                  <a:pt x="9385699" y="555949"/>
                </a:lnTo>
                <a:lnTo>
                  <a:pt x="9393147" y="558177"/>
                </a:lnTo>
                <a:lnTo>
                  <a:pt x="9401340" y="559167"/>
                </a:lnTo>
                <a:lnTo>
                  <a:pt x="9409037" y="558177"/>
                </a:lnTo>
                <a:lnTo>
                  <a:pt x="9416734" y="555949"/>
                </a:lnTo>
                <a:lnTo>
                  <a:pt x="9423437" y="552237"/>
                </a:lnTo>
                <a:lnTo>
                  <a:pt x="9429396" y="547534"/>
                </a:lnTo>
                <a:lnTo>
                  <a:pt x="9434113" y="541594"/>
                </a:lnTo>
                <a:lnTo>
                  <a:pt x="9437838" y="534911"/>
                </a:lnTo>
                <a:lnTo>
                  <a:pt x="9440072" y="527486"/>
                </a:lnTo>
                <a:lnTo>
                  <a:pt x="9440817" y="519566"/>
                </a:lnTo>
                <a:lnTo>
                  <a:pt x="9440072" y="511398"/>
                </a:lnTo>
                <a:lnTo>
                  <a:pt x="9437838" y="504220"/>
                </a:lnTo>
                <a:lnTo>
                  <a:pt x="9434113" y="497290"/>
                </a:lnTo>
                <a:lnTo>
                  <a:pt x="9429396" y="491597"/>
                </a:lnTo>
                <a:lnTo>
                  <a:pt x="9423437" y="486400"/>
                </a:lnTo>
                <a:lnTo>
                  <a:pt x="9416734" y="482935"/>
                </a:lnTo>
                <a:lnTo>
                  <a:pt x="9409037" y="480707"/>
                </a:lnTo>
                <a:close/>
                <a:moveTo>
                  <a:pt x="8934012" y="336361"/>
                </a:moveTo>
                <a:lnTo>
                  <a:pt x="8906887" y="337101"/>
                </a:lnTo>
                <a:lnTo>
                  <a:pt x="8880255" y="339568"/>
                </a:lnTo>
                <a:lnTo>
                  <a:pt x="8854362" y="344254"/>
                </a:lnTo>
                <a:lnTo>
                  <a:pt x="8828963" y="349681"/>
                </a:lnTo>
                <a:lnTo>
                  <a:pt x="8804058" y="357328"/>
                </a:lnTo>
                <a:lnTo>
                  <a:pt x="8780138" y="366208"/>
                </a:lnTo>
                <a:lnTo>
                  <a:pt x="8756712" y="376568"/>
                </a:lnTo>
                <a:lnTo>
                  <a:pt x="8734272" y="388408"/>
                </a:lnTo>
                <a:lnTo>
                  <a:pt x="8712572" y="401234"/>
                </a:lnTo>
                <a:lnTo>
                  <a:pt x="8691611" y="415294"/>
                </a:lnTo>
                <a:lnTo>
                  <a:pt x="8671637" y="431081"/>
                </a:lnTo>
                <a:lnTo>
                  <a:pt x="8652896" y="447854"/>
                </a:lnTo>
                <a:lnTo>
                  <a:pt x="8635142" y="465614"/>
                </a:lnTo>
                <a:lnTo>
                  <a:pt x="8618373" y="484361"/>
                </a:lnTo>
                <a:lnTo>
                  <a:pt x="8602838" y="504341"/>
                </a:lnTo>
                <a:lnTo>
                  <a:pt x="8588536" y="525061"/>
                </a:lnTo>
                <a:lnTo>
                  <a:pt x="8575466" y="547014"/>
                </a:lnTo>
                <a:lnTo>
                  <a:pt x="8563877" y="569707"/>
                </a:lnTo>
                <a:lnTo>
                  <a:pt x="8553520" y="592894"/>
                </a:lnTo>
                <a:lnTo>
                  <a:pt x="8544642" y="616820"/>
                </a:lnTo>
                <a:lnTo>
                  <a:pt x="8536998" y="641734"/>
                </a:lnTo>
                <a:lnTo>
                  <a:pt x="8531573" y="667140"/>
                </a:lnTo>
                <a:lnTo>
                  <a:pt x="8527134" y="693040"/>
                </a:lnTo>
                <a:lnTo>
                  <a:pt x="8524422" y="719680"/>
                </a:lnTo>
                <a:lnTo>
                  <a:pt x="8523682" y="746813"/>
                </a:lnTo>
                <a:lnTo>
                  <a:pt x="8524422" y="773453"/>
                </a:lnTo>
                <a:lnTo>
                  <a:pt x="8527134" y="800093"/>
                </a:lnTo>
                <a:lnTo>
                  <a:pt x="8531573" y="825993"/>
                </a:lnTo>
                <a:lnTo>
                  <a:pt x="8536998" y="851400"/>
                </a:lnTo>
                <a:lnTo>
                  <a:pt x="8544642" y="876313"/>
                </a:lnTo>
                <a:lnTo>
                  <a:pt x="8553520" y="900239"/>
                </a:lnTo>
                <a:lnTo>
                  <a:pt x="8563877" y="923919"/>
                </a:lnTo>
                <a:lnTo>
                  <a:pt x="8575466" y="946366"/>
                </a:lnTo>
                <a:lnTo>
                  <a:pt x="8588536" y="967826"/>
                </a:lnTo>
                <a:lnTo>
                  <a:pt x="8602838" y="988793"/>
                </a:lnTo>
                <a:lnTo>
                  <a:pt x="8618373" y="1008773"/>
                </a:lnTo>
                <a:lnTo>
                  <a:pt x="8635142" y="1027766"/>
                </a:lnTo>
                <a:lnTo>
                  <a:pt x="8652896" y="1045526"/>
                </a:lnTo>
                <a:lnTo>
                  <a:pt x="8671637" y="1062052"/>
                </a:lnTo>
                <a:lnTo>
                  <a:pt x="8691611" y="1077839"/>
                </a:lnTo>
                <a:lnTo>
                  <a:pt x="8712572" y="1091899"/>
                </a:lnTo>
                <a:lnTo>
                  <a:pt x="8734272" y="1104972"/>
                </a:lnTo>
                <a:lnTo>
                  <a:pt x="8756712" y="1116812"/>
                </a:lnTo>
                <a:lnTo>
                  <a:pt x="8780138" y="1127172"/>
                </a:lnTo>
                <a:lnTo>
                  <a:pt x="8804058" y="1135805"/>
                </a:lnTo>
                <a:lnTo>
                  <a:pt x="8828963" y="1143452"/>
                </a:lnTo>
                <a:lnTo>
                  <a:pt x="8854362" y="1149125"/>
                </a:lnTo>
                <a:lnTo>
                  <a:pt x="8880255" y="1153319"/>
                </a:lnTo>
                <a:lnTo>
                  <a:pt x="8906887" y="1156032"/>
                </a:lnTo>
                <a:lnTo>
                  <a:pt x="8934012" y="1156772"/>
                </a:lnTo>
                <a:lnTo>
                  <a:pt x="8960890" y="1156032"/>
                </a:lnTo>
                <a:lnTo>
                  <a:pt x="8987276" y="1153319"/>
                </a:lnTo>
                <a:lnTo>
                  <a:pt x="9013415" y="1149125"/>
                </a:lnTo>
                <a:lnTo>
                  <a:pt x="9038814" y="1143452"/>
                </a:lnTo>
                <a:lnTo>
                  <a:pt x="9063719" y="1135805"/>
                </a:lnTo>
                <a:lnTo>
                  <a:pt x="9087639" y="1127172"/>
                </a:lnTo>
                <a:lnTo>
                  <a:pt x="9111065" y="1116812"/>
                </a:lnTo>
                <a:lnTo>
                  <a:pt x="9133752" y="1104972"/>
                </a:lnTo>
                <a:lnTo>
                  <a:pt x="9155205" y="1091899"/>
                </a:lnTo>
                <a:lnTo>
                  <a:pt x="9176166" y="1077839"/>
                </a:lnTo>
                <a:lnTo>
                  <a:pt x="9195893" y="1062052"/>
                </a:lnTo>
                <a:lnTo>
                  <a:pt x="9215127" y="1045526"/>
                </a:lnTo>
                <a:lnTo>
                  <a:pt x="9232882" y="1027766"/>
                </a:lnTo>
                <a:lnTo>
                  <a:pt x="9249404" y="1008773"/>
                </a:lnTo>
                <a:lnTo>
                  <a:pt x="9264939" y="988793"/>
                </a:lnTo>
                <a:lnTo>
                  <a:pt x="9279241" y="967826"/>
                </a:lnTo>
                <a:lnTo>
                  <a:pt x="9292311" y="946366"/>
                </a:lnTo>
                <a:lnTo>
                  <a:pt x="9304147" y="923919"/>
                </a:lnTo>
                <a:lnTo>
                  <a:pt x="9314504" y="900239"/>
                </a:lnTo>
                <a:lnTo>
                  <a:pt x="9323135" y="876313"/>
                </a:lnTo>
                <a:lnTo>
                  <a:pt x="9330532" y="851400"/>
                </a:lnTo>
                <a:lnTo>
                  <a:pt x="9336451" y="825993"/>
                </a:lnTo>
                <a:lnTo>
                  <a:pt x="9340643" y="800093"/>
                </a:lnTo>
                <a:lnTo>
                  <a:pt x="9343109" y="773453"/>
                </a:lnTo>
                <a:lnTo>
                  <a:pt x="9344095" y="746813"/>
                </a:lnTo>
                <a:lnTo>
                  <a:pt x="9343848" y="726833"/>
                </a:lnTo>
                <a:lnTo>
                  <a:pt x="9342122" y="707347"/>
                </a:lnTo>
                <a:lnTo>
                  <a:pt x="9335218" y="708087"/>
                </a:lnTo>
                <a:lnTo>
                  <a:pt x="9327820" y="708333"/>
                </a:lnTo>
                <a:lnTo>
                  <a:pt x="9316477" y="707593"/>
                </a:lnTo>
                <a:lnTo>
                  <a:pt x="9305627" y="705373"/>
                </a:lnTo>
                <a:lnTo>
                  <a:pt x="9295516" y="701427"/>
                </a:lnTo>
                <a:lnTo>
                  <a:pt x="9285899" y="696247"/>
                </a:lnTo>
                <a:lnTo>
                  <a:pt x="9277268" y="689587"/>
                </a:lnTo>
                <a:lnTo>
                  <a:pt x="9269871" y="682187"/>
                </a:lnTo>
                <a:lnTo>
                  <a:pt x="9263213" y="673553"/>
                </a:lnTo>
                <a:lnTo>
                  <a:pt x="9258034" y="663933"/>
                </a:lnTo>
                <a:lnTo>
                  <a:pt x="9254089" y="653574"/>
                </a:lnTo>
                <a:lnTo>
                  <a:pt x="9251869" y="642967"/>
                </a:lnTo>
                <a:lnTo>
                  <a:pt x="9251130" y="631620"/>
                </a:lnTo>
                <a:lnTo>
                  <a:pt x="9251623" y="621014"/>
                </a:lnTo>
                <a:lnTo>
                  <a:pt x="9253842" y="610654"/>
                </a:lnTo>
                <a:lnTo>
                  <a:pt x="9257294" y="601034"/>
                </a:lnTo>
                <a:lnTo>
                  <a:pt x="9261733" y="592154"/>
                </a:lnTo>
                <a:lnTo>
                  <a:pt x="9267405" y="583767"/>
                </a:lnTo>
                <a:lnTo>
                  <a:pt x="9274309" y="576614"/>
                </a:lnTo>
                <a:lnTo>
                  <a:pt x="9281707" y="569954"/>
                </a:lnTo>
                <a:lnTo>
                  <a:pt x="9290091" y="564527"/>
                </a:lnTo>
                <a:lnTo>
                  <a:pt x="9299462" y="560087"/>
                </a:lnTo>
                <a:lnTo>
                  <a:pt x="9291324" y="545287"/>
                </a:lnTo>
                <a:lnTo>
                  <a:pt x="9282940" y="530734"/>
                </a:lnTo>
                <a:lnTo>
                  <a:pt x="9273076" y="532214"/>
                </a:lnTo>
                <a:lnTo>
                  <a:pt x="9262966" y="532707"/>
                </a:lnTo>
                <a:lnTo>
                  <a:pt x="9249650" y="531967"/>
                </a:lnTo>
                <a:lnTo>
                  <a:pt x="9236581" y="529747"/>
                </a:lnTo>
                <a:lnTo>
                  <a:pt x="9224251" y="526047"/>
                </a:lnTo>
                <a:lnTo>
                  <a:pt x="9212415" y="520867"/>
                </a:lnTo>
                <a:lnTo>
                  <a:pt x="9201318" y="514454"/>
                </a:lnTo>
                <a:lnTo>
                  <a:pt x="9190961" y="507301"/>
                </a:lnTo>
                <a:lnTo>
                  <a:pt x="9181591" y="498914"/>
                </a:lnTo>
                <a:lnTo>
                  <a:pt x="9173206" y="489294"/>
                </a:lnTo>
                <a:lnTo>
                  <a:pt x="9165809" y="479181"/>
                </a:lnTo>
                <a:lnTo>
                  <a:pt x="9159644" y="468081"/>
                </a:lnTo>
                <a:lnTo>
                  <a:pt x="9154712" y="456241"/>
                </a:lnTo>
                <a:lnTo>
                  <a:pt x="9151013" y="443907"/>
                </a:lnTo>
                <a:lnTo>
                  <a:pt x="9148794" y="431081"/>
                </a:lnTo>
                <a:lnTo>
                  <a:pt x="9148054" y="417268"/>
                </a:lnTo>
                <a:lnTo>
                  <a:pt x="9148301" y="407401"/>
                </a:lnTo>
                <a:lnTo>
                  <a:pt x="9149534" y="397534"/>
                </a:lnTo>
                <a:lnTo>
                  <a:pt x="9128327" y="385201"/>
                </a:lnTo>
                <a:lnTo>
                  <a:pt x="9106380" y="374348"/>
                </a:lnTo>
                <a:lnTo>
                  <a:pt x="9083447" y="364481"/>
                </a:lnTo>
                <a:lnTo>
                  <a:pt x="9060020" y="356094"/>
                </a:lnTo>
                <a:lnTo>
                  <a:pt x="9035608" y="349188"/>
                </a:lnTo>
                <a:lnTo>
                  <a:pt x="9011195" y="343514"/>
                </a:lnTo>
                <a:lnTo>
                  <a:pt x="8986043" y="339568"/>
                </a:lnTo>
                <a:lnTo>
                  <a:pt x="8959904" y="337101"/>
                </a:lnTo>
                <a:close/>
                <a:moveTo>
                  <a:pt x="9262793" y="319089"/>
                </a:moveTo>
                <a:lnTo>
                  <a:pt x="9250440" y="319584"/>
                </a:lnTo>
                <a:lnTo>
                  <a:pt x="9238582" y="321810"/>
                </a:lnTo>
                <a:lnTo>
                  <a:pt x="9227218" y="325520"/>
                </a:lnTo>
                <a:lnTo>
                  <a:pt x="9216595" y="330468"/>
                </a:lnTo>
                <a:lnTo>
                  <a:pt x="9206713" y="336652"/>
                </a:lnTo>
                <a:lnTo>
                  <a:pt x="9197325" y="343578"/>
                </a:lnTo>
                <a:lnTo>
                  <a:pt x="9189172" y="351988"/>
                </a:lnTo>
                <a:lnTo>
                  <a:pt x="9182008" y="361140"/>
                </a:lnTo>
                <a:lnTo>
                  <a:pt x="9175831" y="371035"/>
                </a:lnTo>
                <a:lnTo>
                  <a:pt x="9171137" y="381671"/>
                </a:lnTo>
                <a:lnTo>
                  <a:pt x="9167432" y="393297"/>
                </a:lnTo>
                <a:lnTo>
                  <a:pt x="9165208" y="404923"/>
                </a:lnTo>
                <a:lnTo>
                  <a:pt x="9164467" y="417291"/>
                </a:lnTo>
                <a:lnTo>
                  <a:pt x="9165208" y="429907"/>
                </a:lnTo>
                <a:lnTo>
                  <a:pt x="9167432" y="441780"/>
                </a:lnTo>
                <a:lnTo>
                  <a:pt x="9171137" y="453158"/>
                </a:lnTo>
                <a:lnTo>
                  <a:pt x="9175831" y="463795"/>
                </a:lnTo>
                <a:lnTo>
                  <a:pt x="9182008" y="473689"/>
                </a:lnTo>
                <a:lnTo>
                  <a:pt x="9189172" y="482842"/>
                </a:lnTo>
                <a:lnTo>
                  <a:pt x="9197325" y="491005"/>
                </a:lnTo>
                <a:lnTo>
                  <a:pt x="9206713" y="498425"/>
                </a:lnTo>
                <a:lnTo>
                  <a:pt x="9216595" y="504609"/>
                </a:lnTo>
                <a:lnTo>
                  <a:pt x="9227218" y="509557"/>
                </a:lnTo>
                <a:lnTo>
                  <a:pt x="9238582" y="512772"/>
                </a:lnTo>
                <a:lnTo>
                  <a:pt x="9250440" y="515246"/>
                </a:lnTo>
                <a:lnTo>
                  <a:pt x="9262793" y="515988"/>
                </a:lnTo>
                <a:lnTo>
                  <a:pt x="9275145" y="515246"/>
                </a:lnTo>
                <a:lnTo>
                  <a:pt x="9287251" y="512772"/>
                </a:lnTo>
                <a:lnTo>
                  <a:pt x="9298368" y="509557"/>
                </a:lnTo>
                <a:lnTo>
                  <a:pt x="9308991" y="504609"/>
                </a:lnTo>
                <a:lnTo>
                  <a:pt x="9319120" y="498425"/>
                </a:lnTo>
                <a:lnTo>
                  <a:pt x="9328261" y="491005"/>
                </a:lnTo>
                <a:lnTo>
                  <a:pt x="9336414" y="482842"/>
                </a:lnTo>
                <a:lnTo>
                  <a:pt x="9343825" y="473689"/>
                </a:lnTo>
                <a:lnTo>
                  <a:pt x="9349508" y="463795"/>
                </a:lnTo>
                <a:lnTo>
                  <a:pt x="9354696" y="453158"/>
                </a:lnTo>
                <a:lnTo>
                  <a:pt x="9358401" y="441780"/>
                </a:lnTo>
                <a:lnTo>
                  <a:pt x="9360625" y="429907"/>
                </a:lnTo>
                <a:lnTo>
                  <a:pt x="9361366" y="417291"/>
                </a:lnTo>
                <a:lnTo>
                  <a:pt x="9360625" y="404923"/>
                </a:lnTo>
                <a:lnTo>
                  <a:pt x="9358401" y="393297"/>
                </a:lnTo>
                <a:lnTo>
                  <a:pt x="9354696" y="381671"/>
                </a:lnTo>
                <a:lnTo>
                  <a:pt x="9349508" y="371035"/>
                </a:lnTo>
                <a:lnTo>
                  <a:pt x="9343825" y="361140"/>
                </a:lnTo>
                <a:lnTo>
                  <a:pt x="9336414" y="351988"/>
                </a:lnTo>
                <a:lnTo>
                  <a:pt x="9328261" y="343578"/>
                </a:lnTo>
                <a:lnTo>
                  <a:pt x="9319120" y="336652"/>
                </a:lnTo>
                <a:lnTo>
                  <a:pt x="9308991" y="330468"/>
                </a:lnTo>
                <a:lnTo>
                  <a:pt x="9298368" y="325520"/>
                </a:lnTo>
                <a:lnTo>
                  <a:pt x="9287251" y="321810"/>
                </a:lnTo>
                <a:lnTo>
                  <a:pt x="9275145" y="319584"/>
                </a:lnTo>
                <a:close/>
                <a:moveTo>
                  <a:pt x="0" y="0"/>
                </a:moveTo>
                <a:lnTo>
                  <a:pt x="9906000" y="0"/>
                </a:lnTo>
                <a:lnTo>
                  <a:pt x="9906000" y="3595821"/>
                </a:lnTo>
                <a:lnTo>
                  <a:pt x="9604208" y="3595821"/>
                </a:lnTo>
                <a:lnTo>
                  <a:pt x="9604208" y="3274542"/>
                </a:lnTo>
                <a:lnTo>
                  <a:pt x="321276" y="3274542"/>
                </a:lnTo>
                <a:lnTo>
                  <a:pt x="321276" y="3595821"/>
                </a:lnTo>
                <a:lnTo>
                  <a:pt x="0" y="3595821"/>
                </a:lnTo>
                <a:close/>
              </a:path>
            </a:pathLst>
          </a:custGeom>
          <a:solidFill>
            <a:schemeClr val="accent5"/>
          </a:solidFill>
          <a:ln>
            <a:noFill/>
          </a:ln>
        </p:spPr>
        <p:txBody>
          <a:bodyPr wrap="square" lIns="36000" tIns="36000" rIns="36000" bIns="36000" anchor="ctr">
            <a:noAutofit/>
          </a:bodyPr>
          <a:lstStyle>
            <a:lvl1pPr marL="0" indent="0" algn="ctr">
              <a:lnSpc>
                <a:spcPct val="100000"/>
              </a:lnSpc>
              <a:spcAft>
                <a:spcPts val="0"/>
              </a:spcAft>
              <a:buNone/>
              <a:defRPr sz="1800">
                <a:solidFill>
                  <a:schemeClr val="bg1"/>
                </a:solidFill>
              </a:defRPr>
            </a:lvl1pPr>
          </a:lstStyle>
          <a:p>
            <a:r>
              <a:rPr lang="en-US"/>
              <a:t>Click icon to add picture</a:t>
            </a:r>
            <a:endParaRPr lang="en-GB" dirty="0"/>
          </a:p>
        </p:txBody>
      </p:sp>
      <p:sp>
        <p:nvSpPr>
          <p:cNvPr id="2" name="Rectangle 1">
            <a:extLst>
              <a:ext uri="{FF2B5EF4-FFF2-40B4-BE49-F238E27FC236}">
                <a16:creationId xmlns:a16="http://schemas.microsoft.com/office/drawing/2014/main" id="{D00A8916-A10E-4101-8A80-1E5A4C0A84A6}"/>
              </a:ext>
            </a:extLst>
          </p:cNvPr>
          <p:cNvSpPr/>
          <p:nvPr userDrawn="1"/>
        </p:nvSpPr>
        <p:spPr>
          <a:xfrm>
            <a:off x="0" y="6508376"/>
            <a:ext cx="9906000" cy="349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 Placeholder 7">
            <a:extLst>
              <a:ext uri="{FF2B5EF4-FFF2-40B4-BE49-F238E27FC236}">
                <a16:creationId xmlns:a16="http://schemas.microsoft.com/office/drawing/2014/main" id="{577D0B24-6EB7-45B8-8960-087B86C6913A}"/>
              </a:ext>
            </a:extLst>
          </p:cNvPr>
          <p:cNvSpPr>
            <a:spLocks noGrp="1"/>
          </p:cNvSpPr>
          <p:nvPr>
            <p:ph type="body" sz="quarter" idx="15" hasCustomPrompt="1"/>
          </p:nvPr>
        </p:nvSpPr>
        <p:spPr>
          <a:xfrm>
            <a:off x="599280" y="3454400"/>
            <a:ext cx="8708400" cy="1950518"/>
          </a:xfrm>
        </p:spPr>
        <p:txBody>
          <a:bodyPr anchor="t" anchorCtr="0">
            <a:normAutofit/>
          </a:bodyPr>
          <a:lstStyle>
            <a:lvl1pPr>
              <a:lnSpc>
                <a:spcPct val="90000"/>
              </a:lnSpc>
              <a:spcBef>
                <a:spcPts val="0"/>
              </a:spcBef>
              <a:spcAft>
                <a:spcPts val="0"/>
              </a:spcAft>
              <a:defRPr sz="3600" b="1" cap="none" spc="0" baseline="0">
                <a:solidFill>
                  <a:schemeClr val="bg2"/>
                </a:solidFill>
              </a:defRPr>
            </a:lvl1pPr>
            <a:lvl2pPr>
              <a:lnSpc>
                <a:spcPct val="90000"/>
              </a:lnSpc>
              <a:spcBef>
                <a:spcPts val="200"/>
              </a:spcBef>
              <a:spcAft>
                <a:spcPts val="0"/>
              </a:spcAft>
              <a:defRPr sz="2800" spc="0">
                <a:solidFill>
                  <a:schemeClr val="tx1"/>
                </a:solidFill>
              </a:defRPr>
            </a:lvl2pPr>
          </a:lstStyle>
          <a:p>
            <a:pPr lvl="0"/>
            <a:r>
              <a:rPr lang="en-GB" dirty="0"/>
              <a:t>Insert document heading </a:t>
            </a:r>
            <a:br>
              <a:rPr lang="en-GB" dirty="0"/>
            </a:br>
            <a:r>
              <a:rPr lang="en-GB" dirty="0"/>
              <a:t>this can span up to two lines</a:t>
            </a:r>
          </a:p>
          <a:p>
            <a:pPr lvl="1"/>
            <a:r>
              <a:rPr lang="en-GB" dirty="0"/>
              <a:t>Insert subtitle this can </a:t>
            </a:r>
            <a:br>
              <a:rPr lang="en-GB" dirty="0"/>
            </a:br>
            <a:r>
              <a:rPr lang="en-GB" dirty="0"/>
              <a:t>span up to two lines</a:t>
            </a:r>
          </a:p>
        </p:txBody>
      </p:sp>
      <p:sp>
        <p:nvSpPr>
          <p:cNvPr id="12" name="txtSecureMarker1" hidden="1"/>
          <p:cNvSpPr txBox="1"/>
          <p:nvPr userDrawn="1"/>
        </p:nvSpPr>
        <p:spPr>
          <a:xfrm>
            <a:off x="3056020" y="57478"/>
            <a:ext cx="3793959" cy="261610"/>
          </a:xfrm>
          <a:prstGeom prst="rect">
            <a:avLst/>
          </a:prstGeom>
          <a:noFill/>
        </p:spPr>
        <p:txBody>
          <a:bodyPr wrap="square" rtlCol="0">
            <a:spAutoFit/>
          </a:bodyPr>
          <a:lstStyle/>
          <a:p>
            <a:pPr algn="ctr"/>
            <a:r>
              <a:rPr lang="en-GB" sz="1100" dirty="0">
                <a:solidFill>
                  <a:srgbClr val="000000"/>
                </a:solidFill>
              </a:rPr>
              <a:t>SC</a:t>
            </a:r>
            <a:r>
              <a:rPr lang="en-GB" sz="1100" baseline="0" dirty="0">
                <a:solidFill>
                  <a:srgbClr val="000000"/>
                </a:solidFill>
              </a:rPr>
              <a:t> TEXT GOES HERE</a:t>
            </a:r>
            <a:endParaRPr lang="en-GB" sz="1100" dirty="0">
              <a:solidFill>
                <a:srgbClr val="000000"/>
              </a:solidFill>
            </a:endParaRPr>
          </a:p>
        </p:txBody>
      </p:sp>
      <p:sp>
        <p:nvSpPr>
          <p:cNvPr id="15" name="txtSecureMarker2" hidden="1"/>
          <p:cNvSpPr txBox="1"/>
          <p:nvPr userDrawn="1"/>
        </p:nvSpPr>
        <p:spPr>
          <a:xfrm>
            <a:off x="3056020" y="6508376"/>
            <a:ext cx="3793959" cy="261610"/>
          </a:xfrm>
          <a:prstGeom prst="rect">
            <a:avLst/>
          </a:prstGeom>
          <a:noFill/>
        </p:spPr>
        <p:txBody>
          <a:bodyPr wrap="square" rtlCol="0">
            <a:spAutoFit/>
          </a:bodyPr>
          <a:lstStyle/>
          <a:p>
            <a:pPr algn="ctr"/>
            <a:r>
              <a:rPr lang="en-GB" sz="1100" dirty="0">
                <a:solidFill>
                  <a:srgbClr val="000000"/>
                </a:solidFill>
              </a:rPr>
              <a:t>SC</a:t>
            </a:r>
            <a:r>
              <a:rPr lang="en-GB" sz="1100" baseline="0" dirty="0">
                <a:solidFill>
                  <a:srgbClr val="000000"/>
                </a:solidFill>
              </a:rPr>
              <a:t> TEXT GOES HERE</a:t>
            </a:r>
            <a:endParaRPr lang="en-GB" sz="1100" dirty="0">
              <a:solidFill>
                <a:srgbClr val="000000"/>
              </a:solidFill>
            </a:endParaRPr>
          </a:p>
        </p:txBody>
      </p:sp>
      <p:sp>
        <p:nvSpPr>
          <p:cNvPr id="21" name="txtWMTD"/>
          <p:cNvSpPr txBox="1">
            <a:spLocks/>
          </p:cNvSpPr>
          <p:nvPr userDrawn="1"/>
        </p:nvSpPr>
        <p:spPr>
          <a:xfrm>
            <a:off x="7379761" y="5827768"/>
            <a:ext cx="2025574" cy="421005"/>
          </a:xfrm>
          <a:prstGeom prst="rect">
            <a:avLst/>
          </a:prstGeom>
        </p:spPr>
        <p:txBody>
          <a:bodyPr vert="horz" wrap="square" lIns="0" tIns="45720" rIns="91440" bIns="45720" rtlCol="0">
            <a:noAutofit/>
          </a:bodyPr>
          <a:lstStyle/>
          <a:p>
            <a:pPr algn="r">
              <a:spcAft>
                <a:spcPts val="0"/>
              </a:spcAft>
            </a:pPr>
            <a:r>
              <a:rPr lang="en-GB" sz="12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lgn="r">
              <a:spcAft>
                <a:spcPts val="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paconsulting.com</a:t>
            </a:r>
          </a:p>
        </p:txBody>
      </p:sp>
      <p:sp>
        <p:nvSpPr>
          <p:cNvPr id="24" name="Text Placeholder 4">
            <a:extLst>
              <a:ext uri="{FF2B5EF4-FFF2-40B4-BE49-F238E27FC236}">
                <a16:creationId xmlns:a16="http://schemas.microsoft.com/office/drawing/2014/main" id="{FFC08BDF-D812-475F-BF4F-50C5284CF49E}"/>
              </a:ext>
            </a:extLst>
          </p:cNvPr>
          <p:cNvSpPr>
            <a:spLocks noGrp="1"/>
          </p:cNvSpPr>
          <p:nvPr>
            <p:ph type="body" sz="quarter" idx="17"/>
          </p:nvPr>
        </p:nvSpPr>
        <p:spPr>
          <a:xfrm>
            <a:off x="605633" y="5531667"/>
            <a:ext cx="8701087" cy="312737"/>
          </a:xfrm>
        </p:spPr>
        <p:txBody>
          <a:bodyPr anchor="ctr"/>
          <a:lstStyle>
            <a:lvl1pPr>
              <a:defRPr b="0">
                <a:solidFill>
                  <a:schemeClr val="tx1"/>
                </a:solidFill>
              </a:defRPr>
            </a:lvl1pPr>
          </a:lstStyle>
          <a:p>
            <a:pPr lvl="0"/>
            <a:r>
              <a:rPr lang="en-US"/>
              <a:t>Edit Master text styles</a:t>
            </a:r>
          </a:p>
        </p:txBody>
      </p:sp>
    </p:spTree>
    <p:extLst>
      <p:ext uri="{BB962C8B-B14F-4D97-AF65-F5344CB8AC3E}">
        <p14:creationId xmlns:p14="http://schemas.microsoft.com/office/powerpoint/2010/main" val="176376290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Content A">
    <p:spTree>
      <p:nvGrpSpPr>
        <p:cNvPr id="1" name=""/>
        <p:cNvGrpSpPr/>
        <p:nvPr/>
      </p:nvGrpSpPr>
      <p:grpSpPr>
        <a:xfrm>
          <a:off x="0" y="0"/>
          <a:ext cx="0" cy="0"/>
          <a:chOff x="0" y="0"/>
          <a:chExt cx="0" cy="0"/>
        </a:xfrm>
      </p:grpSpPr>
      <p:sp>
        <p:nvSpPr>
          <p:cNvPr id="7" name="Content Placeholder 2"/>
          <p:cNvSpPr>
            <a:spLocks noGrp="1"/>
          </p:cNvSpPr>
          <p:nvPr>
            <p:ph idx="18"/>
          </p:nvPr>
        </p:nvSpPr>
        <p:spPr>
          <a:xfrm>
            <a:off x="599280" y="1520825"/>
            <a:ext cx="4194000" cy="4645025"/>
          </a:xfrm>
        </p:spPr>
        <p:txBody>
          <a:bodyPr numCol="1" spcCol="180000">
            <a:noAutofit/>
          </a:bodyPr>
          <a:lstStyle>
            <a:lvl5pPr>
              <a:defRPr/>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p:cNvSpPr>
            <a:spLocks noGrp="1"/>
          </p:cNvSpPr>
          <p:nvPr>
            <p:ph idx="19"/>
          </p:nvPr>
        </p:nvSpPr>
        <p:spPr>
          <a:xfrm>
            <a:off x="5113680" y="1520825"/>
            <a:ext cx="4194000" cy="4645025"/>
          </a:xfrm>
        </p:spPr>
        <p:txBody>
          <a:bodyPr numCol="1" spcCol="180000">
            <a:noAutofit/>
          </a:bodyPr>
          <a:lstStyle>
            <a:lvl5pPr>
              <a:defRPr/>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7">
            <a:extLst>
              <a:ext uri="{FF2B5EF4-FFF2-40B4-BE49-F238E27FC236}">
                <a16:creationId xmlns:a16="http://schemas.microsoft.com/office/drawing/2014/main" id="{063912D5-356E-4BC6-83D8-81F5DECCA7D2}"/>
              </a:ext>
            </a:extLst>
          </p:cNvPr>
          <p:cNvSpPr>
            <a:spLocks noGrp="1"/>
          </p:cNvSpPr>
          <p:nvPr>
            <p:ph type="body" sz="quarter" idx="13" hasCustomPrompt="1"/>
          </p:nvPr>
        </p:nvSpPr>
        <p:spPr>
          <a:xfrm>
            <a:off x="599280" y="586862"/>
            <a:ext cx="8708400" cy="718063"/>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dirty="0"/>
              <a:t>Click to edit title </a:t>
            </a:r>
          </a:p>
          <a:p>
            <a:pPr lvl="1"/>
            <a:r>
              <a:rPr lang="en-GB" dirty="0"/>
              <a:t>Second level</a:t>
            </a:r>
          </a:p>
        </p:txBody>
      </p:sp>
    </p:spTree>
    <p:extLst>
      <p:ext uri="{BB962C8B-B14F-4D97-AF65-F5344CB8AC3E}">
        <p14:creationId xmlns:p14="http://schemas.microsoft.com/office/powerpoint/2010/main" val="2284384651"/>
      </p:ext>
    </p:extLst>
  </p:cSld>
  <p:clrMapOvr>
    <a:masterClrMapping/>
  </p:clrMapOvr>
  <p:transition>
    <p:fade/>
  </p:transition>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Content B">
    <p:spTree>
      <p:nvGrpSpPr>
        <p:cNvPr id="1" name=""/>
        <p:cNvGrpSpPr/>
        <p:nvPr/>
      </p:nvGrpSpPr>
      <p:grpSpPr>
        <a:xfrm>
          <a:off x="0" y="0"/>
          <a:ext cx="0" cy="0"/>
          <a:chOff x="0" y="0"/>
          <a:chExt cx="0" cy="0"/>
        </a:xfrm>
      </p:grpSpPr>
      <p:sp>
        <p:nvSpPr>
          <p:cNvPr id="6" name="Content Placeholder 2"/>
          <p:cNvSpPr>
            <a:spLocks noGrp="1"/>
          </p:cNvSpPr>
          <p:nvPr>
            <p:ph idx="19"/>
          </p:nvPr>
        </p:nvSpPr>
        <p:spPr>
          <a:xfrm>
            <a:off x="599280" y="1520825"/>
            <a:ext cx="5328000" cy="4645025"/>
          </a:xfrm>
        </p:spPr>
        <p:txBody>
          <a:bodyPr numCol="1" spcCol="180000">
            <a:noAutofit/>
          </a:bodyPr>
          <a:lstStyle>
            <a:lvl5pPr>
              <a:defRPr/>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2"/>
          <p:cNvSpPr>
            <a:spLocks noGrp="1"/>
          </p:cNvSpPr>
          <p:nvPr>
            <p:ph idx="18"/>
          </p:nvPr>
        </p:nvSpPr>
        <p:spPr>
          <a:xfrm>
            <a:off x="6226080" y="1520825"/>
            <a:ext cx="3081600" cy="4645025"/>
          </a:xfrm>
        </p:spPr>
        <p:txBody>
          <a:bodyPr numCol="1" spcCol="180000">
            <a:noAutofit/>
          </a:bodyPr>
          <a:lstStyle>
            <a:lvl5pPr>
              <a:defRPr/>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7">
            <a:extLst>
              <a:ext uri="{FF2B5EF4-FFF2-40B4-BE49-F238E27FC236}">
                <a16:creationId xmlns:a16="http://schemas.microsoft.com/office/drawing/2014/main" id="{37C7F5CD-B588-459A-929A-7834E96FE826}"/>
              </a:ext>
            </a:extLst>
          </p:cNvPr>
          <p:cNvSpPr>
            <a:spLocks noGrp="1"/>
          </p:cNvSpPr>
          <p:nvPr>
            <p:ph type="body" sz="quarter" idx="13" hasCustomPrompt="1"/>
          </p:nvPr>
        </p:nvSpPr>
        <p:spPr>
          <a:xfrm>
            <a:off x="599280" y="586862"/>
            <a:ext cx="8708400" cy="718063"/>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dirty="0"/>
              <a:t>Click to edit title </a:t>
            </a:r>
          </a:p>
          <a:p>
            <a:pPr lvl="1"/>
            <a:r>
              <a:rPr lang="en-GB" dirty="0"/>
              <a:t>Second level</a:t>
            </a:r>
          </a:p>
        </p:txBody>
      </p:sp>
    </p:spTree>
    <p:extLst>
      <p:ext uri="{BB962C8B-B14F-4D97-AF65-F5344CB8AC3E}">
        <p14:creationId xmlns:p14="http://schemas.microsoft.com/office/powerpoint/2010/main" val="3286525839"/>
      </p:ext>
    </p:extLst>
  </p:cSld>
  <p:clrMapOvr>
    <a:masterClrMapping/>
  </p:clrMapOvr>
  <p:transition>
    <p:fade/>
  </p:transition>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7" name="Content Placeholder 2"/>
          <p:cNvSpPr>
            <a:spLocks noGrp="1"/>
          </p:cNvSpPr>
          <p:nvPr>
            <p:ph idx="19"/>
          </p:nvPr>
        </p:nvSpPr>
        <p:spPr>
          <a:xfrm>
            <a:off x="599280" y="1520825"/>
            <a:ext cx="2696400" cy="4645025"/>
          </a:xfrm>
        </p:spPr>
        <p:txBody>
          <a:bodyPr numCol="1" spcCol="180000">
            <a:noAutofit/>
          </a:bodyPr>
          <a:lstStyle>
            <a:lvl5pPr>
              <a:defRPr/>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p:cNvSpPr>
            <a:spLocks noGrp="1"/>
          </p:cNvSpPr>
          <p:nvPr>
            <p:ph idx="20"/>
          </p:nvPr>
        </p:nvSpPr>
        <p:spPr>
          <a:xfrm>
            <a:off x="6611280" y="1520825"/>
            <a:ext cx="2696400" cy="4645025"/>
          </a:xfrm>
        </p:spPr>
        <p:txBody>
          <a:bodyPr numCol="1" spcCol="180000">
            <a:noAutofit/>
          </a:bodyPr>
          <a:lstStyle>
            <a:lvl5pPr>
              <a:defRPr/>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21"/>
          </p:nvPr>
        </p:nvSpPr>
        <p:spPr>
          <a:xfrm>
            <a:off x="3605280" y="1520825"/>
            <a:ext cx="2696400" cy="4645025"/>
          </a:xfrm>
        </p:spPr>
        <p:txBody>
          <a:bodyPr numCol="1" spcCol="180000">
            <a:noAutofit/>
          </a:bodyPr>
          <a:lstStyle>
            <a:lvl5pPr>
              <a:defRPr/>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7">
            <a:extLst>
              <a:ext uri="{FF2B5EF4-FFF2-40B4-BE49-F238E27FC236}">
                <a16:creationId xmlns:a16="http://schemas.microsoft.com/office/drawing/2014/main" id="{329017C4-48CE-4640-A11E-2839C2E02C02}"/>
              </a:ext>
            </a:extLst>
          </p:cNvPr>
          <p:cNvSpPr>
            <a:spLocks noGrp="1"/>
          </p:cNvSpPr>
          <p:nvPr>
            <p:ph type="body" sz="quarter" idx="13" hasCustomPrompt="1"/>
          </p:nvPr>
        </p:nvSpPr>
        <p:spPr>
          <a:xfrm>
            <a:off x="599280" y="586862"/>
            <a:ext cx="8708400" cy="718063"/>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dirty="0"/>
              <a:t>Click to edit title </a:t>
            </a:r>
          </a:p>
          <a:p>
            <a:pPr lvl="1"/>
            <a:r>
              <a:rPr lang="en-GB" dirty="0"/>
              <a:t>Second level</a:t>
            </a:r>
          </a:p>
        </p:txBody>
      </p:sp>
    </p:spTree>
    <p:extLst>
      <p:ext uri="{BB962C8B-B14F-4D97-AF65-F5344CB8AC3E}">
        <p14:creationId xmlns:p14="http://schemas.microsoft.com/office/powerpoint/2010/main" val="1658518773"/>
      </p:ext>
    </p:extLst>
  </p:cSld>
  <p:clrMapOvr>
    <a:masterClrMapping/>
  </p:clrMapOvr>
  <p:transition>
    <p:fade/>
  </p:transition>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mp; Image A">
    <p:spTree>
      <p:nvGrpSpPr>
        <p:cNvPr id="1" name=""/>
        <p:cNvGrpSpPr/>
        <p:nvPr/>
      </p:nvGrpSpPr>
      <p:grpSpPr>
        <a:xfrm>
          <a:off x="0" y="0"/>
          <a:ext cx="0" cy="0"/>
          <a:chOff x="0" y="0"/>
          <a:chExt cx="0" cy="0"/>
        </a:xfrm>
      </p:grpSpPr>
      <p:sp>
        <p:nvSpPr>
          <p:cNvPr id="9" name="Picture Placeholder 3"/>
          <p:cNvSpPr>
            <a:spLocks noGrp="1"/>
          </p:cNvSpPr>
          <p:nvPr>
            <p:ph type="pic" sz="quarter" idx="15"/>
          </p:nvPr>
        </p:nvSpPr>
        <p:spPr>
          <a:xfrm>
            <a:off x="5097780" y="296863"/>
            <a:ext cx="4498658" cy="6156000"/>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r>
              <a:rPr lang="en-US"/>
              <a:t>Click icon to add picture</a:t>
            </a:r>
            <a:endParaRPr lang="en-GB" dirty="0"/>
          </a:p>
        </p:txBody>
      </p:sp>
      <p:sp>
        <p:nvSpPr>
          <p:cNvPr id="6" name="Content Placeholder 2"/>
          <p:cNvSpPr>
            <a:spLocks noGrp="1"/>
          </p:cNvSpPr>
          <p:nvPr>
            <p:ph idx="18"/>
          </p:nvPr>
        </p:nvSpPr>
        <p:spPr>
          <a:xfrm>
            <a:off x="599280" y="1520825"/>
            <a:ext cx="4197600" cy="4645025"/>
          </a:xfrm>
        </p:spPr>
        <p:txBody>
          <a:bodyPr numCol="1" spcCol="180000">
            <a:noAutofit/>
          </a:bodyPr>
          <a:lstStyle>
            <a:lvl5pPr>
              <a:defRPr/>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7">
            <a:extLst>
              <a:ext uri="{FF2B5EF4-FFF2-40B4-BE49-F238E27FC236}">
                <a16:creationId xmlns:a16="http://schemas.microsoft.com/office/drawing/2014/main" id="{3DA9B662-B55E-4E23-A75D-362D99F82737}"/>
              </a:ext>
            </a:extLst>
          </p:cNvPr>
          <p:cNvSpPr>
            <a:spLocks noGrp="1"/>
          </p:cNvSpPr>
          <p:nvPr>
            <p:ph type="body" sz="quarter" idx="13" hasCustomPrompt="1"/>
          </p:nvPr>
        </p:nvSpPr>
        <p:spPr>
          <a:xfrm>
            <a:off x="599280" y="586862"/>
            <a:ext cx="4197600" cy="718063"/>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dirty="0"/>
              <a:t>Click to edit title </a:t>
            </a:r>
          </a:p>
          <a:p>
            <a:pPr lvl="1"/>
            <a:r>
              <a:rPr lang="en-GB" dirty="0"/>
              <a:t>Second level</a:t>
            </a:r>
          </a:p>
        </p:txBody>
      </p:sp>
    </p:spTree>
    <p:extLst>
      <p:ext uri="{BB962C8B-B14F-4D97-AF65-F5344CB8AC3E}">
        <p14:creationId xmlns:p14="http://schemas.microsoft.com/office/powerpoint/2010/main" val="3624001037"/>
      </p:ext>
    </p:extLst>
  </p:cSld>
  <p:clrMapOvr>
    <a:masterClrMapping/>
  </p:clrMapOvr>
  <p:transition>
    <p:fade/>
  </p:transition>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mp; Image B">
    <p:spTree>
      <p:nvGrpSpPr>
        <p:cNvPr id="1" name=""/>
        <p:cNvGrpSpPr/>
        <p:nvPr/>
      </p:nvGrpSpPr>
      <p:grpSpPr>
        <a:xfrm>
          <a:off x="0" y="0"/>
          <a:ext cx="0" cy="0"/>
          <a:chOff x="0" y="0"/>
          <a:chExt cx="0" cy="0"/>
        </a:xfrm>
      </p:grpSpPr>
      <p:sp>
        <p:nvSpPr>
          <p:cNvPr id="8" name="Content Placeholder 2"/>
          <p:cNvSpPr>
            <a:spLocks noGrp="1"/>
          </p:cNvSpPr>
          <p:nvPr>
            <p:ph idx="18"/>
          </p:nvPr>
        </p:nvSpPr>
        <p:spPr>
          <a:xfrm>
            <a:off x="5108325" y="1520825"/>
            <a:ext cx="4197600" cy="4645025"/>
          </a:xfrm>
        </p:spPr>
        <p:txBody>
          <a:bodyPr numCol="1" spcCol="180000">
            <a:noAutofit/>
          </a:bodyPr>
          <a:lstStyle>
            <a:lvl5pPr>
              <a:defRPr/>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3"/>
          <p:cNvSpPr>
            <a:spLocks noGrp="1"/>
          </p:cNvSpPr>
          <p:nvPr>
            <p:ph type="pic" sz="quarter" idx="15"/>
          </p:nvPr>
        </p:nvSpPr>
        <p:spPr>
          <a:xfrm>
            <a:off x="307976" y="296863"/>
            <a:ext cx="4500244" cy="6156000"/>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r>
              <a:rPr lang="en-US"/>
              <a:t>Click icon to add picture</a:t>
            </a:r>
            <a:endParaRPr lang="en-GB" dirty="0"/>
          </a:p>
        </p:txBody>
      </p:sp>
      <p:sp>
        <p:nvSpPr>
          <p:cNvPr id="6" name="Text Placeholder 7">
            <a:extLst>
              <a:ext uri="{FF2B5EF4-FFF2-40B4-BE49-F238E27FC236}">
                <a16:creationId xmlns:a16="http://schemas.microsoft.com/office/drawing/2014/main" id="{2AEB0693-436E-4A56-BF72-9F3FF3F5E0EA}"/>
              </a:ext>
            </a:extLst>
          </p:cNvPr>
          <p:cNvSpPr>
            <a:spLocks noGrp="1"/>
          </p:cNvSpPr>
          <p:nvPr>
            <p:ph type="body" sz="quarter" idx="19" hasCustomPrompt="1"/>
          </p:nvPr>
        </p:nvSpPr>
        <p:spPr>
          <a:xfrm>
            <a:off x="5108324" y="586862"/>
            <a:ext cx="4199355" cy="718063"/>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dirty="0"/>
              <a:t>Click to edit title </a:t>
            </a:r>
          </a:p>
          <a:p>
            <a:pPr lvl="1"/>
            <a:r>
              <a:rPr lang="en-GB" dirty="0"/>
              <a:t>Second level</a:t>
            </a:r>
          </a:p>
        </p:txBody>
      </p:sp>
    </p:spTree>
    <p:extLst>
      <p:ext uri="{BB962C8B-B14F-4D97-AF65-F5344CB8AC3E}">
        <p14:creationId xmlns:p14="http://schemas.microsoft.com/office/powerpoint/2010/main" val="1506653313"/>
      </p:ext>
    </p:extLst>
  </p:cSld>
  <p:clrMapOvr>
    <a:masterClrMapping/>
  </p:clrMapOvr>
  <p:transition>
    <p:fade/>
  </p:transition>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Content &amp; Images">
    <p:spTree>
      <p:nvGrpSpPr>
        <p:cNvPr id="1" name=""/>
        <p:cNvGrpSpPr/>
        <p:nvPr/>
      </p:nvGrpSpPr>
      <p:grpSpPr>
        <a:xfrm>
          <a:off x="0" y="0"/>
          <a:ext cx="0" cy="0"/>
          <a:chOff x="0" y="0"/>
          <a:chExt cx="0" cy="0"/>
        </a:xfrm>
      </p:grpSpPr>
      <p:sp>
        <p:nvSpPr>
          <p:cNvPr id="11" name="Picture Placeholder 3"/>
          <p:cNvSpPr>
            <a:spLocks noGrp="1"/>
          </p:cNvSpPr>
          <p:nvPr>
            <p:ph type="pic" sz="quarter" idx="15"/>
          </p:nvPr>
        </p:nvSpPr>
        <p:spPr>
          <a:xfrm>
            <a:off x="596900" y="1521142"/>
            <a:ext cx="4206506" cy="1058863"/>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dirty="0"/>
          </a:p>
        </p:txBody>
      </p:sp>
      <p:sp>
        <p:nvSpPr>
          <p:cNvPr id="9" name="Picture Placeholder 3"/>
          <p:cNvSpPr>
            <a:spLocks noGrp="1"/>
          </p:cNvSpPr>
          <p:nvPr>
            <p:ph type="pic" sz="quarter" idx="18"/>
          </p:nvPr>
        </p:nvSpPr>
        <p:spPr>
          <a:xfrm>
            <a:off x="5102594" y="1521142"/>
            <a:ext cx="4206506" cy="1058863"/>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dirty="0"/>
          </a:p>
        </p:txBody>
      </p:sp>
      <p:sp>
        <p:nvSpPr>
          <p:cNvPr id="12" name="Content Placeholder 2"/>
          <p:cNvSpPr>
            <a:spLocks noGrp="1"/>
          </p:cNvSpPr>
          <p:nvPr>
            <p:ph idx="24"/>
          </p:nvPr>
        </p:nvSpPr>
        <p:spPr>
          <a:xfrm>
            <a:off x="599282" y="2716212"/>
            <a:ext cx="4208400" cy="3449638"/>
          </a:xfrm>
        </p:spPr>
        <p:txBody>
          <a:bodyPr numCol="1" spcCol="180000">
            <a:noAutofit/>
          </a:bodyPr>
          <a:lstStyle>
            <a:lvl5pPr>
              <a:defRPr/>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2"/>
          <p:cNvSpPr>
            <a:spLocks noGrp="1"/>
          </p:cNvSpPr>
          <p:nvPr>
            <p:ph idx="25"/>
          </p:nvPr>
        </p:nvSpPr>
        <p:spPr>
          <a:xfrm>
            <a:off x="5100700" y="2716212"/>
            <a:ext cx="4208400" cy="3449638"/>
          </a:xfrm>
        </p:spPr>
        <p:txBody>
          <a:bodyPr numCol="1" spcCol="180000">
            <a:noAutofit/>
          </a:bodyPr>
          <a:lstStyle>
            <a:lvl5pPr>
              <a:defRPr/>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7">
            <a:extLst>
              <a:ext uri="{FF2B5EF4-FFF2-40B4-BE49-F238E27FC236}">
                <a16:creationId xmlns:a16="http://schemas.microsoft.com/office/drawing/2014/main" id="{90CE484C-B547-46FA-97E8-743FBFC7D739}"/>
              </a:ext>
            </a:extLst>
          </p:cNvPr>
          <p:cNvSpPr>
            <a:spLocks noGrp="1"/>
          </p:cNvSpPr>
          <p:nvPr>
            <p:ph type="body" sz="quarter" idx="13" hasCustomPrompt="1"/>
          </p:nvPr>
        </p:nvSpPr>
        <p:spPr>
          <a:xfrm>
            <a:off x="599280" y="586862"/>
            <a:ext cx="8708400" cy="718063"/>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dirty="0"/>
              <a:t>Click to edit title </a:t>
            </a:r>
          </a:p>
          <a:p>
            <a:pPr lvl="1"/>
            <a:r>
              <a:rPr lang="en-GB" dirty="0"/>
              <a:t>Second level</a:t>
            </a:r>
          </a:p>
        </p:txBody>
      </p:sp>
    </p:spTree>
    <p:extLst>
      <p:ext uri="{BB962C8B-B14F-4D97-AF65-F5344CB8AC3E}">
        <p14:creationId xmlns:p14="http://schemas.microsoft.com/office/powerpoint/2010/main" val="2995593781"/>
      </p:ext>
    </p:extLst>
  </p:cSld>
  <p:clrMapOvr>
    <a:masterClrMapping/>
  </p:clrMapOvr>
  <p:transition>
    <p:fade/>
  </p:transition>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lumn Content &amp; Images">
    <p:spTree>
      <p:nvGrpSpPr>
        <p:cNvPr id="1" name=""/>
        <p:cNvGrpSpPr/>
        <p:nvPr/>
      </p:nvGrpSpPr>
      <p:grpSpPr>
        <a:xfrm>
          <a:off x="0" y="0"/>
          <a:ext cx="0" cy="0"/>
          <a:chOff x="0" y="0"/>
          <a:chExt cx="0" cy="0"/>
        </a:xfrm>
      </p:grpSpPr>
      <p:sp>
        <p:nvSpPr>
          <p:cNvPr id="11" name="Content Placeholder 2"/>
          <p:cNvSpPr>
            <a:spLocks noGrp="1"/>
          </p:cNvSpPr>
          <p:nvPr>
            <p:ph idx="24"/>
          </p:nvPr>
        </p:nvSpPr>
        <p:spPr>
          <a:xfrm>
            <a:off x="599282" y="2716212"/>
            <a:ext cx="2739600" cy="3449638"/>
          </a:xfrm>
        </p:spPr>
        <p:txBody>
          <a:bodyPr numCol="1" spcCol="180000">
            <a:noAutofit/>
          </a:bodyPr>
          <a:lstStyle>
            <a:lvl5pPr>
              <a:defRPr/>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Picture Placeholder 3"/>
          <p:cNvSpPr>
            <a:spLocks noGrp="1"/>
          </p:cNvSpPr>
          <p:nvPr>
            <p:ph type="pic" sz="quarter" idx="15"/>
          </p:nvPr>
        </p:nvSpPr>
        <p:spPr>
          <a:xfrm>
            <a:off x="596900" y="1521142"/>
            <a:ext cx="2737653" cy="1058863"/>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dirty="0"/>
          </a:p>
        </p:txBody>
      </p:sp>
      <p:sp>
        <p:nvSpPr>
          <p:cNvPr id="19" name="Picture Placeholder 3"/>
          <p:cNvSpPr>
            <a:spLocks noGrp="1"/>
          </p:cNvSpPr>
          <p:nvPr>
            <p:ph type="pic" sz="quarter" idx="20"/>
          </p:nvPr>
        </p:nvSpPr>
        <p:spPr>
          <a:xfrm>
            <a:off x="6571447" y="1521142"/>
            <a:ext cx="2737653" cy="1058863"/>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dirty="0"/>
          </a:p>
        </p:txBody>
      </p:sp>
      <p:sp>
        <p:nvSpPr>
          <p:cNvPr id="20" name="Picture Placeholder 3"/>
          <p:cNvSpPr>
            <a:spLocks noGrp="1"/>
          </p:cNvSpPr>
          <p:nvPr>
            <p:ph type="pic" sz="quarter" idx="21"/>
          </p:nvPr>
        </p:nvSpPr>
        <p:spPr>
          <a:xfrm>
            <a:off x="3584174" y="1521142"/>
            <a:ext cx="2737653" cy="1058863"/>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dirty="0"/>
          </a:p>
        </p:txBody>
      </p:sp>
      <p:sp>
        <p:nvSpPr>
          <p:cNvPr id="14" name="Content Placeholder 2"/>
          <p:cNvSpPr>
            <a:spLocks noGrp="1"/>
          </p:cNvSpPr>
          <p:nvPr>
            <p:ph idx="25"/>
          </p:nvPr>
        </p:nvSpPr>
        <p:spPr>
          <a:xfrm>
            <a:off x="6569500" y="2716212"/>
            <a:ext cx="2739600" cy="3449638"/>
          </a:xfrm>
        </p:spPr>
        <p:txBody>
          <a:bodyPr numCol="1" spcCol="180000">
            <a:noAutofit/>
          </a:bodyPr>
          <a:lstStyle>
            <a:lvl5pPr>
              <a:defRPr/>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2"/>
          <p:cNvSpPr>
            <a:spLocks noGrp="1"/>
          </p:cNvSpPr>
          <p:nvPr>
            <p:ph idx="26"/>
          </p:nvPr>
        </p:nvSpPr>
        <p:spPr>
          <a:xfrm>
            <a:off x="3582227" y="2716212"/>
            <a:ext cx="2739600" cy="3449638"/>
          </a:xfrm>
        </p:spPr>
        <p:txBody>
          <a:bodyPr numCol="1" spcCol="180000">
            <a:noAutofit/>
          </a:bodyPr>
          <a:lstStyle>
            <a:lvl5pPr>
              <a:defRPr/>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7">
            <a:extLst>
              <a:ext uri="{FF2B5EF4-FFF2-40B4-BE49-F238E27FC236}">
                <a16:creationId xmlns:a16="http://schemas.microsoft.com/office/drawing/2014/main" id="{EC0B0766-1B80-4503-80C6-5380F28D7E46}"/>
              </a:ext>
            </a:extLst>
          </p:cNvPr>
          <p:cNvSpPr>
            <a:spLocks noGrp="1"/>
          </p:cNvSpPr>
          <p:nvPr>
            <p:ph type="body" sz="quarter" idx="13" hasCustomPrompt="1"/>
          </p:nvPr>
        </p:nvSpPr>
        <p:spPr>
          <a:xfrm>
            <a:off x="599280" y="586862"/>
            <a:ext cx="8708400" cy="718063"/>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dirty="0"/>
              <a:t>Click to edit title </a:t>
            </a:r>
          </a:p>
          <a:p>
            <a:pPr lvl="1"/>
            <a:r>
              <a:rPr lang="en-GB" dirty="0"/>
              <a:t>Second level</a:t>
            </a:r>
          </a:p>
        </p:txBody>
      </p:sp>
    </p:spTree>
    <p:extLst>
      <p:ext uri="{BB962C8B-B14F-4D97-AF65-F5344CB8AC3E}">
        <p14:creationId xmlns:p14="http://schemas.microsoft.com/office/powerpoint/2010/main" val="3607565975"/>
      </p:ext>
    </p:extLst>
  </p:cSld>
  <p:clrMapOvr>
    <a:masterClrMapping/>
  </p:clrMapOvr>
  <p:transition>
    <p:fade/>
  </p:transition>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Numbered Sections">
    <p:spTree>
      <p:nvGrpSpPr>
        <p:cNvPr id="1" name=""/>
        <p:cNvGrpSpPr/>
        <p:nvPr/>
      </p:nvGrpSpPr>
      <p:grpSpPr>
        <a:xfrm>
          <a:off x="0" y="0"/>
          <a:ext cx="0" cy="0"/>
          <a:chOff x="0" y="0"/>
          <a:chExt cx="0" cy="0"/>
        </a:xfrm>
      </p:grpSpPr>
      <p:sp>
        <p:nvSpPr>
          <p:cNvPr id="11" name="Text Placeholder 3"/>
          <p:cNvSpPr>
            <a:spLocks noGrp="1"/>
          </p:cNvSpPr>
          <p:nvPr>
            <p:ph type="body" sz="quarter" idx="20" hasCustomPrompt="1"/>
          </p:nvPr>
        </p:nvSpPr>
        <p:spPr>
          <a:xfrm>
            <a:off x="596900" y="1520977"/>
            <a:ext cx="702000" cy="4644873"/>
          </a:xfrm>
          <a:solidFill>
            <a:schemeClr val="bg2"/>
          </a:solidFill>
        </p:spPr>
        <p:txBody>
          <a:bodyPr lIns="36000" tIns="0" rIns="36000" bIns="0" anchor="b">
            <a:normAutofit/>
          </a:bodyPr>
          <a:lstStyle>
            <a:lvl1pPr algn="ctr">
              <a:defRPr sz="3600" b="1">
                <a:solidFill>
                  <a:srgbClr val="FFFFFF"/>
                </a:solidFill>
              </a:defRPr>
            </a:lvl1pPr>
          </a:lstStyle>
          <a:p>
            <a:pPr lvl="0"/>
            <a:r>
              <a:rPr lang="en-GB" dirty="0"/>
              <a:t>##</a:t>
            </a:r>
          </a:p>
        </p:txBody>
      </p:sp>
      <p:sp>
        <p:nvSpPr>
          <p:cNvPr id="13" name="Text Placeholder 3"/>
          <p:cNvSpPr>
            <a:spLocks noGrp="1"/>
          </p:cNvSpPr>
          <p:nvPr>
            <p:ph type="body" sz="quarter" idx="21" hasCustomPrompt="1"/>
          </p:nvPr>
        </p:nvSpPr>
        <p:spPr>
          <a:xfrm>
            <a:off x="5100554" y="1520977"/>
            <a:ext cx="702000" cy="4644873"/>
          </a:xfrm>
          <a:solidFill>
            <a:schemeClr val="accent4"/>
          </a:solidFill>
        </p:spPr>
        <p:txBody>
          <a:bodyPr lIns="36000" tIns="0" rIns="36000" bIns="0" anchor="b">
            <a:normAutofit/>
          </a:bodyPr>
          <a:lstStyle>
            <a:lvl1pPr algn="ctr">
              <a:defRPr sz="3600" b="1">
                <a:solidFill>
                  <a:schemeClr val="bg1"/>
                </a:solidFill>
              </a:defRPr>
            </a:lvl1pPr>
          </a:lstStyle>
          <a:p>
            <a:pPr lvl="0"/>
            <a:r>
              <a:rPr lang="en-GB" dirty="0"/>
              <a:t>##</a:t>
            </a:r>
          </a:p>
        </p:txBody>
      </p:sp>
      <p:sp>
        <p:nvSpPr>
          <p:cNvPr id="8" name="Content Placeholder 2"/>
          <p:cNvSpPr>
            <a:spLocks noGrp="1"/>
          </p:cNvSpPr>
          <p:nvPr>
            <p:ph idx="24"/>
          </p:nvPr>
        </p:nvSpPr>
        <p:spPr>
          <a:xfrm>
            <a:off x="1485900" y="1520825"/>
            <a:ext cx="3279600" cy="4646438"/>
          </a:xfrm>
        </p:spPr>
        <p:txBody>
          <a:bodyPr numCol="1" spcCol="180000">
            <a:noAutofit/>
          </a:bodyPr>
          <a:lstStyle>
            <a:lvl5pPr>
              <a:defRPr/>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25"/>
          </p:nvPr>
        </p:nvSpPr>
        <p:spPr>
          <a:xfrm>
            <a:off x="6028080" y="1520825"/>
            <a:ext cx="3279600" cy="4646438"/>
          </a:xfrm>
        </p:spPr>
        <p:txBody>
          <a:bodyPr numCol="1" spcCol="180000">
            <a:noAutofit/>
          </a:bodyPr>
          <a:lstStyle>
            <a:lvl5pPr>
              <a:defRPr/>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 Placeholder 7">
            <a:extLst>
              <a:ext uri="{FF2B5EF4-FFF2-40B4-BE49-F238E27FC236}">
                <a16:creationId xmlns:a16="http://schemas.microsoft.com/office/drawing/2014/main" id="{64A95D66-B116-49F1-B2B1-022CA45F4F4D}"/>
              </a:ext>
            </a:extLst>
          </p:cNvPr>
          <p:cNvSpPr>
            <a:spLocks noGrp="1"/>
          </p:cNvSpPr>
          <p:nvPr>
            <p:ph type="body" sz="quarter" idx="13" hasCustomPrompt="1"/>
          </p:nvPr>
        </p:nvSpPr>
        <p:spPr>
          <a:xfrm>
            <a:off x="599280" y="586862"/>
            <a:ext cx="8708400" cy="718063"/>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dirty="0"/>
              <a:t>Click to edit title </a:t>
            </a:r>
          </a:p>
          <a:p>
            <a:pPr lvl="1"/>
            <a:r>
              <a:rPr lang="en-GB" dirty="0"/>
              <a:t>Second level</a:t>
            </a:r>
          </a:p>
        </p:txBody>
      </p:sp>
    </p:spTree>
    <p:extLst>
      <p:ext uri="{BB962C8B-B14F-4D97-AF65-F5344CB8AC3E}">
        <p14:creationId xmlns:p14="http://schemas.microsoft.com/office/powerpoint/2010/main" val="3834756703"/>
      </p:ext>
    </p:extLst>
  </p:cSld>
  <p:clrMapOvr>
    <a:masterClrMapping/>
  </p:clrMapOvr>
  <p:transition>
    <p:fade/>
  </p:transition>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ur Numbered Sections">
    <p:spTree>
      <p:nvGrpSpPr>
        <p:cNvPr id="1" name=""/>
        <p:cNvGrpSpPr/>
        <p:nvPr/>
      </p:nvGrpSpPr>
      <p:grpSpPr>
        <a:xfrm>
          <a:off x="0" y="0"/>
          <a:ext cx="0" cy="0"/>
          <a:chOff x="0" y="0"/>
          <a:chExt cx="0" cy="0"/>
        </a:xfrm>
      </p:grpSpPr>
      <p:sp>
        <p:nvSpPr>
          <p:cNvPr id="21" name="Text Placeholder 3"/>
          <p:cNvSpPr>
            <a:spLocks noGrp="1"/>
          </p:cNvSpPr>
          <p:nvPr>
            <p:ph type="body" sz="quarter" idx="25" hasCustomPrompt="1"/>
          </p:nvPr>
        </p:nvSpPr>
        <p:spPr>
          <a:xfrm>
            <a:off x="596900" y="1520976"/>
            <a:ext cx="702000" cy="2254733"/>
          </a:xfrm>
          <a:solidFill>
            <a:schemeClr val="bg2"/>
          </a:solidFill>
        </p:spPr>
        <p:txBody>
          <a:bodyPr lIns="36000" tIns="0" rIns="36000" bIns="0" anchor="b">
            <a:normAutofit/>
          </a:bodyPr>
          <a:lstStyle>
            <a:lvl1pPr algn="ctr">
              <a:defRPr sz="3600" b="1">
                <a:solidFill>
                  <a:srgbClr val="FFFFFF"/>
                </a:solidFill>
              </a:defRPr>
            </a:lvl1pPr>
          </a:lstStyle>
          <a:p>
            <a:pPr lvl="0"/>
            <a:r>
              <a:rPr lang="en-GB" dirty="0"/>
              <a:t>##</a:t>
            </a:r>
          </a:p>
        </p:txBody>
      </p:sp>
      <p:sp>
        <p:nvSpPr>
          <p:cNvPr id="22" name="Text Placeholder 3"/>
          <p:cNvSpPr>
            <a:spLocks noGrp="1"/>
          </p:cNvSpPr>
          <p:nvPr>
            <p:ph type="body" sz="quarter" idx="26" hasCustomPrompt="1"/>
          </p:nvPr>
        </p:nvSpPr>
        <p:spPr>
          <a:xfrm>
            <a:off x="5100554" y="1520976"/>
            <a:ext cx="702000" cy="2254733"/>
          </a:xfrm>
          <a:solidFill>
            <a:schemeClr val="accent4"/>
          </a:solidFill>
        </p:spPr>
        <p:txBody>
          <a:bodyPr lIns="36000" tIns="0" rIns="36000" bIns="0" anchor="b">
            <a:normAutofit/>
          </a:bodyPr>
          <a:lstStyle>
            <a:lvl1pPr algn="ctr">
              <a:defRPr sz="3600" b="1">
                <a:solidFill>
                  <a:schemeClr val="bg1"/>
                </a:solidFill>
              </a:defRPr>
            </a:lvl1pPr>
          </a:lstStyle>
          <a:p>
            <a:pPr lvl="0"/>
            <a:r>
              <a:rPr lang="en-GB" dirty="0"/>
              <a:t>##</a:t>
            </a:r>
          </a:p>
        </p:txBody>
      </p:sp>
      <p:sp>
        <p:nvSpPr>
          <p:cNvPr id="25" name="Text Placeholder 3"/>
          <p:cNvSpPr>
            <a:spLocks noGrp="1"/>
          </p:cNvSpPr>
          <p:nvPr>
            <p:ph type="body" sz="quarter" idx="27" hasCustomPrompt="1"/>
          </p:nvPr>
        </p:nvSpPr>
        <p:spPr>
          <a:xfrm>
            <a:off x="596900" y="3911116"/>
            <a:ext cx="702000" cy="2254734"/>
          </a:xfrm>
          <a:solidFill>
            <a:schemeClr val="accent4"/>
          </a:solidFill>
        </p:spPr>
        <p:txBody>
          <a:bodyPr lIns="36000" tIns="0" rIns="36000" bIns="0" anchor="b">
            <a:normAutofit/>
          </a:bodyPr>
          <a:lstStyle>
            <a:lvl1pPr algn="ctr">
              <a:defRPr sz="3600" b="1">
                <a:solidFill>
                  <a:schemeClr val="bg1"/>
                </a:solidFill>
              </a:defRPr>
            </a:lvl1pPr>
          </a:lstStyle>
          <a:p>
            <a:pPr lvl="0"/>
            <a:r>
              <a:rPr lang="en-GB" dirty="0"/>
              <a:t>##</a:t>
            </a:r>
          </a:p>
        </p:txBody>
      </p:sp>
      <p:sp>
        <p:nvSpPr>
          <p:cNvPr id="26" name="Text Placeholder 3"/>
          <p:cNvSpPr>
            <a:spLocks noGrp="1"/>
          </p:cNvSpPr>
          <p:nvPr>
            <p:ph type="body" sz="quarter" idx="28" hasCustomPrompt="1"/>
          </p:nvPr>
        </p:nvSpPr>
        <p:spPr>
          <a:xfrm>
            <a:off x="5100554" y="3913168"/>
            <a:ext cx="702000" cy="2254734"/>
          </a:xfrm>
          <a:solidFill>
            <a:schemeClr val="bg2"/>
          </a:solidFill>
        </p:spPr>
        <p:txBody>
          <a:bodyPr lIns="36000" tIns="0" rIns="36000" bIns="0" anchor="b">
            <a:normAutofit/>
          </a:bodyPr>
          <a:lstStyle>
            <a:lvl1pPr algn="ctr">
              <a:defRPr sz="3600" b="1">
                <a:solidFill>
                  <a:srgbClr val="FFFFFF"/>
                </a:solidFill>
              </a:defRPr>
            </a:lvl1pPr>
          </a:lstStyle>
          <a:p>
            <a:pPr lvl="0"/>
            <a:r>
              <a:rPr lang="en-GB" dirty="0"/>
              <a:t>##</a:t>
            </a:r>
          </a:p>
        </p:txBody>
      </p:sp>
      <p:sp>
        <p:nvSpPr>
          <p:cNvPr id="17" name="Content Placeholder 2"/>
          <p:cNvSpPr>
            <a:spLocks noGrp="1"/>
          </p:cNvSpPr>
          <p:nvPr>
            <p:ph idx="24"/>
          </p:nvPr>
        </p:nvSpPr>
        <p:spPr>
          <a:xfrm>
            <a:off x="1485900" y="1520976"/>
            <a:ext cx="3279600" cy="2254733"/>
          </a:xfrm>
        </p:spPr>
        <p:txBody>
          <a:bodyPr numCol="1" spcCol="180000">
            <a:noAutofit/>
          </a:bodyPr>
          <a:lstStyle>
            <a:lvl5pPr>
              <a:defRPr/>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ontent Placeholder 2"/>
          <p:cNvSpPr>
            <a:spLocks noGrp="1"/>
          </p:cNvSpPr>
          <p:nvPr>
            <p:ph idx="30"/>
          </p:nvPr>
        </p:nvSpPr>
        <p:spPr>
          <a:xfrm>
            <a:off x="1485900" y="3911116"/>
            <a:ext cx="3279600" cy="2254734"/>
          </a:xfrm>
        </p:spPr>
        <p:txBody>
          <a:bodyPr numCol="1" spcCol="180000">
            <a:noAutofit/>
          </a:bodyPr>
          <a:lstStyle>
            <a:lvl5pPr>
              <a:defRPr/>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Content Placeholder 2"/>
          <p:cNvSpPr>
            <a:spLocks noGrp="1"/>
          </p:cNvSpPr>
          <p:nvPr>
            <p:ph idx="31"/>
          </p:nvPr>
        </p:nvSpPr>
        <p:spPr>
          <a:xfrm>
            <a:off x="6028080" y="1520976"/>
            <a:ext cx="3279600" cy="2254733"/>
          </a:xfrm>
        </p:spPr>
        <p:txBody>
          <a:bodyPr numCol="1" spcCol="180000">
            <a:noAutofit/>
          </a:bodyPr>
          <a:lstStyle>
            <a:lvl5pPr>
              <a:defRPr/>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Content Placeholder 2"/>
          <p:cNvSpPr>
            <a:spLocks noGrp="1"/>
          </p:cNvSpPr>
          <p:nvPr>
            <p:ph idx="32"/>
          </p:nvPr>
        </p:nvSpPr>
        <p:spPr>
          <a:xfrm>
            <a:off x="6028080" y="3911116"/>
            <a:ext cx="3279600" cy="2254734"/>
          </a:xfrm>
        </p:spPr>
        <p:txBody>
          <a:bodyPr numCol="1" spcCol="180000">
            <a:noAutofit/>
          </a:bodyPr>
          <a:lstStyle>
            <a:lvl5pPr>
              <a:defRPr/>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7">
            <a:extLst>
              <a:ext uri="{FF2B5EF4-FFF2-40B4-BE49-F238E27FC236}">
                <a16:creationId xmlns:a16="http://schemas.microsoft.com/office/drawing/2014/main" id="{CE70EEE8-B0C0-4305-8EE6-42F4FBBF1B86}"/>
              </a:ext>
            </a:extLst>
          </p:cNvPr>
          <p:cNvSpPr>
            <a:spLocks noGrp="1"/>
          </p:cNvSpPr>
          <p:nvPr>
            <p:ph type="body" sz="quarter" idx="13" hasCustomPrompt="1"/>
          </p:nvPr>
        </p:nvSpPr>
        <p:spPr>
          <a:xfrm>
            <a:off x="599280" y="586862"/>
            <a:ext cx="8708400" cy="718063"/>
          </a:xfrm>
        </p:spPr>
        <p:txBody>
          <a:bodyPr tIns="0" rIns="0" bIns="0" anchor="t">
            <a:noAutofit/>
          </a:bodyPr>
          <a:lstStyle>
            <a:lvl1pPr>
              <a:lnSpc>
                <a:spcPct val="100000"/>
              </a:lnSpc>
              <a:spcBef>
                <a:spcPts val="0"/>
              </a:spcBef>
              <a:spcAft>
                <a:spcPts val="0"/>
              </a:spcAft>
              <a:defRPr lang="en-US" sz="2200" b="1" kern="1200" cap="none" spc="0" baseline="0" dirty="0">
                <a:solidFill>
                  <a:schemeClr val="bg2"/>
                </a:solidFill>
                <a:latin typeface="+mn-lt"/>
                <a:ea typeface="+mn-ea"/>
                <a:cs typeface="+mn-cs"/>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marL="0" lvl="0" indent="0" algn="l" defTabSz="179388" rtl="0" eaLnBrk="1" latinLnBrk="0" hangingPunct="1">
              <a:lnSpc>
                <a:spcPct val="100000"/>
              </a:lnSpc>
              <a:spcBef>
                <a:spcPts val="0"/>
              </a:spcBef>
              <a:spcAft>
                <a:spcPts val="0"/>
              </a:spcAft>
              <a:buFont typeface="Arial" panose="020B0604020202020204" pitchFamily="34" charset="0"/>
              <a:buNone/>
            </a:pPr>
            <a:r>
              <a:rPr lang="en-GB" dirty="0"/>
              <a:t>Click to edit title </a:t>
            </a:r>
          </a:p>
          <a:p>
            <a:pPr lvl="1"/>
            <a:r>
              <a:rPr lang="en-GB" dirty="0"/>
              <a:t>Second level</a:t>
            </a:r>
          </a:p>
        </p:txBody>
      </p:sp>
    </p:spTree>
    <p:extLst>
      <p:ext uri="{BB962C8B-B14F-4D97-AF65-F5344CB8AC3E}">
        <p14:creationId xmlns:p14="http://schemas.microsoft.com/office/powerpoint/2010/main" val="2873967761"/>
      </p:ext>
    </p:extLst>
  </p:cSld>
  <p:clrMapOvr>
    <a:masterClrMapping/>
  </p:clrMapOvr>
  <p:transition>
    <p:fade/>
  </p:transition>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x Tiles A">
    <p:spTree>
      <p:nvGrpSpPr>
        <p:cNvPr id="1" name=""/>
        <p:cNvGrpSpPr/>
        <p:nvPr/>
      </p:nvGrpSpPr>
      <p:grpSpPr>
        <a:xfrm>
          <a:off x="0" y="0"/>
          <a:ext cx="0" cy="0"/>
          <a:chOff x="0" y="0"/>
          <a:chExt cx="0" cy="0"/>
        </a:xfrm>
      </p:grpSpPr>
      <p:sp>
        <p:nvSpPr>
          <p:cNvPr id="20" name="Rectangle 19"/>
          <p:cNvSpPr>
            <a:spLocks/>
          </p:cNvSpPr>
          <p:nvPr userDrawn="1"/>
        </p:nvSpPr>
        <p:spPr>
          <a:xfrm>
            <a:off x="6503726" y="296862"/>
            <a:ext cx="3096000" cy="307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Picture Placeholder 3"/>
          <p:cNvSpPr>
            <a:spLocks noGrp="1"/>
          </p:cNvSpPr>
          <p:nvPr>
            <p:ph type="pic" sz="quarter" idx="21"/>
          </p:nvPr>
        </p:nvSpPr>
        <p:spPr>
          <a:xfrm>
            <a:off x="6503726" y="3374700"/>
            <a:ext cx="3096000" cy="3078326"/>
          </a:xfrm>
          <a:solidFill>
            <a:schemeClr val="accent5"/>
          </a:solidFill>
        </p:spPr>
        <p:txBody>
          <a:bodyPr lIns="36000" tIns="36000" rIns="36000" bIns="36000" anchor="ctr">
            <a:normAutofit/>
          </a:bodyPr>
          <a:lstStyle>
            <a:lvl1pPr algn="ctr">
              <a:lnSpc>
                <a:spcPct val="100000"/>
              </a:lnSpc>
              <a:spcAft>
                <a:spcPts val="0"/>
              </a:spcAft>
              <a:defRPr sz="1600">
                <a:solidFill>
                  <a:schemeClr val="bg1"/>
                </a:solidFill>
              </a:defRPr>
            </a:lvl1pPr>
          </a:lstStyle>
          <a:p>
            <a:r>
              <a:rPr lang="en-US"/>
              <a:t>Click icon to add picture</a:t>
            </a:r>
            <a:endParaRPr lang="en-GB" dirty="0"/>
          </a:p>
        </p:txBody>
      </p:sp>
      <p:sp>
        <p:nvSpPr>
          <p:cNvPr id="49" name="Rectangle 48"/>
          <p:cNvSpPr>
            <a:spLocks/>
          </p:cNvSpPr>
          <p:nvPr userDrawn="1"/>
        </p:nvSpPr>
        <p:spPr>
          <a:xfrm>
            <a:off x="3405001" y="3374862"/>
            <a:ext cx="3096000" cy="3078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Picture Placeholder 3"/>
          <p:cNvSpPr>
            <a:spLocks noGrp="1"/>
          </p:cNvSpPr>
          <p:nvPr>
            <p:ph type="pic" sz="quarter" idx="20"/>
          </p:nvPr>
        </p:nvSpPr>
        <p:spPr>
          <a:xfrm>
            <a:off x="3405001" y="296862"/>
            <a:ext cx="3096000" cy="3078000"/>
          </a:xfrm>
          <a:solidFill>
            <a:schemeClr val="accent5"/>
          </a:solidFill>
        </p:spPr>
        <p:txBody>
          <a:bodyPr lIns="36000" tIns="36000" rIns="36000" bIns="36000" anchor="ctr">
            <a:normAutofit/>
          </a:bodyPr>
          <a:lstStyle>
            <a:lvl1pPr algn="ctr">
              <a:lnSpc>
                <a:spcPct val="100000"/>
              </a:lnSpc>
              <a:spcAft>
                <a:spcPts val="0"/>
              </a:spcAft>
              <a:defRPr sz="1600">
                <a:solidFill>
                  <a:schemeClr val="bg1"/>
                </a:solidFill>
              </a:defRPr>
            </a:lvl1pPr>
          </a:lstStyle>
          <a:p>
            <a:r>
              <a:rPr lang="en-US"/>
              <a:t>Click icon to add picture</a:t>
            </a:r>
            <a:endParaRPr lang="en-GB" dirty="0"/>
          </a:p>
        </p:txBody>
      </p:sp>
      <p:sp>
        <p:nvSpPr>
          <p:cNvPr id="17" name="Picture Placeholder 3"/>
          <p:cNvSpPr>
            <a:spLocks noGrp="1"/>
          </p:cNvSpPr>
          <p:nvPr>
            <p:ph type="pic" sz="quarter" idx="22"/>
          </p:nvPr>
        </p:nvSpPr>
        <p:spPr>
          <a:xfrm>
            <a:off x="307976" y="3374700"/>
            <a:ext cx="3096000" cy="3078326"/>
          </a:xfrm>
          <a:solidFill>
            <a:schemeClr val="accent5"/>
          </a:solidFill>
        </p:spPr>
        <p:txBody>
          <a:bodyPr lIns="36000" tIns="36000" rIns="36000" bIns="36000" anchor="ctr">
            <a:normAutofit/>
          </a:bodyPr>
          <a:lstStyle>
            <a:lvl1pPr algn="ctr">
              <a:lnSpc>
                <a:spcPct val="100000"/>
              </a:lnSpc>
              <a:spcAft>
                <a:spcPts val="0"/>
              </a:spcAft>
              <a:defRPr sz="1600">
                <a:solidFill>
                  <a:schemeClr val="bg1"/>
                </a:solidFill>
              </a:defRPr>
            </a:lvl1pPr>
          </a:lstStyle>
          <a:p>
            <a:r>
              <a:rPr lang="en-US"/>
              <a:t>Click icon to add picture</a:t>
            </a:r>
            <a:endParaRPr lang="en-GB" dirty="0"/>
          </a:p>
        </p:txBody>
      </p:sp>
      <p:sp>
        <p:nvSpPr>
          <p:cNvPr id="11" name="Content Placeholder 2">
            <a:extLst>
              <a:ext uri="{FF2B5EF4-FFF2-40B4-BE49-F238E27FC236}">
                <a16:creationId xmlns:a16="http://schemas.microsoft.com/office/drawing/2014/main" id="{4BD812DD-A811-4067-A639-C64DB2503729}"/>
              </a:ext>
            </a:extLst>
          </p:cNvPr>
          <p:cNvSpPr>
            <a:spLocks noGrp="1"/>
          </p:cNvSpPr>
          <p:nvPr>
            <p:ph idx="1" hasCustomPrompt="1"/>
          </p:nvPr>
        </p:nvSpPr>
        <p:spPr>
          <a:xfrm>
            <a:off x="6760455" y="586862"/>
            <a:ext cx="2582543"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endParaRPr lang="en-GB" dirty="0"/>
          </a:p>
        </p:txBody>
      </p:sp>
      <p:sp>
        <p:nvSpPr>
          <p:cNvPr id="22" name="Text Placeholder 7">
            <a:extLst>
              <a:ext uri="{FF2B5EF4-FFF2-40B4-BE49-F238E27FC236}">
                <a16:creationId xmlns:a16="http://schemas.microsoft.com/office/drawing/2014/main" id="{633A53F3-BBD2-4702-B85E-F831DDBB7101}"/>
              </a:ext>
            </a:extLst>
          </p:cNvPr>
          <p:cNvSpPr>
            <a:spLocks noGrp="1"/>
          </p:cNvSpPr>
          <p:nvPr>
            <p:ph type="body" sz="quarter" idx="13" hasCustomPrompt="1"/>
          </p:nvPr>
        </p:nvSpPr>
        <p:spPr>
          <a:xfrm>
            <a:off x="599280" y="586862"/>
            <a:ext cx="2523896" cy="2527200"/>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dirty="0"/>
              <a:t>Click to edit title </a:t>
            </a:r>
          </a:p>
          <a:p>
            <a:pPr lvl="1"/>
            <a:r>
              <a:rPr lang="en-GB" dirty="0"/>
              <a:t>Second level</a:t>
            </a:r>
          </a:p>
        </p:txBody>
      </p:sp>
      <p:sp>
        <p:nvSpPr>
          <p:cNvPr id="23" name="Content Placeholder 2">
            <a:extLst>
              <a:ext uri="{FF2B5EF4-FFF2-40B4-BE49-F238E27FC236}">
                <a16:creationId xmlns:a16="http://schemas.microsoft.com/office/drawing/2014/main" id="{5ACB64B3-597C-4E06-A540-2BA6886A0AB6}"/>
              </a:ext>
            </a:extLst>
          </p:cNvPr>
          <p:cNvSpPr>
            <a:spLocks noGrp="1"/>
          </p:cNvSpPr>
          <p:nvPr>
            <p:ph idx="23" hasCustomPrompt="1"/>
          </p:nvPr>
        </p:nvSpPr>
        <p:spPr>
          <a:xfrm>
            <a:off x="3661730" y="3659478"/>
            <a:ext cx="2582543"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endParaRPr lang="en-GB" dirty="0"/>
          </a:p>
        </p:txBody>
      </p:sp>
    </p:spTree>
    <p:extLst>
      <p:ext uri="{BB962C8B-B14F-4D97-AF65-F5344CB8AC3E}">
        <p14:creationId xmlns:p14="http://schemas.microsoft.com/office/powerpoint/2010/main" val="1934681371"/>
      </p:ext>
    </p:extLst>
  </p:cSld>
  <p:clrMapOvr>
    <a:masterClrMapping/>
  </p:clrMapOvr>
  <p:transition>
    <p:fade/>
  </p:transition>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A (Light Logo)">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66937DE-E7F1-4F73-906B-83A772088978}"/>
              </a:ext>
            </a:extLst>
          </p:cNvPr>
          <p:cNvGrpSpPr/>
          <p:nvPr userDrawn="1"/>
        </p:nvGrpSpPr>
        <p:grpSpPr>
          <a:xfrm>
            <a:off x="8515909" y="312871"/>
            <a:ext cx="930736" cy="853013"/>
            <a:chOff x="8515909" y="312871"/>
            <a:chExt cx="930736" cy="853013"/>
          </a:xfrm>
        </p:grpSpPr>
        <p:sp>
          <p:nvSpPr>
            <p:cNvPr id="35" name="Freeform 13">
              <a:extLst>
                <a:ext uri="{FF2B5EF4-FFF2-40B4-BE49-F238E27FC236}">
                  <a16:creationId xmlns:a16="http://schemas.microsoft.com/office/drawing/2014/main" id="{5793CDAB-A082-4DA4-9893-0EE0826BBFAA}"/>
                </a:ext>
              </a:extLst>
            </p:cNvPr>
            <p:cNvSpPr>
              <a:spLocks/>
            </p:cNvSpPr>
            <p:nvPr/>
          </p:nvSpPr>
          <p:spPr bwMode="auto">
            <a:xfrm>
              <a:off x="8515909" y="328804"/>
              <a:ext cx="835914" cy="837080"/>
            </a:xfrm>
            <a:custGeom>
              <a:avLst/>
              <a:gdLst>
                <a:gd name="T0" fmla="*/ 988 w 1008"/>
                <a:gd name="T1" fmla="*/ 457 h 1008"/>
                <a:gd name="T2" fmla="*/ 894 w 1008"/>
                <a:gd name="T3" fmla="*/ 363 h 1008"/>
                <a:gd name="T4" fmla="*/ 953 w 1008"/>
                <a:gd name="T5" fmla="*/ 275 h 1008"/>
                <a:gd name="T6" fmla="*/ 933 w 1008"/>
                <a:gd name="T7" fmla="*/ 239 h 1008"/>
                <a:gd name="T8" fmla="*/ 909 w 1008"/>
                <a:gd name="T9" fmla="*/ 241 h 1008"/>
                <a:gd name="T10" fmla="*/ 767 w 1008"/>
                <a:gd name="T11" fmla="*/ 100 h 1008"/>
                <a:gd name="T12" fmla="*/ 769 w 1008"/>
                <a:gd name="T13" fmla="*/ 75 h 1008"/>
                <a:gd name="T14" fmla="*/ 504 w 1008"/>
                <a:gd name="T15" fmla="*/ 0 h 1008"/>
                <a:gd name="T16" fmla="*/ 0 w 1008"/>
                <a:gd name="T17" fmla="*/ 504 h 1008"/>
                <a:gd name="T18" fmla="*/ 504 w 1008"/>
                <a:gd name="T19" fmla="*/ 1008 h 1008"/>
                <a:gd name="T20" fmla="*/ 1008 w 1008"/>
                <a:gd name="T21" fmla="*/ 504 h 1008"/>
                <a:gd name="T22" fmla="*/ 1006 w 1008"/>
                <a:gd name="T23" fmla="*/ 455 h 1008"/>
                <a:gd name="T24" fmla="*/ 988 w 1008"/>
                <a:gd name="T25" fmla="*/ 457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8" h="1008">
                  <a:moveTo>
                    <a:pt x="988" y="457"/>
                  </a:moveTo>
                  <a:cubicBezTo>
                    <a:pt x="936" y="457"/>
                    <a:pt x="894" y="415"/>
                    <a:pt x="894" y="363"/>
                  </a:cubicBezTo>
                  <a:cubicBezTo>
                    <a:pt x="894" y="323"/>
                    <a:pt x="918" y="289"/>
                    <a:pt x="953" y="275"/>
                  </a:cubicBezTo>
                  <a:cubicBezTo>
                    <a:pt x="947" y="263"/>
                    <a:pt x="940" y="251"/>
                    <a:pt x="933" y="239"/>
                  </a:cubicBezTo>
                  <a:cubicBezTo>
                    <a:pt x="925" y="240"/>
                    <a:pt x="917" y="241"/>
                    <a:pt x="909" y="241"/>
                  </a:cubicBezTo>
                  <a:cubicBezTo>
                    <a:pt x="830" y="241"/>
                    <a:pt x="767" y="178"/>
                    <a:pt x="767" y="100"/>
                  </a:cubicBezTo>
                  <a:cubicBezTo>
                    <a:pt x="767" y="91"/>
                    <a:pt x="768" y="83"/>
                    <a:pt x="769" y="75"/>
                  </a:cubicBezTo>
                  <a:cubicBezTo>
                    <a:pt x="692" y="28"/>
                    <a:pt x="602" y="0"/>
                    <a:pt x="504" y="0"/>
                  </a:cubicBezTo>
                  <a:cubicBezTo>
                    <a:pt x="226" y="0"/>
                    <a:pt x="0" y="226"/>
                    <a:pt x="0" y="504"/>
                  </a:cubicBezTo>
                  <a:cubicBezTo>
                    <a:pt x="0" y="782"/>
                    <a:pt x="226" y="1008"/>
                    <a:pt x="504" y="1008"/>
                  </a:cubicBezTo>
                  <a:cubicBezTo>
                    <a:pt x="783" y="1008"/>
                    <a:pt x="1008" y="782"/>
                    <a:pt x="1008" y="504"/>
                  </a:cubicBezTo>
                  <a:cubicBezTo>
                    <a:pt x="1008" y="488"/>
                    <a:pt x="1007" y="471"/>
                    <a:pt x="1006" y="455"/>
                  </a:cubicBezTo>
                  <a:cubicBezTo>
                    <a:pt x="1000" y="457"/>
                    <a:pt x="994" y="457"/>
                    <a:pt x="988" y="457"/>
                  </a:cubicBezTo>
                </a:path>
              </a:pathLst>
            </a:custGeom>
            <a:solidFill>
              <a:srgbClr val="D132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6" name="Oval 6">
              <a:extLst>
                <a:ext uri="{FF2B5EF4-FFF2-40B4-BE49-F238E27FC236}">
                  <a16:creationId xmlns:a16="http://schemas.microsoft.com/office/drawing/2014/main" id="{20174FFB-9DE1-43EA-894B-99E75F40BF90}"/>
                </a:ext>
              </a:extLst>
            </p:cNvPr>
            <p:cNvSpPr>
              <a:spLocks noChangeArrowheads="1"/>
            </p:cNvSpPr>
            <p:nvPr/>
          </p:nvSpPr>
          <p:spPr bwMode="auto">
            <a:xfrm>
              <a:off x="9356486" y="475313"/>
              <a:ext cx="90159" cy="9015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7" name="Oval 7">
              <a:extLst>
                <a:ext uri="{FF2B5EF4-FFF2-40B4-BE49-F238E27FC236}">
                  <a16:creationId xmlns:a16="http://schemas.microsoft.com/office/drawing/2014/main" id="{D789D349-E626-4B49-BFF2-6BC6EBB4EA79}"/>
                </a:ext>
              </a:extLst>
            </p:cNvPr>
            <p:cNvSpPr>
              <a:spLocks noChangeArrowheads="1"/>
            </p:cNvSpPr>
            <p:nvPr/>
          </p:nvSpPr>
          <p:spPr bwMode="auto">
            <a:xfrm>
              <a:off x="9159069" y="312871"/>
              <a:ext cx="209853" cy="209853"/>
            </a:xfrm>
            <a:prstGeom prst="ellipse">
              <a:avLst/>
            </a:prstGeom>
            <a:solidFill>
              <a:srgbClr val="8FA2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8" name="Oval 8">
              <a:extLst>
                <a:ext uri="{FF2B5EF4-FFF2-40B4-BE49-F238E27FC236}">
                  <a16:creationId xmlns:a16="http://schemas.microsoft.com/office/drawing/2014/main" id="{36847CE1-8993-4E01-B826-D512F6DFBB32}"/>
                </a:ext>
              </a:extLst>
            </p:cNvPr>
            <p:cNvSpPr>
              <a:spLocks noChangeArrowheads="1"/>
            </p:cNvSpPr>
            <p:nvPr/>
          </p:nvSpPr>
          <p:spPr bwMode="auto">
            <a:xfrm>
              <a:off x="9265550" y="568581"/>
              <a:ext cx="127078" cy="127078"/>
            </a:xfrm>
            <a:prstGeom prst="ellipse">
              <a:avLst/>
            </a:prstGeom>
            <a:solidFill>
              <a:srgbClr val="D4DC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 name="Freeform 18">
              <a:extLst>
                <a:ext uri="{FF2B5EF4-FFF2-40B4-BE49-F238E27FC236}">
                  <a16:creationId xmlns:a16="http://schemas.microsoft.com/office/drawing/2014/main" id="{3A5FB47C-B857-4FEE-A9EB-DDD7E93A985A}"/>
                </a:ext>
              </a:extLst>
            </p:cNvPr>
            <p:cNvSpPr>
              <a:spLocks/>
            </p:cNvSpPr>
            <p:nvPr userDrawn="1"/>
          </p:nvSpPr>
          <p:spPr bwMode="auto">
            <a:xfrm>
              <a:off x="8889845" y="540167"/>
              <a:ext cx="355800" cy="390343"/>
            </a:xfrm>
            <a:custGeom>
              <a:avLst/>
              <a:gdLst>
                <a:gd name="T0" fmla="*/ 702 w 1440"/>
                <a:gd name="T1" fmla="*/ 3 h 1584"/>
                <a:gd name="T2" fmla="*/ 759 w 1440"/>
                <a:gd name="T3" fmla="*/ 23 h 1584"/>
                <a:gd name="T4" fmla="*/ 802 w 1440"/>
                <a:gd name="T5" fmla="*/ 60 h 1584"/>
                <a:gd name="T6" fmla="*/ 835 w 1440"/>
                <a:gd name="T7" fmla="*/ 113 h 1584"/>
                <a:gd name="T8" fmla="*/ 852 w 1440"/>
                <a:gd name="T9" fmla="*/ 148 h 1584"/>
                <a:gd name="T10" fmla="*/ 863 w 1440"/>
                <a:gd name="T11" fmla="*/ 177 h 1584"/>
                <a:gd name="T12" fmla="*/ 884 w 1440"/>
                <a:gd name="T13" fmla="*/ 227 h 1584"/>
                <a:gd name="T14" fmla="*/ 911 w 1440"/>
                <a:gd name="T15" fmla="*/ 294 h 1584"/>
                <a:gd name="T16" fmla="*/ 944 w 1440"/>
                <a:gd name="T17" fmla="*/ 374 h 1584"/>
                <a:gd name="T18" fmla="*/ 982 w 1440"/>
                <a:gd name="T19" fmla="*/ 468 h 1584"/>
                <a:gd name="T20" fmla="*/ 1024 w 1440"/>
                <a:gd name="T21" fmla="*/ 570 h 1584"/>
                <a:gd name="T22" fmla="*/ 1069 w 1440"/>
                <a:gd name="T23" fmla="*/ 680 h 1584"/>
                <a:gd name="T24" fmla="*/ 1116 w 1440"/>
                <a:gd name="T25" fmla="*/ 793 h 1584"/>
                <a:gd name="T26" fmla="*/ 1162 w 1440"/>
                <a:gd name="T27" fmla="*/ 908 h 1584"/>
                <a:gd name="T28" fmla="*/ 1210 w 1440"/>
                <a:gd name="T29" fmla="*/ 1022 h 1584"/>
                <a:gd name="T30" fmla="*/ 1255 w 1440"/>
                <a:gd name="T31" fmla="*/ 1133 h 1584"/>
                <a:gd name="T32" fmla="*/ 1297 w 1440"/>
                <a:gd name="T33" fmla="*/ 1236 h 1584"/>
                <a:gd name="T34" fmla="*/ 1337 w 1440"/>
                <a:gd name="T35" fmla="*/ 1332 h 1584"/>
                <a:gd name="T36" fmla="*/ 1371 w 1440"/>
                <a:gd name="T37" fmla="*/ 1416 h 1584"/>
                <a:gd name="T38" fmla="*/ 1399 w 1440"/>
                <a:gd name="T39" fmla="*/ 1485 h 1584"/>
                <a:gd name="T40" fmla="*/ 1422 w 1440"/>
                <a:gd name="T41" fmla="*/ 1538 h 1584"/>
                <a:gd name="T42" fmla="*/ 1435 w 1440"/>
                <a:gd name="T43" fmla="*/ 1572 h 1584"/>
                <a:gd name="T44" fmla="*/ 1440 w 1440"/>
                <a:gd name="T45" fmla="*/ 1584 h 1584"/>
                <a:gd name="T46" fmla="*/ 1097 w 1440"/>
                <a:gd name="T47" fmla="*/ 1583 h 1584"/>
                <a:gd name="T48" fmla="*/ 1064 w 1440"/>
                <a:gd name="T49" fmla="*/ 1575 h 1584"/>
                <a:gd name="T50" fmla="*/ 1043 w 1440"/>
                <a:gd name="T51" fmla="*/ 1551 h 1584"/>
                <a:gd name="T52" fmla="*/ 1033 w 1440"/>
                <a:gd name="T53" fmla="*/ 1529 h 1584"/>
                <a:gd name="T54" fmla="*/ 1024 w 1440"/>
                <a:gd name="T55" fmla="*/ 1508 h 1584"/>
                <a:gd name="T56" fmla="*/ 1009 w 1440"/>
                <a:gd name="T57" fmla="*/ 1472 h 1584"/>
                <a:gd name="T58" fmla="*/ 990 w 1440"/>
                <a:gd name="T59" fmla="*/ 1425 h 1584"/>
                <a:gd name="T60" fmla="*/ 969 w 1440"/>
                <a:gd name="T61" fmla="*/ 1374 h 1584"/>
                <a:gd name="T62" fmla="*/ 948 w 1440"/>
                <a:gd name="T63" fmla="*/ 1325 h 1584"/>
                <a:gd name="T64" fmla="*/ 931 w 1440"/>
                <a:gd name="T65" fmla="*/ 1282 h 1584"/>
                <a:gd name="T66" fmla="*/ 919 w 1440"/>
                <a:gd name="T67" fmla="*/ 1253 h 1584"/>
                <a:gd name="T68" fmla="*/ 914 w 1440"/>
                <a:gd name="T69" fmla="*/ 1243 h 1584"/>
                <a:gd name="T70" fmla="*/ 369 w 1440"/>
                <a:gd name="T71" fmla="*/ 1584 h 1584"/>
                <a:gd name="T72" fmla="*/ 6 w 1440"/>
                <a:gd name="T73" fmla="*/ 1570 h 1584"/>
                <a:gd name="T74" fmla="*/ 23 w 1440"/>
                <a:gd name="T75" fmla="*/ 1528 h 1584"/>
                <a:gd name="T76" fmla="*/ 48 w 1440"/>
                <a:gd name="T77" fmla="*/ 1472 h 1584"/>
                <a:gd name="T78" fmla="*/ 76 w 1440"/>
                <a:gd name="T79" fmla="*/ 1402 h 1584"/>
                <a:gd name="T80" fmla="*/ 108 w 1440"/>
                <a:gd name="T81" fmla="*/ 1328 h 1584"/>
                <a:gd name="T82" fmla="*/ 141 w 1440"/>
                <a:gd name="T83" fmla="*/ 1253 h 1584"/>
                <a:gd name="T84" fmla="*/ 170 w 1440"/>
                <a:gd name="T85" fmla="*/ 1182 h 1584"/>
                <a:gd name="T86" fmla="*/ 197 w 1440"/>
                <a:gd name="T87" fmla="*/ 1119 h 1584"/>
                <a:gd name="T88" fmla="*/ 219 w 1440"/>
                <a:gd name="T89" fmla="*/ 1071 h 1584"/>
                <a:gd name="T90" fmla="*/ 239 w 1440"/>
                <a:gd name="T91" fmla="*/ 1025 h 1584"/>
                <a:gd name="T92" fmla="*/ 265 w 1440"/>
                <a:gd name="T93" fmla="*/ 985 h 1584"/>
                <a:gd name="T94" fmla="*/ 296 w 1440"/>
                <a:gd name="T95" fmla="*/ 959 h 1584"/>
                <a:gd name="T96" fmla="*/ 339 w 1440"/>
                <a:gd name="T97" fmla="*/ 946 h 1584"/>
                <a:gd name="T98" fmla="*/ 400 w 1440"/>
                <a:gd name="T99" fmla="*/ 942 h 1584"/>
                <a:gd name="T100" fmla="*/ 752 w 1440"/>
                <a:gd name="T101" fmla="*/ 846 h 1584"/>
                <a:gd name="T102" fmla="*/ 681 w 1440"/>
                <a:gd name="T103" fmla="*/ 674 h 1584"/>
                <a:gd name="T104" fmla="*/ 620 w 1440"/>
                <a:gd name="T105" fmla="*/ 525 h 1584"/>
                <a:gd name="T106" fmla="*/ 568 w 1440"/>
                <a:gd name="T107" fmla="*/ 399 h 1584"/>
                <a:gd name="T108" fmla="*/ 525 w 1440"/>
                <a:gd name="T109" fmla="*/ 294 h 1584"/>
                <a:gd name="T110" fmla="*/ 503 w 1440"/>
                <a:gd name="T111" fmla="*/ 233 h 1584"/>
                <a:gd name="T112" fmla="*/ 493 w 1440"/>
                <a:gd name="T113" fmla="*/ 185 h 1584"/>
                <a:gd name="T114" fmla="*/ 494 w 1440"/>
                <a:gd name="T115" fmla="*/ 136 h 1584"/>
                <a:gd name="T116" fmla="*/ 514 w 1440"/>
                <a:gd name="T117" fmla="*/ 84 h 1584"/>
                <a:gd name="T118" fmla="*/ 552 w 1440"/>
                <a:gd name="T119" fmla="*/ 41 h 1584"/>
                <a:gd name="T120" fmla="*/ 606 w 1440"/>
                <a:gd name="T121" fmla="*/ 12 h 1584"/>
                <a:gd name="T122" fmla="*/ 672 w 1440"/>
                <a:gd name="T123" fmla="*/ 0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0" h="1584">
                  <a:moveTo>
                    <a:pt x="672" y="0"/>
                  </a:moveTo>
                  <a:lnTo>
                    <a:pt x="702" y="3"/>
                  </a:lnTo>
                  <a:lnTo>
                    <a:pt x="732" y="11"/>
                  </a:lnTo>
                  <a:lnTo>
                    <a:pt x="759" y="23"/>
                  </a:lnTo>
                  <a:lnTo>
                    <a:pt x="784" y="41"/>
                  </a:lnTo>
                  <a:lnTo>
                    <a:pt x="802" y="60"/>
                  </a:lnTo>
                  <a:lnTo>
                    <a:pt x="820" y="85"/>
                  </a:lnTo>
                  <a:lnTo>
                    <a:pt x="835" y="113"/>
                  </a:lnTo>
                  <a:lnTo>
                    <a:pt x="849" y="142"/>
                  </a:lnTo>
                  <a:lnTo>
                    <a:pt x="852" y="148"/>
                  </a:lnTo>
                  <a:lnTo>
                    <a:pt x="856" y="160"/>
                  </a:lnTo>
                  <a:lnTo>
                    <a:pt x="863" y="177"/>
                  </a:lnTo>
                  <a:lnTo>
                    <a:pt x="872" y="200"/>
                  </a:lnTo>
                  <a:lnTo>
                    <a:pt x="884" y="227"/>
                  </a:lnTo>
                  <a:lnTo>
                    <a:pt x="896" y="259"/>
                  </a:lnTo>
                  <a:lnTo>
                    <a:pt x="911" y="294"/>
                  </a:lnTo>
                  <a:lnTo>
                    <a:pt x="927" y="332"/>
                  </a:lnTo>
                  <a:lnTo>
                    <a:pt x="944" y="374"/>
                  </a:lnTo>
                  <a:lnTo>
                    <a:pt x="963" y="419"/>
                  </a:lnTo>
                  <a:lnTo>
                    <a:pt x="982" y="468"/>
                  </a:lnTo>
                  <a:lnTo>
                    <a:pt x="1003" y="518"/>
                  </a:lnTo>
                  <a:lnTo>
                    <a:pt x="1024" y="570"/>
                  </a:lnTo>
                  <a:lnTo>
                    <a:pt x="1047" y="624"/>
                  </a:lnTo>
                  <a:lnTo>
                    <a:pt x="1069" y="680"/>
                  </a:lnTo>
                  <a:lnTo>
                    <a:pt x="1092" y="735"/>
                  </a:lnTo>
                  <a:lnTo>
                    <a:pt x="1116" y="793"/>
                  </a:lnTo>
                  <a:lnTo>
                    <a:pt x="1140" y="851"/>
                  </a:lnTo>
                  <a:lnTo>
                    <a:pt x="1162" y="908"/>
                  </a:lnTo>
                  <a:lnTo>
                    <a:pt x="1186" y="965"/>
                  </a:lnTo>
                  <a:lnTo>
                    <a:pt x="1210" y="1022"/>
                  </a:lnTo>
                  <a:lnTo>
                    <a:pt x="1233" y="1077"/>
                  </a:lnTo>
                  <a:lnTo>
                    <a:pt x="1255" y="1133"/>
                  </a:lnTo>
                  <a:lnTo>
                    <a:pt x="1277" y="1185"/>
                  </a:lnTo>
                  <a:lnTo>
                    <a:pt x="1297" y="1236"/>
                  </a:lnTo>
                  <a:lnTo>
                    <a:pt x="1318" y="1286"/>
                  </a:lnTo>
                  <a:lnTo>
                    <a:pt x="1337" y="1332"/>
                  </a:lnTo>
                  <a:lnTo>
                    <a:pt x="1355" y="1375"/>
                  </a:lnTo>
                  <a:lnTo>
                    <a:pt x="1371" y="1416"/>
                  </a:lnTo>
                  <a:lnTo>
                    <a:pt x="1387" y="1452"/>
                  </a:lnTo>
                  <a:lnTo>
                    <a:pt x="1399" y="1485"/>
                  </a:lnTo>
                  <a:lnTo>
                    <a:pt x="1412" y="1513"/>
                  </a:lnTo>
                  <a:lnTo>
                    <a:pt x="1422" y="1538"/>
                  </a:lnTo>
                  <a:lnTo>
                    <a:pt x="1430" y="1558"/>
                  </a:lnTo>
                  <a:lnTo>
                    <a:pt x="1435" y="1572"/>
                  </a:lnTo>
                  <a:lnTo>
                    <a:pt x="1439" y="1580"/>
                  </a:lnTo>
                  <a:lnTo>
                    <a:pt x="1440" y="1584"/>
                  </a:lnTo>
                  <a:lnTo>
                    <a:pt x="1120" y="1584"/>
                  </a:lnTo>
                  <a:lnTo>
                    <a:pt x="1097" y="1583"/>
                  </a:lnTo>
                  <a:lnTo>
                    <a:pt x="1077" y="1580"/>
                  </a:lnTo>
                  <a:lnTo>
                    <a:pt x="1064" y="1575"/>
                  </a:lnTo>
                  <a:lnTo>
                    <a:pt x="1052" y="1566"/>
                  </a:lnTo>
                  <a:lnTo>
                    <a:pt x="1043" y="1551"/>
                  </a:lnTo>
                  <a:lnTo>
                    <a:pt x="1034" y="1533"/>
                  </a:lnTo>
                  <a:lnTo>
                    <a:pt x="1033" y="1529"/>
                  </a:lnTo>
                  <a:lnTo>
                    <a:pt x="1030" y="1520"/>
                  </a:lnTo>
                  <a:lnTo>
                    <a:pt x="1024" y="1508"/>
                  </a:lnTo>
                  <a:lnTo>
                    <a:pt x="1017" y="1491"/>
                  </a:lnTo>
                  <a:lnTo>
                    <a:pt x="1009" y="1472"/>
                  </a:lnTo>
                  <a:lnTo>
                    <a:pt x="1000" y="1449"/>
                  </a:lnTo>
                  <a:lnTo>
                    <a:pt x="990" y="1425"/>
                  </a:lnTo>
                  <a:lnTo>
                    <a:pt x="980" y="1399"/>
                  </a:lnTo>
                  <a:lnTo>
                    <a:pt x="969" y="1374"/>
                  </a:lnTo>
                  <a:lnTo>
                    <a:pt x="958" y="1349"/>
                  </a:lnTo>
                  <a:lnTo>
                    <a:pt x="948" y="1325"/>
                  </a:lnTo>
                  <a:lnTo>
                    <a:pt x="939" y="1303"/>
                  </a:lnTo>
                  <a:lnTo>
                    <a:pt x="931" y="1282"/>
                  </a:lnTo>
                  <a:lnTo>
                    <a:pt x="924" y="1267"/>
                  </a:lnTo>
                  <a:lnTo>
                    <a:pt x="919" y="1253"/>
                  </a:lnTo>
                  <a:lnTo>
                    <a:pt x="915" y="1245"/>
                  </a:lnTo>
                  <a:lnTo>
                    <a:pt x="914" y="1243"/>
                  </a:lnTo>
                  <a:lnTo>
                    <a:pt x="503" y="1243"/>
                  </a:lnTo>
                  <a:lnTo>
                    <a:pt x="369" y="1584"/>
                  </a:lnTo>
                  <a:lnTo>
                    <a:pt x="0" y="1584"/>
                  </a:lnTo>
                  <a:lnTo>
                    <a:pt x="6" y="1570"/>
                  </a:lnTo>
                  <a:lnTo>
                    <a:pt x="13" y="1552"/>
                  </a:lnTo>
                  <a:lnTo>
                    <a:pt x="23" y="1528"/>
                  </a:lnTo>
                  <a:lnTo>
                    <a:pt x="34" y="1502"/>
                  </a:lnTo>
                  <a:lnTo>
                    <a:pt x="48" y="1472"/>
                  </a:lnTo>
                  <a:lnTo>
                    <a:pt x="61" y="1438"/>
                  </a:lnTo>
                  <a:lnTo>
                    <a:pt x="76" y="1402"/>
                  </a:lnTo>
                  <a:lnTo>
                    <a:pt x="92" y="1366"/>
                  </a:lnTo>
                  <a:lnTo>
                    <a:pt x="108" y="1328"/>
                  </a:lnTo>
                  <a:lnTo>
                    <a:pt x="124" y="1290"/>
                  </a:lnTo>
                  <a:lnTo>
                    <a:pt x="141" y="1253"/>
                  </a:lnTo>
                  <a:lnTo>
                    <a:pt x="155" y="1216"/>
                  </a:lnTo>
                  <a:lnTo>
                    <a:pt x="170" y="1182"/>
                  </a:lnTo>
                  <a:lnTo>
                    <a:pt x="185" y="1149"/>
                  </a:lnTo>
                  <a:lnTo>
                    <a:pt x="197" y="1119"/>
                  </a:lnTo>
                  <a:lnTo>
                    <a:pt x="209" y="1092"/>
                  </a:lnTo>
                  <a:lnTo>
                    <a:pt x="219" y="1071"/>
                  </a:lnTo>
                  <a:lnTo>
                    <a:pt x="227" y="1054"/>
                  </a:lnTo>
                  <a:lnTo>
                    <a:pt x="239" y="1025"/>
                  </a:lnTo>
                  <a:lnTo>
                    <a:pt x="252" y="1003"/>
                  </a:lnTo>
                  <a:lnTo>
                    <a:pt x="265" y="985"/>
                  </a:lnTo>
                  <a:lnTo>
                    <a:pt x="280" y="970"/>
                  </a:lnTo>
                  <a:lnTo>
                    <a:pt x="296" y="959"/>
                  </a:lnTo>
                  <a:lnTo>
                    <a:pt x="315" y="951"/>
                  </a:lnTo>
                  <a:lnTo>
                    <a:pt x="339" y="946"/>
                  </a:lnTo>
                  <a:lnTo>
                    <a:pt x="367" y="943"/>
                  </a:lnTo>
                  <a:lnTo>
                    <a:pt x="400" y="942"/>
                  </a:lnTo>
                  <a:lnTo>
                    <a:pt x="791" y="942"/>
                  </a:lnTo>
                  <a:lnTo>
                    <a:pt x="752" y="846"/>
                  </a:lnTo>
                  <a:lnTo>
                    <a:pt x="715" y="757"/>
                  </a:lnTo>
                  <a:lnTo>
                    <a:pt x="681" y="674"/>
                  </a:lnTo>
                  <a:lnTo>
                    <a:pt x="649" y="596"/>
                  </a:lnTo>
                  <a:lnTo>
                    <a:pt x="620" y="525"/>
                  </a:lnTo>
                  <a:lnTo>
                    <a:pt x="593" y="459"/>
                  </a:lnTo>
                  <a:lnTo>
                    <a:pt x="568" y="399"/>
                  </a:lnTo>
                  <a:lnTo>
                    <a:pt x="545" y="344"/>
                  </a:lnTo>
                  <a:lnTo>
                    <a:pt x="525" y="294"/>
                  </a:lnTo>
                  <a:lnTo>
                    <a:pt x="512" y="261"/>
                  </a:lnTo>
                  <a:lnTo>
                    <a:pt x="503" y="233"/>
                  </a:lnTo>
                  <a:lnTo>
                    <a:pt x="496" y="208"/>
                  </a:lnTo>
                  <a:lnTo>
                    <a:pt x="493" y="185"/>
                  </a:lnTo>
                  <a:lnTo>
                    <a:pt x="491" y="164"/>
                  </a:lnTo>
                  <a:lnTo>
                    <a:pt x="494" y="136"/>
                  </a:lnTo>
                  <a:lnTo>
                    <a:pt x="502" y="109"/>
                  </a:lnTo>
                  <a:lnTo>
                    <a:pt x="514" y="84"/>
                  </a:lnTo>
                  <a:lnTo>
                    <a:pt x="531" y="60"/>
                  </a:lnTo>
                  <a:lnTo>
                    <a:pt x="552" y="41"/>
                  </a:lnTo>
                  <a:lnTo>
                    <a:pt x="577" y="24"/>
                  </a:lnTo>
                  <a:lnTo>
                    <a:pt x="606" y="12"/>
                  </a:lnTo>
                  <a:lnTo>
                    <a:pt x="638" y="3"/>
                  </a:lnTo>
                  <a:lnTo>
                    <a:pt x="67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19">
              <a:extLst>
                <a:ext uri="{FF2B5EF4-FFF2-40B4-BE49-F238E27FC236}">
                  <a16:creationId xmlns:a16="http://schemas.microsoft.com/office/drawing/2014/main" id="{954C67E4-406E-44FF-B840-A8F81936597C}"/>
                </a:ext>
              </a:extLst>
            </p:cNvPr>
            <p:cNvSpPr>
              <a:spLocks noEditPoints="1"/>
            </p:cNvSpPr>
            <p:nvPr userDrawn="1"/>
          </p:nvSpPr>
          <p:spPr bwMode="auto">
            <a:xfrm>
              <a:off x="8675674" y="541894"/>
              <a:ext cx="295349" cy="388616"/>
            </a:xfrm>
            <a:custGeom>
              <a:avLst/>
              <a:gdLst>
                <a:gd name="T0" fmla="*/ 372 w 1194"/>
                <a:gd name="T1" fmla="*/ 762 h 1572"/>
                <a:gd name="T2" fmla="*/ 594 w 1194"/>
                <a:gd name="T3" fmla="*/ 761 h 1572"/>
                <a:gd name="T4" fmla="*/ 678 w 1194"/>
                <a:gd name="T5" fmla="*/ 748 h 1572"/>
                <a:gd name="T6" fmla="*/ 742 w 1194"/>
                <a:gd name="T7" fmla="*/ 723 h 1572"/>
                <a:gd name="T8" fmla="*/ 789 w 1194"/>
                <a:gd name="T9" fmla="*/ 685 h 1572"/>
                <a:gd name="T10" fmla="*/ 818 w 1194"/>
                <a:gd name="T11" fmla="*/ 636 h 1572"/>
                <a:gd name="T12" fmla="*/ 834 w 1194"/>
                <a:gd name="T13" fmla="*/ 574 h 1572"/>
                <a:gd name="T14" fmla="*/ 834 w 1194"/>
                <a:gd name="T15" fmla="*/ 503 h 1572"/>
                <a:gd name="T16" fmla="*/ 818 w 1194"/>
                <a:gd name="T17" fmla="*/ 440 h 1572"/>
                <a:gd name="T18" fmla="*/ 789 w 1194"/>
                <a:gd name="T19" fmla="*/ 392 h 1572"/>
                <a:gd name="T20" fmla="*/ 742 w 1194"/>
                <a:gd name="T21" fmla="*/ 354 h 1572"/>
                <a:gd name="T22" fmla="*/ 678 w 1194"/>
                <a:gd name="T23" fmla="*/ 328 h 1572"/>
                <a:gd name="T24" fmla="*/ 594 w 1194"/>
                <a:gd name="T25" fmla="*/ 317 h 1572"/>
                <a:gd name="T26" fmla="*/ 372 w 1194"/>
                <a:gd name="T27" fmla="*/ 315 h 1572"/>
                <a:gd name="T28" fmla="*/ 572 w 1194"/>
                <a:gd name="T29" fmla="*/ 0 h 1572"/>
                <a:gd name="T30" fmla="*/ 707 w 1194"/>
                <a:gd name="T31" fmla="*/ 8 h 1572"/>
                <a:gd name="T32" fmla="*/ 825 w 1194"/>
                <a:gd name="T33" fmla="*/ 31 h 1572"/>
                <a:gd name="T34" fmla="*/ 927 w 1194"/>
                <a:gd name="T35" fmla="*/ 70 h 1572"/>
                <a:gd name="T36" fmla="*/ 1013 w 1194"/>
                <a:gd name="T37" fmla="*/ 123 h 1572"/>
                <a:gd name="T38" fmla="*/ 1082 w 1194"/>
                <a:gd name="T39" fmla="*/ 189 h 1572"/>
                <a:gd name="T40" fmla="*/ 1135 w 1194"/>
                <a:gd name="T41" fmla="*/ 268 h 1572"/>
                <a:gd name="T42" fmla="*/ 1173 w 1194"/>
                <a:gd name="T43" fmla="*/ 359 h 1572"/>
                <a:gd name="T44" fmla="*/ 1192 w 1194"/>
                <a:gd name="T45" fmla="*/ 461 h 1572"/>
                <a:gd name="T46" fmla="*/ 1194 w 1194"/>
                <a:gd name="T47" fmla="*/ 521 h 1572"/>
                <a:gd name="T48" fmla="*/ 1183 w 1194"/>
                <a:gd name="T49" fmla="*/ 641 h 1572"/>
                <a:gd name="T50" fmla="*/ 1150 w 1194"/>
                <a:gd name="T51" fmla="*/ 747 h 1572"/>
                <a:gd name="T52" fmla="*/ 1098 w 1194"/>
                <a:gd name="T53" fmla="*/ 840 h 1572"/>
                <a:gd name="T54" fmla="*/ 1029 w 1194"/>
                <a:gd name="T55" fmla="*/ 918 h 1572"/>
                <a:gd name="T56" fmla="*/ 948 w 1194"/>
                <a:gd name="T57" fmla="*/ 979 h 1572"/>
                <a:gd name="T58" fmla="*/ 853 w 1194"/>
                <a:gd name="T59" fmla="*/ 1026 h 1572"/>
                <a:gd name="T60" fmla="*/ 743 w 1194"/>
                <a:gd name="T61" fmla="*/ 1058 h 1572"/>
                <a:gd name="T62" fmla="*/ 616 w 1194"/>
                <a:gd name="T63" fmla="*/ 1073 h 1572"/>
                <a:gd name="T64" fmla="*/ 372 w 1194"/>
                <a:gd name="T65" fmla="*/ 1076 h 1572"/>
                <a:gd name="T66" fmla="*/ 0 w 1194"/>
                <a:gd name="T67"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4" h="1572">
                  <a:moveTo>
                    <a:pt x="372" y="315"/>
                  </a:moveTo>
                  <a:lnTo>
                    <a:pt x="372" y="762"/>
                  </a:lnTo>
                  <a:lnTo>
                    <a:pt x="543" y="762"/>
                  </a:lnTo>
                  <a:lnTo>
                    <a:pt x="594" y="761"/>
                  </a:lnTo>
                  <a:lnTo>
                    <a:pt x="638" y="756"/>
                  </a:lnTo>
                  <a:lnTo>
                    <a:pt x="678" y="748"/>
                  </a:lnTo>
                  <a:lnTo>
                    <a:pt x="713" y="737"/>
                  </a:lnTo>
                  <a:lnTo>
                    <a:pt x="742" y="723"/>
                  </a:lnTo>
                  <a:lnTo>
                    <a:pt x="768" y="704"/>
                  </a:lnTo>
                  <a:lnTo>
                    <a:pt x="789" y="685"/>
                  </a:lnTo>
                  <a:lnTo>
                    <a:pt x="804" y="662"/>
                  </a:lnTo>
                  <a:lnTo>
                    <a:pt x="818" y="636"/>
                  </a:lnTo>
                  <a:lnTo>
                    <a:pt x="828" y="607"/>
                  </a:lnTo>
                  <a:lnTo>
                    <a:pt x="834" y="574"/>
                  </a:lnTo>
                  <a:lnTo>
                    <a:pt x="836" y="538"/>
                  </a:lnTo>
                  <a:lnTo>
                    <a:pt x="834" y="503"/>
                  </a:lnTo>
                  <a:lnTo>
                    <a:pt x="828" y="470"/>
                  </a:lnTo>
                  <a:lnTo>
                    <a:pt x="818" y="440"/>
                  </a:lnTo>
                  <a:lnTo>
                    <a:pt x="804" y="414"/>
                  </a:lnTo>
                  <a:lnTo>
                    <a:pt x="789" y="392"/>
                  </a:lnTo>
                  <a:lnTo>
                    <a:pt x="768" y="372"/>
                  </a:lnTo>
                  <a:lnTo>
                    <a:pt x="742" y="354"/>
                  </a:lnTo>
                  <a:lnTo>
                    <a:pt x="713" y="340"/>
                  </a:lnTo>
                  <a:lnTo>
                    <a:pt x="678" y="328"/>
                  </a:lnTo>
                  <a:lnTo>
                    <a:pt x="638" y="320"/>
                  </a:lnTo>
                  <a:lnTo>
                    <a:pt x="594" y="317"/>
                  </a:lnTo>
                  <a:lnTo>
                    <a:pt x="543" y="315"/>
                  </a:lnTo>
                  <a:lnTo>
                    <a:pt x="372" y="315"/>
                  </a:lnTo>
                  <a:close/>
                  <a:moveTo>
                    <a:pt x="0" y="0"/>
                  </a:moveTo>
                  <a:lnTo>
                    <a:pt x="572" y="0"/>
                  </a:lnTo>
                  <a:lnTo>
                    <a:pt x="641" y="1"/>
                  </a:lnTo>
                  <a:lnTo>
                    <a:pt x="707" y="8"/>
                  </a:lnTo>
                  <a:lnTo>
                    <a:pt x="768" y="17"/>
                  </a:lnTo>
                  <a:lnTo>
                    <a:pt x="825" y="31"/>
                  </a:lnTo>
                  <a:lnTo>
                    <a:pt x="878" y="48"/>
                  </a:lnTo>
                  <a:lnTo>
                    <a:pt x="927" y="70"/>
                  </a:lnTo>
                  <a:lnTo>
                    <a:pt x="972" y="95"/>
                  </a:lnTo>
                  <a:lnTo>
                    <a:pt x="1013" y="123"/>
                  </a:lnTo>
                  <a:lnTo>
                    <a:pt x="1049" y="155"/>
                  </a:lnTo>
                  <a:lnTo>
                    <a:pt x="1082" y="189"/>
                  </a:lnTo>
                  <a:lnTo>
                    <a:pt x="1110" y="227"/>
                  </a:lnTo>
                  <a:lnTo>
                    <a:pt x="1135" y="268"/>
                  </a:lnTo>
                  <a:lnTo>
                    <a:pt x="1156" y="312"/>
                  </a:lnTo>
                  <a:lnTo>
                    <a:pt x="1173" y="359"/>
                  </a:lnTo>
                  <a:lnTo>
                    <a:pt x="1184" y="409"/>
                  </a:lnTo>
                  <a:lnTo>
                    <a:pt x="1192" y="461"/>
                  </a:lnTo>
                  <a:lnTo>
                    <a:pt x="1194" y="516"/>
                  </a:lnTo>
                  <a:lnTo>
                    <a:pt x="1194" y="521"/>
                  </a:lnTo>
                  <a:lnTo>
                    <a:pt x="1191" y="582"/>
                  </a:lnTo>
                  <a:lnTo>
                    <a:pt x="1183" y="641"/>
                  </a:lnTo>
                  <a:lnTo>
                    <a:pt x="1169" y="695"/>
                  </a:lnTo>
                  <a:lnTo>
                    <a:pt x="1150" y="747"/>
                  </a:lnTo>
                  <a:lnTo>
                    <a:pt x="1126" y="795"/>
                  </a:lnTo>
                  <a:lnTo>
                    <a:pt x="1098" y="840"/>
                  </a:lnTo>
                  <a:lnTo>
                    <a:pt x="1066" y="881"/>
                  </a:lnTo>
                  <a:lnTo>
                    <a:pt x="1029" y="918"/>
                  </a:lnTo>
                  <a:lnTo>
                    <a:pt x="990" y="951"/>
                  </a:lnTo>
                  <a:lnTo>
                    <a:pt x="948" y="979"/>
                  </a:lnTo>
                  <a:lnTo>
                    <a:pt x="903" y="1004"/>
                  </a:lnTo>
                  <a:lnTo>
                    <a:pt x="853" y="1026"/>
                  </a:lnTo>
                  <a:lnTo>
                    <a:pt x="800" y="1044"/>
                  </a:lnTo>
                  <a:lnTo>
                    <a:pt x="743" y="1058"/>
                  </a:lnTo>
                  <a:lnTo>
                    <a:pt x="681" y="1068"/>
                  </a:lnTo>
                  <a:lnTo>
                    <a:pt x="616" y="1073"/>
                  </a:lnTo>
                  <a:lnTo>
                    <a:pt x="546" y="1076"/>
                  </a:lnTo>
                  <a:lnTo>
                    <a:pt x="372" y="1076"/>
                  </a:lnTo>
                  <a:lnTo>
                    <a:pt x="372" y="1572"/>
                  </a:lnTo>
                  <a:lnTo>
                    <a:pt x="0" y="157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13" name="Picture Placeholder 34"/>
          <p:cNvSpPr>
            <a:spLocks noGrp="1"/>
          </p:cNvSpPr>
          <p:nvPr userDrawn="1">
            <p:ph type="pic" sz="quarter" idx="10"/>
          </p:nvPr>
        </p:nvSpPr>
        <p:spPr>
          <a:xfrm>
            <a:off x="0" y="-1"/>
            <a:ext cx="9906000" cy="3595821"/>
          </a:xfrm>
          <a:custGeom>
            <a:avLst/>
            <a:gdLst>
              <a:gd name="connsiteX0" fmla="*/ 9328426 w 9906000"/>
              <a:gd name="connsiteY0" fmla="*/ 571257 h 3595821"/>
              <a:gd name="connsiteX1" fmla="*/ 9318454 w 9906000"/>
              <a:gd name="connsiteY1" fmla="*/ 571750 h 3595821"/>
              <a:gd name="connsiteX2" fmla="*/ 9309231 w 9906000"/>
              <a:gd name="connsiteY2" fmla="*/ 573966 h 3595821"/>
              <a:gd name="connsiteX3" fmla="*/ 9300506 w 9906000"/>
              <a:gd name="connsiteY3" fmla="*/ 577659 h 3595821"/>
              <a:gd name="connsiteX4" fmla="*/ 9292529 w 9906000"/>
              <a:gd name="connsiteY4" fmla="*/ 582584 h 3595821"/>
              <a:gd name="connsiteX5" fmla="*/ 9285549 w 9906000"/>
              <a:gd name="connsiteY5" fmla="*/ 588493 h 3595821"/>
              <a:gd name="connsiteX6" fmla="*/ 9279566 w 9906000"/>
              <a:gd name="connsiteY6" fmla="*/ 595388 h 3595821"/>
              <a:gd name="connsiteX7" fmla="*/ 9274830 w 9906000"/>
              <a:gd name="connsiteY7" fmla="*/ 603267 h 3595821"/>
              <a:gd name="connsiteX8" fmla="*/ 9271090 w 9906000"/>
              <a:gd name="connsiteY8" fmla="*/ 611885 h 3595821"/>
              <a:gd name="connsiteX9" fmla="*/ 9268598 w 9906000"/>
              <a:gd name="connsiteY9" fmla="*/ 620996 h 3595821"/>
              <a:gd name="connsiteX10" fmla="*/ 9268099 w 9906000"/>
              <a:gd name="connsiteY10" fmla="*/ 630845 h 3595821"/>
              <a:gd name="connsiteX11" fmla="*/ 9268598 w 9906000"/>
              <a:gd name="connsiteY11" fmla="*/ 640694 h 3595821"/>
              <a:gd name="connsiteX12" fmla="*/ 9271090 w 9906000"/>
              <a:gd name="connsiteY12" fmla="*/ 649805 h 3595821"/>
              <a:gd name="connsiteX13" fmla="*/ 9274830 w 9906000"/>
              <a:gd name="connsiteY13" fmla="*/ 658177 h 3595821"/>
              <a:gd name="connsiteX14" fmla="*/ 9279566 w 9906000"/>
              <a:gd name="connsiteY14" fmla="*/ 666056 h 3595821"/>
              <a:gd name="connsiteX15" fmla="*/ 9285549 w 9906000"/>
              <a:gd name="connsiteY15" fmla="*/ 672951 h 3595821"/>
              <a:gd name="connsiteX16" fmla="*/ 9292529 w 9906000"/>
              <a:gd name="connsiteY16" fmla="*/ 679106 h 3595821"/>
              <a:gd name="connsiteX17" fmla="*/ 9300506 w 9906000"/>
              <a:gd name="connsiteY17" fmla="*/ 683785 h 3595821"/>
              <a:gd name="connsiteX18" fmla="*/ 9309231 w 9906000"/>
              <a:gd name="connsiteY18" fmla="*/ 687478 h 3595821"/>
              <a:gd name="connsiteX19" fmla="*/ 9318454 w 9906000"/>
              <a:gd name="connsiteY19" fmla="*/ 689694 h 3595821"/>
              <a:gd name="connsiteX20" fmla="*/ 9328426 w 9906000"/>
              <a:gd name="connsiteY20" fmla="*/ 690433 h 3595821"/>
              <a:gd name="connsiteX21" fmla="*/ 9338397 w 9906000"/>
              <a:gd name="connsiteY21" fmla="*/ 689694 h 3595821"/>
              <a:gd name="connsiteX22" fmla="*/ 9347621 w 9906000"/>
              <a:gd name="connsiteY22" fmla="*/ 687478 h 3595821"/>
              <a:gd name="connsiteX23" fmla="*/ 9356096 w 9906000"/>
              <a:gd name="connsiteY23" fmla="*/ 683785 h 3595821"/>
              <a:gd name="connsiteX24" fmla="*/ 9364323 w 9906000"/>
              <a:gd name="connsiteY24" fmla="*/ 679106 h 3595821"/>
              <a:gd name="connsiteX25" fmla="*/ 9371303 w 9906000"/>
              <a:gd name="connsiteY25" fmla="*/ 672951 h 3595821"/>
              <a:gd name="connsiteX26" fmla="*/ 9377286 w 9906000"/>
              <a:gd name="connsiteY26" fmla="*/ 666056 h 3595821"/>
              <a:gd name="connsiteX27" fmla="*/ 9382022 w 9906000"/>
              <a:gd name="connsiteY27" fmla="*/ 658177 h 3595821"/>
              <a:gd name="connsiteX28" fmla="*/ 9385761 w 9906000"/>
              <a:gd name="connsiteY28" fmla="*/ 649805 h 3595821"/>
              <a:gd name="connsiteX29" fmla="*/ 9388005 w 9906000"/>
              <a:gd name="connsiteY29" fmla="*/ 640694 h 3595821"/>
              <a:gd name="connsiteX30" fmla="*/ 9389002 w 9906000"/>
              <a:gd name="connsiteY30" fmla="*/ 630845 h 3595821"/>
              <a:gd name="connsiteX31" fmla="*/ 9388005 w 9906000"/>
              <a:gd name="connsiteY31" fmla="*/ 620996 h 3595821"/>
              <a:gd name="connsiteX32" fmla="*/ 9385761 w 9906000"/>
              <a:gd name="connsiteY32" fmla="*/ 611885 h 3595821"/>
              <a:gd name="connsiteX33" fmla="*/ 9382022 w 9906000"/>
              <a:gd name="connsiteY33" fmla="*/ 603267 h 3595821"/>
              <a:gd name="connsiteX34" fmla="*/ 9377286 w 9906000"/>
              <a:gd name="connsiteY34" fmla="*/ 595388 h 3595821"/>
              <a:gd name="connsiteX35" fmla="*/ 9371303 w 9906000"/>
              <a:gd name="connsiteY35" fmla="*/ 588493 h 3595821"/>
              <a:gd name="connsiteX36" fmla="*/ 9364323 w 9906000"/>
              <a:gd name="connsiteY36" fmla="*/ 582584 h 3595821"/>
              <a:gd name="connsiteX37" fmla="*/ 9356096 w 9906000"/>
              <a:gd name="connsiteY37" fmla="*/ 577659 h 3595821"/>
              <a:gd name="connsiteX38" fmla="*/ 9347621 w 9906000"/>
              <a:gd name="connsiteY38" fmla="*/ 573966 h 3595821"/>
              <a:gd name="connsiteX39" fmla="*/ 9338397 w 9906000"/>
              <a:gd name="connsiteY39" fmla="*/ 571750 h 3595821"/>
              <a:gd name="connsiteX40" fmla="*/ 9401340 w 9906000"/>
              <a:gd name="connsiteY40" fmla="*/ 479717 h 3595821"/>
              <a:gd name="connsiteX41" fmla="*/ 9393147 w 9906000"/>
              <a:gd name="connsiteY41" fmla="*/ 480707 h 3595821"/>
              <a:gd name="connsiteX42" fmla="*/ 9385699 w 9906000"/>
              <a:gd name="connsiteY42" fmla="*/ 482935 h 3595821"/>
              <a:gd name="connsiteX43" fmla="*/ 9378747 w 9906000"/>
              <a:gd name="connsiteY43" fmla="*/ 486400 h 3595821"/>
              <a:gd name="connsiteX44" fmla="*/ 9373036 w 9906000"/>
              <a:gd name="connsiteY44" fmla="*/ 491597 h 3595821"/>
              <a:gd name="connsiteX45" fmla="*/ 9368071 w 9906000"/>
              <a:gd name="connsiteY45" fmla="*/ 497290 h 3595821"/>
              <a:gd name="connsiteX46" fmla="*/ 9364346 w 9906000"/>
              <a:gd name="connsiteY46" fmla="*/ 504220 h 3595821"/>
              <a:gd name="connsiteX47" fmla="*/ 9362112 w 9906000"/>
              <a:gd name="connsiteY47" fmla="*/ 511398 h 3595821"/>
              <a:gd name="connsiteX48" fmla="*/ 9361367 w 9906000"/>
              <a:gd name="connsiteY48" fmla="*/ 519566 h 3595821"/>
              <a:gd name="connsiteX49" fmla="*/ 9362112 w 9906000"/>
              <a:gd name="connsiteY49" fmla="*/ 527486 h 3595821"/>
              <a:gd name="connsiteX50" fmla="*/ 9364346 w 9906000"/>
              <a:gd name="connsiteY50" fmla="*/ 534911 h 3595821"/>
              <a:gd name="connsiteX51" fmla="*/ 9368071 w 9906000"/>
              <a:gd name="connsiteY51" fmla="*/ 541594 h 3595821"/>
              <a:gd name="connsiteX52" fmla="*/ 9373036 w 9906000"/>
              <a:gd name="connsiteY52" fmla="*/ 547534 h 3595821"/>
              <a:gd name="connsiteX53" fmla="*/ 9378747 w 9906000"/>
              <a:gd name="connsiteY53" fmla="*/ 552237 h 3595821"/>
              <a:gd name="connsiteX54" fmla="*/ 9385699 w 9906000"/>
              <a:gd name="connsiteY54" fmla="*/ 555949 h 3595821"/>
              <a:gd name="connsiteX55" fmla="*/ 9393147 w 9906000"/>
              <a:gd name="connsiteY55" fmla="*/ 558177 h 3595821"/>
              <a:gd name="connsiteX56" fmla="*/ 9401340 w 9906000"/>
              <a:gd name="connsiteY56" fmla="*/ 559167 h 3595821"/>
              <a:gd name="connsiteX57" fmla="*/ 9409037 w 9906000"/>
              <a:gd name="connsiteY57" fmla="*/ 558177 h 3595821"/>
              <a:gd name="connsiteX58" fmla="*/ 9416734 w 9906000"/>
              <a:gd name="connsiteY58" fmla="*/ 555949 h 3595821"/>
              <a:gd name="connsiteX59" fmla="*/ 9423437 w 9906000"/>
              <a:gd name="connsiteY59" fmla="*/ 552237 h 3595821"/>
              <a:gd name="connsiteX60" fmla="*/ 9429396 w 9906000"/>
              <a:gd name="connsiteY60" fmla="*/ 547534 h 3595821"/>
              <a:gd name="connsiteX61" fmla="*/ 9434113 w 9906000"/>
              <a:gd name="connsiteY61" fmla="*/ 541594 h 3595821"/>
              <a:gd name="connsiteX62" fmla="*/ 9437838 w 9906000"/>
              <a:gd name="connsiteY62" fmla="*/ 534911 h 3595821"/>
              <a:gd name="connsiteX63" fmla="*/ 9440072 w 9906000"/>
              <a:gd name="connsiteY63" fmla="*/ 527486 h 3595821"/>
              <a:gd name="connsiteX64" fmla="*/ 9440817 w 9906000"/>
              <a:gd name="connsiteY64" fmla="*/ 519566 h 3595821"/>
              <a:gd name="connsiteX65" fmla="*/ 9440072 w 9906000"/>
              <a:gd name="connsiteY65" fmla="*/ 511398 h 3595821"/>
              <a:gd name="connsiteX66" fmla="*/ 9437838 w 9906000"/>
              <a:gd name="connsiteY66" fmla="*/ 504220 h 3595821"/>
              <a:gd name="connsiteX67" fmla="*/ 9434113 w 9906000"/>
              <a:gd name="connsiteY67" fmla="*/ 497290 h 3595821"/>
              <a:gd name="connsiteX68" fmla="*/ 9429396 w 9906000"/>
              <a:gd name="connsiteY68" fmla="*/ 491597 h 3595821"/>
              <a:gd name="connsiteX69" fmla="*/ 9423437 w 9906000"/>
              <a:gd name="connsiteY69" fmla="*/ 486400 h 3595821"/>
              <a:gd name="connsiteX70" fmla="*/ 9416734 w 9906000"/>
              <a:gd name="connsiteY70" fmla="*/ 482935 h 3595821"/>
              <a:gd name="connsiteX71" fmla="*/ 9409037 w 9906000"/>
              <a:gd name="connsiteY71" fmla="*/ 480707 h 3595821"/>
              <a:gd name="connsiteX72" fmla="*/ 8934012 w 9906000"/>
              <a:gd name="connsiteY72" fmla="*/ 336361 h 3595821"/>
              <a:gd name="connsiteX73" fmla="*/ 8906887 w 9906000"/>
              <a:gd name="connsiteY73" fmla="*/ 337101 h 3595821"/>
              <a:gd name="connsiteX74" fmla="*/ 8880255 w 9906000"/>
              <a:gd name="connsiteY74" fmla="*/ 339568 h 3595821"/>
              <a:gd name="connsiteX75" fmla="*/ 8854362 w 9906000"/>
              <a:gd name="connsiteY75" fmla="*/ 344254 h 3595821"/>
              <a:gd name="connsiteX76" fmla="*/ 8828963 w 9906000"/>
              <a:gd name="connsiteY76" fmla="*/ 349681 h 3595821"/>
              <a:gd name="connsiteX77" fmla="*/ 8804058 w 9906000"/>
              <a:gd name="connsiteY77" fmla="*/ 357328 h 3595821"/>
              <a:gd name="connsiteX78" fmla="*/ 8780138 w 9906000"/>
              <a:gd name="connsiteY78" fmla="*/ 366208 h 3595821"/>
              <a:gd name="connsiteX79" fmla="*/ 8756712 w 9906000"/>
              <a:gd name="connsiteY79" fmla="*/ 376568 h 3595821"/>
              <a:gd name="connsiteX80" fmla="*/ 8734272 w 9906000"/>
              <a:gd name="connsiteY80" fmla="*/ 388408 h 3595821"/>
              <a:gd name="connsiteX81" fmla="*/ 8712572 w 9906000"/>
              <a:gd name="connsiteY81" fmla="*/ 401234 h 3595821"/>
              <a:gd name="connsiteX82" fmla="*/ 8691611 w 9906000"/>
              <a:gd name="connsiteY82" fmla="*/ 415294 h 3595821"/>
              <a:gd name="connsiteX83" fmla="*/ 8671637 w 9906000"/>
              <a:gd name="connsiteY83" fmla="*/ 431081 h 3595821"/>
              <a:gd name="connsiteX84" fmla="*/ 8652896 w 9906000"/>
              <a:gd name="connsiteY84" fmla="*/ 447854 h 3595821"/>
              <a:gd name="connsiteX85" fmla="*/ 8635142 w 9906000"/>
              <a:gd name="connsiteY85" fmla="*/ 465614 h 3595821"/>
              <a:gd name="connsiteX86" fmla="*/ 8618373 w 9906000"/>
              <a:gd name="connsiteY86" fmla="*/ 484361 h 3595821"/>
              <a:gd name="connsiteX87" fmla="*/ 8602838 w 9906000"/>
              <a:gd name="connsiteY87" fmla="*/ 504341 h 3595821"/>
              <a:gd name="connsiteX88" fmla="*/ 8588536 w 9906000"/>
              <a:gd name="connsiteY88" fmla="*/ 525061 h 3595821"/>
              <a:gd name="connsiteX89" fmla="*/ 8575466 w 9906000"/>
              <a:gd name="connsiteY89" fmla="*/ 547014 h 3595821"/>
              <a:gd name="connsiteX90" fmla="*/ 8563877 w 9906000"/>
              <a:gd name="connsiteY90" fmla="*/ 569707 h 3595821"/>
              <a:gd name="connsiteX91" fmla="*/ 8553520 w 9906000"/>
              <a:gd name="connsiteY91" fmla="*/ 592894 h 3595821"/>
              <a:gd name="connsiteX92" fmla="*/ 8544642 w 9906000"/>
              <a:gd name="connsiteY92" fmla="*/ 616820 h 3595821"/>
              <a:gd name="connsiteX93" fmla="*/ 8536998 w 9906000"/>
              <a:gd name="connsiteY93" fmla="*/ 641734 h 3595821"/>
              <a:gd name="connsiteX94" fmla="*/ 8531573 w 9906000"/>
              <a:gd name="connsiteY94" fmla="*/ 667140 h 3595821"/>
              <a:gd name="connsiteX95" fmla="*/ 8527134 w 9906000"/>
              <a:gd name="connsiteY95" fmla="*/ 693040 h 3595821"/>
              <a:gd name="connsiteX96" fmla="*/ 8524422 w 9906000"/>
              <a:gd name="connsiteY96" fmla="*/ 719680 h 3595821"/>
              <a:gd name="connsiteX97" fmla="*/ 8523682 w 9906000"/>
              <a:gd name="connsiteY97" fmla="*/ 746813 h 3595821"/>
              <a:gd name="connsiteX98" fmla="*/ 8524422 w 9906000"/>
              <a:gd name="connsiteY98" fmla="*/ 773453 h 3595821"/>
              <a:gd name="connsiteX99" fmla="*/ 8527134 w 9906000"/>
              <a:gd name="connsiteY99" fmla="*/ 800093 h 3595821"/>
              <a:gd name="connsiteX100" fmla="*/ 8531573 w 9906000"/>
              <a:gd name="connsiteY100" fmla="*/ 825993 h 3595821"/>
              <a:gd name="connsiteX101" fmla="*/ 8536998 w 9906000"/>
              <a:gd name="connsiteY101" fmla="*/ 851400 h 3595821"/>
              <a:gd name="connsiteX102" fmla="*/ 8544642 w 9906000"/>
              <a:gd name="connsiteY102" fmla="*/ 876313 h 3595821"/>
              <a:gd name="connsiteX103" fmla="*/ 8553520 w 9906000"/>
              <a:gd name="connsiteY103" fmla="*/ 900239 h 3595821"/>
              <a:gd name="connsiteX104" fmla="*/ 8563877 w 9906000"/>
              <a:gd name="connsiteY104" fmla="*/ 923919 h 3595821"/>
              <a:gd name="connsiteX105" fmla="*/ 8575466 w 9906000"/>
              <a:gd name="connsiteY105" fmla="*/ 946366 h 3595821"/>
              <a:gd name="connsiteX106" fmla="*/ 8588536 w 9906000"/>
              <a:gd name="connsiteY106" fmla="*/ 967826 h 3595821"/>
              <a:gd name="connsiteX107" fmla="*/ 8602838 w 9906000"/>
              <a:gd name="connsiteY107" fmla="*/ 988793 h 3595821"/>
              <a:gd name="connsiteX108" fmla="*/ 8618373 w 9906000"/>
              <a:gd name="connsiteY108" fmla="*/ 1008773 h 3595821"/>
              <a:gd name="connsiteX109" fmla="*/ 8635142 w 9906000"/>
              <a:gd name="connsiteY109" fmla="*/ 1027766 h 3595821"/>
              <a:gd name="connsiteX110" fmla="*/ 8652896 w 9906000"/>
              <a:gd name="connsiteY110" fmla="*/ 1045526 h 3595821"/>
              <a:gd name="connsiteX111" fmla="*/ 8671637 w 9906000"/>
              <a:gd name="connsiteY111" fmla="*/ 1062052 h 3595821"/>
              <a:gd name="connsiteX112" fmla="*/ 8691611 w 9906000"/>
              <a:gd name="connsiteY112" fmla="*/ 1077839 h 3595821"/>
              <a:gd name="connsiteX113" fmla="*/ 8712572 w 9906000"/>
              <a:gd name="connsiteY113" fmla="*/ 1091899 h 3595821"/>
              <a:gd name="connsiteX114" fmla="*/ 8734272 w 9906000"/>
              <a:gd name="connsiteY114" fmla="*/ 1104972 h 3595821"/>
              <a:gd name="connsiteX115" fmla="*/ 8756712 w 9906000"/>
              <a:gd name="connsiteY115" fmla="*/ 1116812 h 3595821"/>
              <a:gd name="connsiteX116" fmla="*/ 8780138 w 9906000"/>
              <a:gd name="connsiteY116" fmla="*/ 1127172 h 3595821"/>
              <a:gd name="connsiteX117" fmla="*/ 8804058 w 9906000"/>
              <a:gd name="connsiteY117" fmla="*/ 1135805 h 3595821"/>
              <a:gd name="connsiteX118" fmla="*/ 8828963 w 9906000"/>
              <a:gd name="connsiteY118" fmla="*/ 1143452 h 3595821"/>
              <a:gd name="connsiteX119" fmla="*/ 8854362 w 9906000"/>
              <a:gd name="connsiteY119" fmla="*/ 1149125 h 3595821"/>
              <a:gd name="connsiteX120" fmla="*/ 8880255 w 9906000"/>
              <a:gd name="connsiteY120" fmla="*/ 1153319 h 3595821"/>
              <a:gd name="connsiteX121" fmla="*/ 8906887 w 9906000"/>
              <a:gd name="connsiteY121" fmla="*/ 1156032 h 3595821"/>
              <a:gd name="connsiteX122" fmla="*/ 8934012 w 9906000"/>
              <a:gd name="connsiteY122" fmla="*/ 1156772 h 3595821"/>
              <a:gd name="connsiteX123" fmla="*/ 8960890 w 9906000"/>
              <a:gd name="connsiteY123" fmla="*/ 1156032 h 3595821"/>
              <a:gd name="connsiteX124" fmla="*/ 8987276 w 9906000"/>
              <a:gd name="connsiteY124" fmla="*/ 1153319 h 3595821"/>
              <a:gd name="connsiteX125" fmla="*/ 9013415 w 9906000"/>
              <a:gd name="connsiteY125" fmla="*/ 1149125 h 3595821"/>
              <a:gd name="connsiteX126" fmla="*/ 9038814 w 9906000"/>
              <a:gd name="connsiteY126" fmla="*/ 1143452 h 3595821"/>
              <a:gd name="connsiteX127" fmla="*/ 9063719 w 9906000"/>
              <a:gd name="connsiteY127" fmla="*/ 1135805 h 3595821"/>
              <a:gd name="connsiteX128" fmla="*/ 9087639 w 9906000"/>
              <a:gd name="connsiteY128" fmla="*/ 1127172 h 3595821"/>
              <a:gd name="connsiteX129" fmla="*/ 9111065 w 9906000"/>
              <a:gd name="connsiteY129" fmla="*/ 1116812 h 3595821"/>
              <a:gd name="connsiteX130" fmla="*/ 9133752 w 9906000"/>
              <a:gd name="connsiteY130" fmla="*/ 1104972 h 3595821"/>
              <a:gd name="connsiteX131" fmla="*/ 9155205 w 9906000"/>
              <a:gd name="connsiteY131" fmla="*/ 1091899 h 3595821"/>
              <a:gd name="connsiteX132" fmla="*/ 9176166 w 9906000"/>
              <a:gd name="connsiteY132" fmla="*/ 1077839 h 3595821"/>
              <a:gd name="connsiteX133" fmla="*/ 9195893 w 9906000"/>
              <a:gd name="connsiteY133" fmla="*/ 1062052 h 3595821"/>
              <a:gd name="connsiteX134" fmla="*/ 9215127 w 9906000"/>
              <a:gd name="connsiteY134" fmla="*/ 1045526 h 3595821"/>
              <a:gd name="connsiteX135" fmla="*/ 9232882 w 9906000"/>
              <a:gd name="connsiteY135" fmla="*/ 1027766 h 3595821"/>
              <a:gd name="connsiteX136" fmla="*/ 9249404 w 9906000"/>
              <a:gd name="connsiteY136" fmla="*/ 1008773 h 3595821"/>
              <a:gd name="connsiteX137" fmla="*/ 9264939 w 9906000"/>
              <a:gd name="connsiteY137" fmla="*/ 988793 h 3595821"/>
              <a:gd name="connsiteX138" fmla="*/ 9279241 w 9906000"/>
              <a:gd name="connsiteY138" fmla="*/ 967826 h 3595821"/>
              <a:gd name="connsiteX139" fmla="*/ 9292311 w 9906000"/>
              <a:gd name="connsiteY139" fmla="*/ 946366 h 3595821"/>
              <a:gd name="connsiteX140" fmla="*/ 9304147 w 9906000"/>
              <a:gd name="connsiteY140" fmla="*/ 923919 h 3595821"/>
              <a:gd name="connsiteX141" fmla="*/ 9314504 w 9906000"/>
              <a:gd name="connsiteY141" fmla="*/ 900239 h 3595821"/>
              <a:gd name="connsiteX142" fmla="*/ 9323135 w 9906000"/>
              <a:gd name="connsiteY142" fmla="*/ 876313 h 3595821"/>
              <a:gd name="connsiteX143" fmla="*/ 9330532 w 9906000"/>
              <a:gd name="connsiteY143" fmla="*/ 851400 h 3595821"/>
              <a:gd name="connsiteX144" fmla="*/ 9336451 w 9906000"/>
              <a:gd name="connsiteY144" fmla="*/ 825993 h 3595821"/>
              <a:gd name="connsiteX145" fmla="*/ 9340643 w 9906000"/>
              <a:gd name="connsiteY145" fmla="*/ 800093 h 3595821"/>
              <a:gd name="connsiteX146" fmla="*/ 9343109 w 9906000"/>
              <a:gd name="connsiteY146" fmla="*/ 773453 h 3595821"/>
              <a:gd name="connsiteX147" fmla="*/ 9344095 w 9906000"/>
              <a:gd name="connsiteY147" fmla="*/ 746813 h 3595821"/>
              <a:gd name="connsiteX148" fmla="*/ 9343848 w 9906000"/>
              <a:gd name="connsiteY148" fmla="*/ 726833 h 3595821"/>
              <a:gd name="connsiteX149" fmla="*/ 9342122 w 9906000"/>
              <a:gd name="connsiteY149" fmla="*/ 707347 h 3595821"/>
              <a:gd name="connsiteX150" fmla="*/ 9335218 w 9906000"/>
              <a:gd name="connsiteY150" fmla="*/ 708087 h 3595821"/>
              <a:gd name="connsiteX151" fmla="*/ 9327820 w 9906000"/>
              <a:gd name="connsiteY151" fmla="*/ 708333 h 3595821"/>
              <a:gd name="connsiteX152" fmla="*/ 9316477 w 9906000"/>
              <a:gd name="connsiteY152" fmla="*/ 707593 h 3595821"/>
              <a:gd name="connsiteX153" fmla="*/ 9305627 w 9906000"/>
              <a:gd name="connsiteY153" fmla="*/ 705373 h 3595821"/>
              <a:gd name="connsiteX154" fmla="*/ 9295516 w 9906000"/>
              <a:gd name="connsiteY154" fmla="*/ 701427 h 3595821"/>
              <a:gd name="connsiteX155" fmla="*/ 9285899 w 9906000"/>
              <a:gd name="connsiteY155" fmla="*/ 696247 h 3595821"/>
              <a:gd name="connsiteX156" fmla="*/ 9277268 w 9906000"/>
              <a:gd name="connsiteY156" fmla="*/ 689587 h 3595821"/>
              <a:gd name="connsiteX157" fmla="*/ 9269871 w 9906000"/>
              <a:gd name="connsiteY157" fmla="*/ 682187 h 3595821"/>
              <a:gd name="connsiteX158" fmla="*/ 9263213 w 9906000"/>
              <a:gd name="connsiteY158" fmla="*/ 673553 h 3595821"/>
              <a:gd name="connsiteX159" fmla="*/ 9258034 w 9906000"/>
              <a:gd name="connsiteY159" fmla="*/ 663933 h 3595821"/>
              <a:gd name="connsiteX160" fmla="*/ 9254089 w 9906000"/>
              <a:gd name="connsiteY160" fmla="*/ 653574 h 3595821"/>
              <a:gd name="connsiteX161" fmla="*/ 9251869 w 9906000"/>
              <a:gd name="connsiteY161" fmla="*/ 642967 h 3595821"/>
              <a:gd name="connsiteX162" fmla="*/ 9251130 w 9906000"/>
              <a:gd name="connsiteY162" fmla="*/ 631620 h 3595821"/>
              <a:gd name="connsiteX163" fmla="*/ 9251623 w 9906000"/>
              <a:gd name="connsiteY163" fmla="*/ 621014 h 3595821"/>
              <a:gd name="connsiteX164" fmla="*/ 9253842 w 9906000"/>
              <a:gd name="connsiteY164" fmla="*/ 610654 h 3595821"/>
              <a:gd name="connsiteX165" fmla="*/ 9257294 w 9906000"/>
              <a:gd name="connsiteY165" fmla="*/ 601034 h 3595821"/>
              <a:gd name="connsiteX166" fmla="*/ 9261733 w 9906000"/>
              <a:gd name="connsiteY166" fmla="*/ 592154 h 3595821"/>
              <a:gd name="connsiteX167" fmla="*/ 9267405 w 9906000"/>
              <a:gd name="connsiteY167" fmla="*/ 583767 h 3595821"/>
              <a:gd name="connsiteX168" fmla="*/ 9274309 w 9906000"/>
              <a:gd name="connsiteY168" fmla="*/ 576614 h 3595821"/>
              <a:gd name="connsiteX169" fmla="*/ 9281707 w 9906000"/>
              <a:gd name="connsiteY169" fmla="*/ 569954 h 3595821"/>
              <a:gd name="connsiteX170" fmla="*/ 9290091 w 9906000"/>
              <a:gd name="connsiteY170" fmla="*/ 564527 h 3595821"/>
              <a:gd name="connsiteX171" fmla="*/ 9299462 w 9906000"/>
              <a:gd name="connsiteY171" fmla="*/ 560087 h 3595821"/>
              <a:gd name="connsiteX172" fmla="*/ 9291324 w 9906000"/>
              <a:gd name="connsiteY172" fmla="*/ 545287 h 3595821"/>
              <a:gd name="connsiteX173" fmla="*/ 9282940 w 9906000"/>
              <a:gd name="connsiteY173" fmla="*/ 530734 h 3595821"/>
              <a:gd name="connsiteX174" fmla="*/ 9273076 w 9906000"/>
              <a:gd name="connsiteY174" fmla="*/ 532214 h 3595821"/>
              <a:gd name="connsiteX175" fmla="*/ 9262966 w 9906000"/>
              <a:gd name="connsiteY175" fmla="*/ 532707 h 3595821"/>
              <a:gd name="connsiteX176" fmla="*/ 9249650 w 9906000"/>
              <a:gd name="connsiteY176" fmla="*/ 531967 h 3595821"/>
              <a:gd name="connsiteX177" fmla="*/ 9236581 w 9906000"/>
              <a:gd name="connsiteY177" fmla="*/ 529747 h 3595821"/>
              <a:gd name="connsiteX178" fmla="*/ 9224251 w 9906000"/>
              <a:gd name="connsiteY178" fmla="*/ 526047 h 3595821"/>
              <a:gd name="connsiteX179" fmla="*/ 9212415 w 9906000"/>
              <a:gd name="connsiteY179" fmla="*/ 520867 h 3595821"/>
              <a:gd name="connsiteX180" fmla="*/ 9201318 w 9906000"/>
              <a:gd name="connsiteY180" fmla="*/ 514454 h 3595821"/>
              <a:gd name="connsiteX181" fmla="*/ 9190961 w 9906000"/>
              <a:gd name="connsiteY181" fmla="*/ 507301 h 3595821"/>
              <a:gd name="connsiteX182" fmla="*/ 9181591 w 9906000"/>
              <a:gd name="connsiteY182" fmla="*/ 498914 h 3595821"/>
              <a:gd name="connsiteX183" fmla="*/ 9173206 w 9906000"/>
              <a:gd name="connsiteY183" fmla="*/ 489294 h 3595821"/>
              <a:gd name="connsiteX184" fmla="*/ 9165809 w 9906000"/>
              <a:gd name="connsiteY184" fmla="*/ 479181 h 3595821"/>
              <a:gd name="connsiteX185" fmla="*/ 9159644 w 9906000"/>
              <a:gd name="connsiteY185" fmla="*/ 468081 h 3595821"/>
              <a:gd name="connsiteX186" fmla="*/ 9154712 w 9906000"/>
              <a:gd name="connsiteY186" fmla="*/ 456241 h 3595821"/>
              <a:gd name="connsiteX187" fmla="*/ 9151013 w 9906000"/>
              <a:gd name="connsiteY187" fmla="*/ 443907 h 3595821"/>
              <a:gd name="connsiteX188" fmla="*/ 9148794 w 9906000"/>
              <a:gd name="connsiteY188" fmla="*/ 431081 h 3595821"/>
              <a:gd name="connsiteX189" fmla="*/ 9148054 w 9906000"/>
              <a:gd name="connsiteY189" fmla="*/ 417268 h 3595821"/>
              <a:gd name="connsiteX190" fmla="*/ 9148301 w 9906000"/>
              <a:gd name="connsiteY190" fmla="*/ 407401 h 3595821"/>
              <a:gd name="connsiteX191" fmla="*/ 9149534 w 9906000"/>
              <a:gd name="connsiteY191" fmla="*/ 397534 h 3595821"/>
              <a:gd name="connsiteX192" fmla="*/ 9128327 w 9906000"/>
              <a:gd name="connsiteY192" fmla="*/ 385201 h 3595821"/>
              <a:gd name="connsiteX193" fmla="*/ 9106380 w 9906000"/>
              <a:gd name="connsiteY193" fmla="*/ 374348 h 3595821"/>
              <a:gd name="connsiteX194" fmla="*/ 9083447 w 9906000"/>
              <a:gd name="connsiteY194" fmla="*/ 364481 h 3595821"/>
              <a:gd name="connsiteX195" fmla="*/ 9060020 w 9906000"/>
              <a:gd name="connsiteY195" fmla="*/ 356094 h 3595821"/>
              <a:gd name="connsiteX196" fmla="*/ 9035608 w 9906000"/>
              <a:gd name="connsiteY196" fmla="*/ 349188 h 3595821"/>
              <a:gd name="connsiteX197" fmla="*/ 9011195 w 9906000"/>
              <a:gd name="connsiteY197" fmla="*/ 343514 h 3595821"/>
              <a:gd name="connsiteX198" fmla="*/ 8986043 w 9906000"/>
              <a:gd name="connsiteY198" fmla="*/ 339568 h 3595821"/>
              <a:gd name="connsiteX199" fmla="*/ 8959904 w 9906000"/>
              <a:gd name="connsiteY199" fmla="*/ 337101 h 3595821"/>
              <a:gd name="connsiteX200" fmla="*/ 9262793 w 9906000"/>
              <a:gd name="connsiteY200" fmla="*/ 319089 h 3595821"/>
              <a:gd name="connsiteX201" fmla="*/ 9250440 w 9906000"/>
              <a:gd name="connsiteY201" fmla="*/ 319584 h 3595821"/>
              <a:gd name="connsiteX202" fmla="*/ 9238582 w 9906000"/>
              <a:gd name="connsiteY202" fmla="*/ 321810 h 3595821"/>
              <a:gd name="connsiteX203" fmla="*/ 9227218 w 9906000"/>
              <a:gd name="connsiteY203" fmla="*/ 325520 h 3595821"/>
              <a:gd name="connsiteX204" fmla="*/ 9216595 w 9906000"/>
              <a:gd name="connsiteY204" fmla="*/ 330468 h 3595821"/>
              <a:gd name="connsiteX205" fmla="*/ 9206713 w 9906000"/>
              <a:gd name="connsiteY205" fmla="*/ 336652 h 3595821"/>
              <a:gd name="connsiteX206" fmla="*/ 9197325 w 9906000"/>
              <a:gd name="connsiteY206" fmla="*/ 343578 h 3595821"/>
              <a:gd name="connsiteX207" fmla="*/ 9189172 w 9906000"/>
              <a:gd name="connsiteY207" fmla="*/ 351988 h 3595821"/>
              <a:gd name="connsiteX208" fmla="*/ 9182008 w 9906000"/>
              <a:gd name="connsiteY208" fmla="*/ 361140 h 3595821"/>
              <a:gd name="connsiteX209" fmla="*/ 9175831 w 9906000"/>
              <a:gd name="connsiteY209" fmla="*/ 371035 h 3595821"/>
              <a:gd name="connsiteX210" fmla="*/ 9171137 w 9906000"/>
              <a:gd name="connsiteY210" fmla="*/ 381671 h 3595821"/>
              <a:gd name="connsiteX211" fmla="*/ 9167432 w 9906000"/>
              <a:gd name="connsiteY211" fmla="*/ 393297 h 3595821"/>
              <a:gd name="connsiteX212" fmla="*/ 9165208 w 9906000"/>
              <a:gd name="connsiteY212" fmla="*/ 404923 h 3595821"/>
              <a:gd name="connsiteX213" fmla="*/ 9164467 w 9906000"/>
              <a:gd name="connsiteY213" fmla="*/ 417291 h 3595821"/>
              <a:gd name="connsiteX214" fmla="*/ 9165208 w 9906000"/>
              <a:gd name="connsiteY214" fmla="*/ 429907 h 3595821"/>
              <a:gd name="connsiteX215" fmla="*/ 9167432 w 9906000"/>
              <a:gd name="connsiteY215" fmla="*/ 441780 h 3595821"/>
              <a:gd name="connsiteX216" fmla="*/ 9171137 w 9906000"/>
              <a:gd name="connsiteY216" fmla="*/ 453158 h 3595821"/>
              <a:gd name="connsiteX217" fmla="*/ 9175831 w 9906000"/>
              <a:gd name="connsiteY217" fmla="*/ 463795 h 3595821"/>
              <a:gd name="connsiteX218" fmla="*/ 9182008 w 9906000"/>
              <a:gd name="connsiteY218" fmla="*/ 473689 h 3595821"/>
              <a:gd name="connsiteX219" fmla="*/ 9189172 w 9906000"/>
              <a:gd name="connsiteY219" fmla="*/ 482842 h 3595821"/>
              <a:gd name="connsiteX220" fmla="*/ 9197325 w 9906000"/>
              <a:gd name="connsiteY220" fmla="*/ 491005 h 3595821"/>
              <a:gd name="connsiteX221" fmla="*/ 9206713 w 9906000"/>
              <a:gd name="connsiteY221" fmla="*/ 498425 h 3595821"/>
              <a:gd name="connsiteX222" fmla="*/ 9216595 w 9906000"/>
              <a:gd name="connsiteY222" fmla="*/ 504609 h 3595821"/>
              <a:gd name="connsiteX223" fmla="*/ 9227218 w 9906000"/>
              <a:gd name="connsiteY223" fmla="*/ 509557 h 3595821"/>
              <a:gd name="connsiteX224" fmla="*/ 9238582 w 9906000"/>
              <a:gd name="connsiteY224" fmla="*/ 512772 h 3595821"/>
              <a:gd name="connsiteX225" fmla="*/ 9250440 w 9906000"/>
              <a:gd name="connsiteY225" fmla="*/ 515246 h 3595821"/>
              <a:gd name="connsiteX226" fmla="*/ 9262793 w 9906000"/>
              <a:gd name="connsiteY226" fmla="*/ 515988 h 3595821"/>
              <a:gd name="connsiteX227" fmla="*/ 9275145 w 9906000"/>
              <a:gd name="connsiteY227" fmla="*/ 515246 h 3595821"/>
              <a:gd name="connsiteX228" fmla="*/ 9287251 w 9906000"/>
              <a:gd name="connsiteY228" fmla="*/ 512772 h 3595821"/>
              <a:gd name="connsiteX229" fmla="*/ 9298368 w 9906000"/>
              <a:gd name="connsiteY229" fmla="*/ 509557 h 3595821"/>
              <a:gd name="connsiteX230" fmla="*/ 9308991 w 9906000"/>
              <a:gd name="connsiteY230" fmla="*/ 504609 h 3595821"/>
              <a:gd name="connsiteX231" fmla="*/ 9319120 w 9906000"/>
              <a:gd name="connsiteY231" fmla="*/ 498425 h 3595821"/>
              <a:gd name="connsiteX232" fmla="*/ 9328261 w 9906000"/>
              <a:gd name="connsiteY232" fmla="*/ 491005 h 3595821"/>
              <a:gd name="connsiteX233" fmla="*/ 9336414 w 9906000"/>
              <a:gd name="connsiteY233" fmla="*/ 482842 h 3595821"/>
              <a:gd name="connsiteX234" fmla="*/ 9343825 w 9906000"/>
              <a:gd name="connsiteY234" fmla="*/ 473689 h 3595821"/>
              <a:gd name="connsiteX235" fmla="*/ 9349508 w 9906000"/>
              <a:gd name="connsiteY235" fmla="*/ 463795 h 3595821"/>
              <a:gd name="connsiteX236" fmla="*/ 9354696 w 9906000"/>
              <a:gd name="connsiteY236" fmla="*/ 453158 h 3595821"/>
              <a:gd name="connsiteX237" fmla="*/ 9358401 w 9906000"/>
              <a:gd name="connsiteY237" fmla="*/ 441780 h 3595821"/>
              <a:gd name="connsiteX238" fmla="*/ 9360625 w 9906000"/>
              <a:gd name="connsiteY238" fmla="*/ 429907 h 3595821"/>
              <a:gd name="connsiteX239" fmla="*/ 9361366 w 9906000"/>
              <a:gd name="connsiteY239" fmla="*/ 417291 h 3595821"/>
              <a:gd name="connsiteX240" fmla="*/ 9360625 w 9906000"/>
              <a:gd name="connsiteY240" fmla="*/ 404923 h 3595821"/>
              <a:gd name="connsiteX241" fmla="*/ 9358401 w 9906000"/>
              <a:gd name="connsiteY241" fmla="*/ 393297 h 3595821"/>
              <a:gd name="connsiteX242" fmla="*/ 9354696 w 9906000"/>
              <a:gd name="connsiteY242" fmla="*/ 381671 h 3595821"/>
              <a:gd name="connsiteX243" fmla="*/ 9349508 w 9906000"/>
              <a:gd name="connsiteY243" fmla="*/ 371035 h 3595821"/>
              <a:gd name="connsiteX244" fmla="*/ 9343825 w 9906000"/>
              <a:gd name="connsiteY244" fmla="*/ 361140 h 3595821"/>
              <a:gd name="connsiteX245" fmla="*/ 9336414 w 9906000"/>
              <a:gd name="connsiteY245" fmla="*/ 351988 h 3595821"/>
              <a:gd name="connsiteX246" fmla="*/ 9328261 w 9906000"/>
              <a:gd name="connsiteY246" fmla="*/ 343578 h 3595821"/>
              <a:gd name="connsiteX247" fmla="*/ 9319120 w 9906000"/>
              <a:gd name="connsiteY247" fmla="*/ 336652 h 3595821"/>
              <a:gd name="connsiteX248" fmla="*/ 9308991 w 9906000"/>
              <a:gd name="connsiteY248" fmla="*/ 330468 h 3595821"/>
              <a:gd name="connsiteX249" fmla="*/ 9298368 w 9906000"/>
              <a:gd name="connsiteY249" fmla="*/ 325520 h 3595821"/>
              <a:gd name="connsiteX250" fmla="*/ 9287251 w 9906000"/>
              <a:gd name="connsiteY250" fmla="*/ 321810 h 3595821"/>
              <a:gd name="connsiteX251" fmla="*/ 9275145 w 9906000"/>
              <a:gd name="connsiteY251" fmla="*/ 319584 h 3595821"/>
              <a:gd name="connsiteX252" fmla="*/ 0 w 9906000"/>
              <a:gd name="connsiteY252" fmla="*/ 0 h 3595821"/>
              <a:gd name="connsiteX253" fmla="*/ 9906000 w 9906000"/>
              <a:gd name="connsiteY253" fmla="*/ 0 h 3595821"/>
              <a:gd name="connsiteX254" fmla="*/ 9906000 w 9906000"/>
              <a:gd name="connsiteY254" fmla="*/ 3595821 h 3595821"/>
              <a:gd name="connsiteX255" fmla="*/ 9604208 w 9906000"/>
              <a:gd name="connsiteY255" fmla="*/ 3595821 h 3595821"/>
              <a:gd name="connsiteX256" fmla="*/ 9604208 w 9906000"/>
              <a:gd name="connsiteY256" fmla="*/ 3274542 h 3595821"/>
              <a:gd name="connsiteX257" fmla="*/ 321276 w 9906000"/>
              <a:gd name="connsiteY257" fmla="*/ 3274542 h 3595821"/>
              <a:gd name="connsiteX258" fmla="*/ 321276 w 9906000"/>
              <a:gd name="connsiteY258" fmla="*/ 3595821 h 3595821"/>
              <a:gd name="connsiteX259" fmla="*/ 0 w 9906000"/>
              <a:gd name="connsiteY259" fmla="*/ 3595821 h 3595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9906000" h="3595821">
                <a:moveTo>
                  <a:pt x="9328426" y="571257"/>
                </a:moveTo>
                <a:lnTo>
                  <a:pt x="9318454" y="571750"/>
                </a:lnTo>
                <a:lnTo>
                  <a:pt x="9309231" y="573966"/>
                </a:lnTo>
                <a:lnTo>
                  <a:pt x="9300506" y="577659"/>
                </a:lnTo>
                <a:lnTo>
                  <a:pt x="9292529" y="582584"/>
                </a:lnTo>
                <a:lnTo>
                  <a:pt x="9285549" y="588493"/>
                </a:lnTo>
                <a:lnTo>
                  <a:pt x="9279566" y="595388"/>
                </a:lnTo>
                <a:lnTo>
                  <a:pt x="9274830" y="603267"/>
                </a:lnTo>
                <a:lnTo>
                  <a:pt x="9271090" y="611885"/>
                </a:lnTo>
                <a:lnTo>
                  <a:pt x="9268598" y="620996"/>
                </a:lnTo>
                <a:lnTo>
                  <a:pt x="9268099" y="630845"/>
                </a:lnTo>
                <a:lnTo>
                  <a:pt x="9268598" y="640694"/>
                </a:lnTo>
                <a:lnTo>
                  <a:pt x="9271090" y="649805"/>
                </a:lnTo>
                <a:lnTo>
                  <a:pt x="9274830" y="658177"/>
                </a:lnTo>
                <a:lnTo>
                  <a:pt x="9279566" y="666056"/>
                </a:lnTo>
                <a:lnTo>
                  <a:pt x="9285549" y="672951"/>
                </a:lnTo>
                <a:lnTo>
                  <a:pt x="9292529" y="679106"/>
                </a:lnTo>
                <a:lnTo>
                  <a:pt x="9300506" y="683785"/>
                </a:lnTo>
                <a:lnTo>
                  <a:pt x="9309231" y="687478"/>
                </a:lnTo>
                <a:lnTo>
                  <a:pt x="9318454" y="689694"/>
                </a:lnTo>
                <a:lnTo>
                  <a:pt x="9328426" y="690433"/>
                </a:lnTo>
                <a:lnTo>
                  <a:pt x="9338397" y="689694"/>
                </a:lnTo>
                <a:lnTo>
                  <a:pt x="9347621" y="687478"/>
                </a:lnTo>
                <a:lnTo>
                  <a:pt x="9356096" y="683785"/>
                </a:lnTo>
                <a:lnTo>
                  <a:pt x="9364323" y="679106"/>
                </a:lnTo>
                <a:lnTo>
                  <a:pt x="9371303" y="672951"/>
                </a:lnTo>
                <a:lnTo>
                  <a:pt x="9377286" y="666056"/>
                </a:lnTo>
                <a:lnTo>
                  <a:pt x="9382022" y="658177"/>
                </a:lnTo>
                <a:lnTo>
                  <a:pt x="9385761" y="649805"/>
                </a:lnTo>
                <a:lnTo>
                  <a:pt x="9388005" y="640694"/>
                </a:lnTo>
                <a:lnTo>
                  <a:pt x="9389002" y="630845"/>
                </a:lnTo>
                <a:lnTo>
                  <a:pt x="9388005" y="620996"/>
                </a:lnTo>
                <a:lnTo>
                  <a:pt x="9385761" y="611885"/>
                </a:lnTo>
                <a:lnTo>
                  <a:pt x="9382022" y="603267"/>
                </a:lnTo>
                <a:lnTo>
                  <a:pt x="9377286" y="595388"/>
                </a:lnTo>
                <a:lnTo>
                  <a:pt x="9371303" y="588493"/>
                </a:lnTo>
                <a:lnTo>
                  <a:pt x="9364323" y="582584"/>
                </a:lnTo>
                <a:lnTo>
                  <a:pt x="9356096" y="577659"/>
                </a:lnTo>
                <a:lnTo>
                  <a:pt x="9347621" y="573966"/>
                </a:lnTo>
                <a:lnTo>
                  <a:pt x="9338397" y="571750"/>
                </a:lnTo>
                <a:close/>
                <a:moveTo>
                  <a:pt x="9401340" y="479717"/>
                </a:moveTo>
                <a:lnTo>
                  <a:pt x="9393147" y="480707"/>
                </a:lnTo>
                <a:lnTo>
                  <a:pt x="9385699" y="482935"/>
                </a:lnTo>
                <a:lnTo>
                  <a:pt x="9378747" y="486400"/>
                </a:lnTo>
                <a:lnTo>
                  <a:pt x="9373036" y="491597"/>
                </a:lnTo>
                <a:lnTo>
                  <a:pt x="9368071" y="497290"/>
                </a:lnTo>
                <a:lnTo>
                  <a:pt x="9364346" y="504220"/>
                </a:lnTo>
                <a:lnTo>
                  <a:pt x="9362112" y="511398"/>
                </a:lnTo>
                <a:lnTo>
                  <a:pt x="9361367" y="519566"/>
                </a:lnTo>
                <a:lnTo>
                  <a:pt x="9362112" y="527486"/>
                </a:lnTo>
                <a:lnTo>
                  <a:pt x="9364346" y="534911"/>
                </a:lnTo>
                <a:lnTo>
                  <a:pt x="9368071" y="541594"/>
                </a:lnTo>
                <a:lnTo>
                  <a:pt x="9373036" y="547534"/>
                </a:lnTo>
                <a:lnTo>
                  <a:pt x="9378747" y="552237"/>
                </a:lnTo>
                <a:lnTo>
                  <a:pt x="9385699" y="555949"/>
                </a:lnTo>
                <a:lnTo>
                  <a:pt x="9393147" y="558177"/>
                </a:lnTo>
                <a:lnTo>
                  <a:pt x="9401340" y="559167"/>
                </a:lnTo>
                <a:lnTo>
                  <a:pt x="9409037" y="558177"/>
                </a:lnTo>
                <a:lnTo>
                  <a:pt x="9416734" y="555949"/>
                </a:lnTo>
                <a:lnTo>
                  <a:pt x="9423437" y="552237"/>
                </a:lnTo>
                <a:lnTo>
                  <a:pt x="9429396" y="547534"/>
                </a:lnTo>
                <a:lnTo>
                  <a:pt x="9434113" y="541594"/>
                </a:lnTo>
                <a:lnTo>
                  <a:pt x="9437838" y="534911"/>
                </a:lnTo>
                <a:lnTo>
                  <a:pt x="9440072" y="527486"/>
                </a:lnTo>
                <a:lnTo>
                  <a:pt x="9440817" y="519566"/>
                </a:lnTo>
                <a:lnTo>
                  <a:pt x="9440072" y="511398"/>
                </a:lnTo>
                <a:lnTo>
                  <a:pt x="9437838" y="504220"/>
                </a:lnTo>
                <a:lnTo>
                  <a:pt x="9434113" y="497290"/>
                </a:lnTo>
                <a:lnTo>
                  <a:pt x="9429396" y="491597"/>
                </a:lnTo>
                <a:lnTo>
                  <a:pt x="9423437" y="486400"/>
                </a:lnTo>
                <a:lnTo>
                  <a:pt x="9416734" y="482935"/>
                </a:lnTo>
                <a:lnTo>
                  <a:pt x="9409037" y="480707"/>
                </a:lnTo>
                <a:close/>
                <a:moveTo>
                  <a:pt x="8934012" y="336361"/>
                </a:moveTo>
                <a:lnTo>
                  <a:pt x="8906887" y="337101"/>
                </a:lnTo>
                <a:lnTo>
                  <a:pt x="8880255" y="339568"/>
                </a:lnTo>
                <a:lnTo>
                  <a:pt x="8854362" y="344254"/>
                </a:lnTo>
                <a:lnTo>
                  <a:pt x="8828963" y="349681"/>
                </a:lnTo>
                <a:lnTo>
                  <a:pt x="8804058" y="357328"/>
                </a:lnTo>
                <a:lnTo>
                  <a:pt x="8780138" y="366208"/>
                </a:lnTo>
                <a:lnTo>
                  <a:pt x="8756712" y="376568"/>
                </a:lnTo>
                <a:lnTo>
                  <a:pt x="8734272" y="388408"/>
                </a:lnTo>
                <a:lnTo>
                  <a:pt x="8712572" y="401234"/>
                </a:lnTo>
                <a:lnTo>
                  <a:pt x="8691611" y="415294"/>
                </a:lnTo>
                <a:lnTo>
                  <a:pt x="8671637" y="431081"/>
                </a:lnTo>
                <a:lnTo>
                  <a:pt x="8652896" y="447854"/>
                </a:lnTo>
                <a:lnTo>
                  <a:pt x="8635142" y="465614"/>
                </a:lnTo>
                <a:lnTo>
                  <a:pt x="8618373" y="484361"/>
                </a:lnTo>
                <a:lnTo>
                  <a:pt x="8602838" y="504341"/>
                </a:lnTo>
                <a:lnTo>
                  <a:pt x="8588536" y="525061"/>
                </a:lnTo>
                <a:lnTo>
                  <a:pt x="8575466" y="547014"/>
                </a:lnTo>
                <a:lnTo>
                  <a:pt x="8563877" y="569707"/>
                </a:lnTo>
                <a:lnTo>
                  <a:pt x="8553520" y="592894"/>
                </a:lnTo>
                <a:lnTo>
                  <a:pt x="8544642" y="616820"/>
                </a:lnTo>
                <a:lnTo>
                  <a:pt x="8536998" y="641734"/>
                </a:lnTo>
                <a:lnTo>
                  <a:pt x="8531573" y="667140"/>
                </a:lnTo>
                <a:lnTo>
                  <a:pt x="8527134" y="693040"/>
                </a:lnTo>
                <a:lnTo>
                  <a:pt x="8524422" y="719680"/>
                </a:lnTo>
                <a:lnTo>
                  <a:pt x="8523682" y="746813"/>
                </a:lnTo>
                <a:lnTo>
                  <a:pt x="8524422" y="773453"/>
                </a:lnTo>
                <a:lnTo>
                  <a:pt x="8527134" y="800093"/>
                </a:lnTo>
                <a:lnTo>
                  <a:pt x="8531573" y="825993"/>
                </a:lnTo>
                <a:lnTo>
                  <a:pt x="8536998" y="851400"/>
                </a:lnTo>
                <a:lnTo>
                  <a:pt x="8544642" y="876313"/>
                </a:lnTo>
                <a:lnTo>
                  <a:pt x="8553520" y="900239"/>
                </a:lnTo>
                <a:lnTo>
                  <a:pt x="8563877" y="923919"/>
                </a:lnTo>
                <a:lnTo>
                  <a:pt x="8575466" y="946366"/>
                </a:lnTo>
                <a:lnTo>
                  <a:pt x="8588536" y="967826"/>
                </a:lnTo>
                <a:lnTo>
                  <a:pt x="8602838" y="988793"/>
                </a:lnTo>
                <a:lnTo>
                  <a:pt x="8618373" y="1008773"/>
                </a:lnTo>
                <a:lnTo>
                  <a:pt x="8635142" y="1027766"/>
                </a:lnTo>
                <a:lnTo>
                  <a:pt x="8652896" y="1045526"/>
                </a:lnTo>
                <a:lnTo>
                  <a:pt x="8671637" y="1062052"/>
                </a:lnTo>
                <a:lnTo>
                  <a:pt x="8691611" y="1077839"/>
                </a:lnTo>
                <a:lnTo>
                  <a:pt x="8712572" y="1091899"/>
                </a:lnTo>
                <a:lnTo>
                  <a:pt x="8734272" y="1104972"/>
                </a:lnTo>
                <a:lnTo>
                  <a:pt x="8756712" y="1116812"/>
                </a:lnTo>
                <a:lnTo>
                  <a:pt x="8780138" y="1127172"/>
                </a:lnTo>
                <a:lnTo>
                  <a:pt x="8804058" y="1135805"/>
                </a:lnTo>
                <a:lnTo>
                  <a:pt x="8828963" y="1143452"/>
                </a:lnTo>
                <a:lnTo>
                  <a:pt x="8854362" y="1149125"/>
                </a:lnTo>
                <a:lnTo>
                  <a:pt x="8880255" y="1153319"/>
                </a:lnTo>
                <a:lnTo>
                  <a:pt x="8906887" y="1156032"/>
                </a:lnTo>
                <a:lnTo>
                  <a:pt x="8934012" y="1156772"/>
                </a:lnTo>
                <a:lnTo>
                  <a:pt x="8960890" y="1156032"/>
                </a:lnTo>
                <a:lnTo>
                  <a:pt x="8987276" y="1153319"/>
                </a:lnTo>
                <a:lnTo>
                  <a:pt x="9013415" y="1149125"/>
                </a:lnTo>
                <a:lnTo>
                  <a:pt x="9038814" y="1143452"/>
                </a:lnTo>
                <a:lnTo>
                  <a:pt x="9063719" y="1135805"/>
                </a:lnTo>
                <a:lnTo>
                  <a:pt x="9087639" y="1127172"/>
                </a:lnTo>
                <a:lnTo>
                  <a:pt x="9111065" y="1116812"/>
                </a:lnTo>
                <a:lnTo>
                  <a:pt x="9133752" y="1104972"/>
                </a:lnTo>
                <a:lnTo>
                  <a:pt x="9155205" y="1091899"/>
                </a:lnTo>
                <a:lnTo>
                  <a:pt x="9176166" y="1077839"/>
                </a:lnTo>
                <a:lnTo>
                  <a:pt x="9195893" y="1062052"/>
                </a:lnTo>
                <a:lnTo>
                  <a:pt x="9215127" y="1045526"/>
                </a:lnTo>
                <a:lnTo>
                  <a:pt x="9232882" y="1027766"/>
                </a:lnTo>
                <a:lnTo>
                  <a:pt x="9249404" y="1008773"/>
                </a:lnTo>
                <a:lnTo>
                  <a:pt x="9264939" y="988793"/>
                </a:lnTo>
                <a:lnTo>
                  <a:pt x="9279241" y="967826"/>
                </a:lnTo>
                <a:lnTo>
                  <a:pt x="9292311" y="946366"/>
                </a:lnTo>
                <a:lnTo>
                  <a:pt x="9304147" y="923919"/>
                </a:lnTo>
                <a:lnTo>
                  <a:pt x="9314504" y="900239"/>
                </a:lnTo>
                <a:lnTo>
                  <a:pt x="9323135" y="876313"/>
                </a:lnTo>
                <a:lnTo>
                  <a:pt x="9330532" y="851400"/>
                </a:lnTo>
                <a:lnTo>
                  <a:pt x="9336451" y="825993"/>
                </a:lnTo>
                <a:lnTo>
                  <a:pt x="9340643" y="800093"/>
                </a:lnTo>
                <a:lnTo>
                  <a:pt x="9343109" y="773453"/>
                </a:lnTo>
                <a:lnTo>
                  <a:pt x="9344095" y="746813"/>
                </a:lnTo>
                <a:lnTo>
                  <a:pt x="9343848" y="726833"/>
                </a:lnTo>
                <a:lnTo>
                  <a:pt x="9342122" y="707347"/>
                </a:lnTo>
                <a:lnTo>
                  <a:pt x="9335218" y="708087"/>
                </a:lnTo>
                <a:lnTo>
                  <a:pt x="9327820" y="708333"/>
                </a:lnTo>
                <a:lnTo>
                  <a:pt x="9316477" y="707593"/>
                </a:lnTo>
                <a:lnTo>
                  <a:pt x="9305627" y="705373"/>
                </a:lnTo>
                <a:lnTo>
                  <a:pt x="9295516" y="701427"/>
                </a:lnTo>
                <a:lnTo>
                  <a:pt x="9285899" y="696247"/>
                </a:lnTo>
                <a:lnTo>
                  <a:pt x="9277268" y="689587"/>
                </a:lnTo>
                <a:lnTo>
                  <a:pt x="9269871" y="682187"/>
                </a:lnTo>
                <a:lnTo>
                  <a:pt x="9263213" y="673553"/>
                </a:lnTo>
                <a:lnTo>
                  <a:pt x="9258034" y="663933"/>
                </a:lnTo>
                <a:lnTo>
                  <a:pt x="9254089" y="653574"/>
                </a:lnTo>
                <a:lnTo>
                  <a:pt x="9251869" y="642967"/>
                </a:lnTo>
                <a:lnTo>
                  <a:pt x="9251130" y="631620"/>
                </a:lnTo>
                <a:lnTo>
                  <a:pt x="9251623" y="621014"/>
                </a:lnTo>
                <a:lnTo>
                  <a:pt x="9253842" y="610654"/>
                </a:lnTo>
                <a:lnTo>
                  <a:pt x="9257294" y="601034"/>
                </a:lnTo>
                <a:lnTo>
                  <a:pt x="9261733" y="592154"/>
                </a:lnTo>
                <a:lnTo>
                  <a:pt x="9267405" y="583767"/>
                </a:lnTo>
                <a:lnTo>
                  <a:pt x="9274309" y="576614"/>
                </a:lnTo>
                <a:lnTo>
                  <a:pt x="9281707" y="569954"/>
                </a:lnTo>
                <a:lnTo>
                  <a:pt x="9290091" y="564527"/>
                </a:lnTo>
                <a:lnTo>
                  <a:pt x="9299462" y="560087"/>
                </a:lnTo>
                <a:lnTo>
                  <a:pt x="9291324" y="545287"/>
                </a:lnTo>
                <a:lnTo>
                  <a:pt x="9282940" y="530734"/>
                </a:lnTo>
                <a:lnTo>
                  <a:pt x="9273076" y="532214"/>
                </a:lnTo>
                <a:lnTo>
                  <a:pt x="9262966" y="532707"/>
                </a:lnTo>
                <a:lnTo>
                  <a:pt x="9249650" y="531967"/>
                </a:lnTo>
                <a:lnTo>
                  <a:pt x="9236581" y="529747"/>
                </a:lnTo>
                <a:lnTo>
                  <a:pt x="9224251" y="526047"/>
                </a:lnTo>
                <a:lnTo>
                  <a:pt x="9212415" y="520867"/>
                </a:lnTo>
                <a:lnTo>
                  <a:pt x="9201318" y="514454"/>
                </a:lnTo>
                <a:lnTo>
                  <a:pt x="9190961" y="507301"/>
                </a:lnTo>
                <a:lnTo>
                  <a:pt x="9181591" y="498914"/>
                </a:lnTo>
                <a:lnTo>
                  <a:pt x="9173206" y="489294"/>
                </a:lnTo>
                <a:lnTo>
                  <a:pt x="9165809" y="479181"/>
                </a:lnTo>
                <a:lnTo>
                  <a:pt x="9159644" y="468081"/>
                </a:lnTo>
                <a:lnTo>
                  <a:pt x="9154712" y="456241"/>
                </a:lnTo>
                <a:lnTo>
                  <a:pt x="9151013" y="443907"/>
                </a:lnTo>
                <a:lnTo>
                  <a:pt x="9148794" y="431081"/>
                </a:lnTo>
                <a:lnTo>
                  <a:pt x="9148054" y="417268"/>
                </a:lnTo>
                <a:lnTo>
                  <a:pt x="9148301" y="407401"/>
                </a:lnTo>
                <a:lnTo>
                  <a:pt x="9149534" y="397534"/>
                </a:lnTo>
                <a:lnTo>
                  <a:pt x="9128327" y="385201"/>
                </a:lnTo>
                <a:lnTo>
                  <a:pt x="9106380" y="374348"/>
                </a:lnTo>
                <a:lnTo>
                  <a:pt x="9083447" y="364481"/>
                </a:lnTo>
                <a:lnTo>
                  <a:pt x="9060020" y="356094"/>
                </a:lnTo>
                <a:lnTo>
                  <a:pt x="9035608" y="349188"/>
                </a:lnTo>
                <a:lnTo>
                  <a:pt x="9011195" y="343514"/>
                </a:lnTo>
                <a:lnTo>
                  <a:pt x="8986043" y="339568"/>
                </a:lnTo>
                <a:lnTo>
                  <a:pt x="8959904" y="337101"/>
                </a:lnTo>
                <a:close/>
                <a:moveTo>
                  <a:pt x="9262793" y="319089"/>
                </a:moveTo>
                <a:lnTo>
                  <a:pt x="9250440" y="319584"/>
                </a:lnTo>
                <a:lnTo>
                  <a:pt x="9238582" y="321810"/>
                </a:lnTo>
                <a:lnTo>
                  <a:pt x="9227218" y="325520"/>
                </a:lnTo>
                <a:lnTo>
                  <a:pt x="9216595" y="330468"/>
                </a:lnTo>
                <a:lnTo>
                  <a:pt x="9206713" y="336652"/>
                </a:lnTo>
                <a:lnTo>
                  <a:pt x="9197325" y="343578"/>
                </a:lnTo>
                <a:lnTo>
                  <a:pt x="9189172" y="351988"/>
                </a:lnTo>
                <a:lnTo>
                  <a:pt x="9182008" y="361140"/>
                </a:lnTo>
                <a:lnTo>
                  <a:pt x="9175831" y="371035"/>
                </a:lnTo>
                <a:lnTo>
                  <a:pt x="9171137" y="381671"/>
                </a:lnTo>
                <a:lnTo>
                  <a:pt x="9167432" y="393297"/>
                </a:lnTo>
                <a:lnTo>
                  <a:pt x="9165208" y="404923"/>
                </a:lnTo>
                <a:lnTo>
                  <a:pt x="9164467" y="417291"/>
                </a:lnTo>
                <a:lnTo>
                  <a:pt x="9165208" y="429907"/>
                </a:lnTo>
                <a:lnTo>
                  <a:pt x="9167432" y="441780"/>
                </a:lnTo>
                <a:lnTo>
                  <a:pt x="9171137" y="453158"/>
                </a:lnTo>
                <a:lnTo>
                  <a:pt x="9175831" y="463795"/>
                </a:lnTo>
                <a:lnTo>
                  <a:pt x="9182008" y="473689"/>
                </a:lnTo>
                <a:lnTo>
                  <a:pt x="9189172" y="482842"/>
                </a:lnTo>
                <a:lnTo>
                  <a:pt x="9197325" y="491005"/>
                </a:lnTo>
                <a:lnTo>
                  <a:pt x="9206713" y="498425"/>
                </a:lnTo>
                <a:lnTo>
                  <a:pt x="9216595" y="504609"/>
                </a:lnTo>
                <a:lnTo>
                  <a:pt x="9227218" y="509557"/>
                </a:lnTo>
                <a:lnTo>
                  <a:pt x="9238582" y="512772"/>
                </a:lnTo>
                <a:lnTo>
                  <a:pt x="9250440" y="515246"/>
                </a:lnTo>
                <a:lnTo>
                  <a:pt x="9262793" y="515988"/>
                </a:lnTo>
                <a:lnTo>
                  <a:pt x="9275145" y="515246"/>
                </a:lnTo>
                <a:lnTo>
                  <a:pt x="9287251" y="512772"/>
                </a:lnTo>
                <a:lnTo>
                  <a:pt x="9298368" y="509557"/>
                </a:lnTo>
                <a:lnTo>
                  <a:pt x="9308991" y="504609"/>
                </a:lnTo>
                <a:lnTo>
                  <a:pt x="9319120" y="498425"/>
                </a:lnTo>
                <a:lnTo>
                  <a:pt x="9328261" y="491005"/>
                </a:lnTo>
                <a:lnTo>
                  <a:pt x="9336414" y="482842"/>
                </a:lnTo>
                <a:lnTo>
                  <a:pt x="9343825" y="473689"/>
                </a:lnTo>
                <a:lnTo>
                  <a:pt x="9349508" y="463795"/>
                </a:lnTo>
                <a:lnTo>
                  <a:pt x="9354696" y="453158"/>
                </a:lnTo>
                <a:lnTo>
                  <a:pt x="9358401" y="441780"/>
                </a:lnTo>
                <a:lnTo>
                  <a:pt x="9360625" y="429907"/>
                </a:lnTo>
                <a:lnTo>
                  <a:pt x="9361366" y="417291"/>
                </a:lnTo>
                <a:lnTo>
                  <a:pt x="9360625" y="404923"/>
                </a:lnTo>
                <a:lnTo>
                  <a:pt x="9358401" y="393297"/>
                </a:lnTo>
                <a:lnTo>
                  <a:pt x="9354696" y="381671"/>
                </a:lnTo>
                <a:lnTo>
                  <a:pt x="9349508" y="371035"/>
                </a:lnTo>
                <a:lnTo>
                  <a:pt x="9343825" y="361140"/>
                </a:lnTo>
                <a:lnTo>
                  <a:pt x="9336414" y="351988"/>
                </a:lnTo>
                <a:lnTo>
                  <a:pt x="9328261" y="343578"/>
                </a:lnTo>
                <a:lnTo>
                  <a:pt x="9319120" y="336652"/>
                </a:lnTo>
                <a:lnTo>
                  <a:pt x="9308991" y="330468"/>
                </a:lnTo>
                <a:lnTo>
                  <a:pt x="9298368" y="325520"/>
                </a:lnTo>
                <a:lnTo>
                  <a:pt x="9287251" y="321810"/>
                </a:lnTo>
                <a:lnTo>
                  <a:pt x="9275145" y="319584"/>
                </a:lnTo>
                <a:close/>
                <a:moveTo>
                  <a:pt x="0" y="0"/>
                </a:moveTo>
                <a:lnTo>
                  <a:pt x="9906000" y="0"/>
                </a:lnTo>
                <a:lnTo>
                  <a:pt x="9906000" y="3595821"/>
                </a:lnTo>
                <a:lnTo>
                  <a:pt x="9604208" y="3595821"/>
                </a:lnTo>
                <a:lnTo>
                  <a:pt x="9604208" y="3274542"/>
                </a:lnTo>
                <a:lnTo>
                  <a:pt x="321276" y="3274542"/>
                </a:lnTo>
                <a:lnTo>
                  <a:pt x="321276" y="3595821"/>
                </a:lnTo>
                <a:lnTo>
                  <a:pt x="0" y="3595821"/>
                </a:lnTo>
                <a:close/>
              </a:path>
            </a:pathLst>
          </a:custGeom>
          <a:solidFill>
            <a:schemeClr val="accent5"/>
          </a:solidFill>
          <a:ln>
            <a:noFill/>
          </a:ln>
        </p:spPr>
        <p:txBody>
          <a:bodyPr wrap="square" lIns="36000" tIns="36000" rIns="36000" bIns="36000" anchor="ctr">
            <a:noAutofit/>
          </a:bodyPr>
          <a:lstStyle>
            <a:lvl1pPr marL="0" indent="0" algn="ctr">
              <a:lnSpc>
                <a:spcPct val="100000"/>
              </a:lnSpc>
              <a:spcAft>
                <a:spcPts val="0"/>
              </a:spcAft>
              <a:buNone/>
              <a:defRPr sz="1800">
                <a:solidFill>
                  <a:schemeClr val="bg1"/>
                </a:solidFill>
              </a:defRPr>
            </a:lvl1pPr>
          </a:lstStyle>
          <a:p>
            <a:r>
              <a:rPr lang="en-US"/>
              <a:t>Click icon to add picture</a:t>
            </a:r>
            <a:endParaRPr lang="en-GB" dirty="0"/>
          </a:p>
        </p:txBody>
      </p:sp>
      <p:sp>
        <p:nvSpPr>
          <p:cNvPr id="2" name="Rectangle 1">
            <a:extLst>
              <a:ext uri="{FF2B5EF4-FFF2-40B4-BE49-F238E27FC236}">
                <a16:creationId xmlns:a16="http://schemas.microsoft.com/office/drawing/2014/main" id="{D00A8916-A10E-4101-8A80-1E5A4C0A84A6}"/>
              </a:ext>
            </a:extLst>
          </p:cNvPr>
          <p:cNvSpPr/>
          <p:nvPr userDrawn="1"/>
        </p:nvSpPr>
        <p:spPr>
          <a:xfrm>
            <a:off x="0" y="6508376"/>
            <a:ext cx="9906000" cy="349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xtSecureMarker1" hidden="1"/>
          <p:cNvSpPr txBox="1"/>
          <p:nvPr userDrawn="1"/>
        </p:nvSpPr>
        <p:spPr>
          <a:xfrm>
            <a:off x="3056020" y="57478"/>
            <a:ext cx="3793959" cy="261610"/>
          </a:xfrm>
          <a:prstGeom prst="rect">
            <a:avLst/>
          </a:prstGeom>
          <a:noFill/>
        </p:spPr>
        <p:txBody>
          <a:bodyPr wrap="square" rtlCol="0">
            <a:spAutoFit/>
          </a:bodyPr>
          <a:lstStyle/>
          <a:p>
            <a:pPr algn="ctr"/>
            <a:r>
              <a:rPr lang="en-GB" sz="1100" dirty="0">
                <a:solidFill>
                  <a:srgbClr val="000000"/>
                </a:solidFill>
              </a:rPr>
              <a:t>SC</a:t>
            </a:r>
            <a:r>
              <a:rPr lang="en-GB" sz="1100" baseline="0" dirty="0">
                <a:solidFill>
                  <a:srgbClr val="000000"/>
                </a:solidFill>
              </a:rPr>
              <a:t> TEXT GOES HERE</a:t>
            </a:r>
            <a:endParaRPr lang="en-GB" sz="1100" dirty="0">
              <a:solidFill>
                <a:srgbClr val="000000"/>
              </a:solidFill>
            </a:endParaRPr>
          </a:p>
        </p:txBody>
      </p:sp>
      <p:sp>
        <p:nvSpPr>
          <p:cNvPr id="15" name="txtSecureMarker2" hidden="1"/>
          <p:cNvSpPr txBox="1"/>
          <p:nvPr userDrawn="1"/>
        </p:nvSpPr>
        <p:spPr>
          <a:xfrm>
            <a:off x="3056020" y="6508376"/>
            <a:ext cx="3793959" cy="261610"/>
          </a:xfrm>
          <a:prstGeom prst="rect">
            <a:avLst/>
          </a:prstGeom>
          <a:noFill/>
        </p:spPr>
        <p:txBody>
          <a:bodyPr wrap="square" rtlCol="0">
            <a:spAutoFit/>
          </a:bodyPr>
          <a:lstStyle/>
          <a:p>
            <a:pPr algn="ctr"/>
            <a:r>
              <a:rPr lang="en-GB" sz="1100" dirty="0">
                <a:solidFill>
                  <a:srgbClr val="000000"/>
                </a:solidFill>
              </a:rPr>
              <a:t>SC</a:t>
            </a:r>
            <a:r>
              <a:rPr lang="en-GB" sz="1100" baseline="0" dirty="0">
                <a:solidFill>
                  <a:srgbClr val="000000"/>
                </a:solidFill>
              </a:rPr>
              <a:t> TEXT GOES HERE</a:t>
            </a:r>
            <a:endParaRPr lang="en-GB" sz="1100" dirty="0">
              <a:solidFill>
                <a:srgbClr val="000000"/>
              </a:solidFill>
            </a:endParaRPr>
          </a:p>
        </p:txBody>
      </p:sp>
      <p:sp>
        <p:nvSpPr>
          <p:cNvPr id="16" name="Text Placeholder 7">
            <a:extLst>
              <a:ext uri="{FF2B5EF4-FFF2-40B4-BE49-F238E27FC236}">
                <a16:creationId xmlns:a16="http://schemas.microsoft.com/office/drawing/2014/main" id="{035B167D-096D-4F38-B4D0-063FD3C58BA1}"/>
              </a:ext>
            </a:extLst>
          </p:cNvPr>
          <p:cNvSpPr>
            <a:spLocks noGrp="1"/>
          </p:cNvSpPr>
          <p:nvPr>
            <p:ph type="body" sz="quarter" idx="15" hasCustomPrompt="1"/>
          </p:nvPr>
        </p:nvSpPr>
        <p:spPr>
          <a:xfrm>
            <a:off x="599280" y="3454400"/>
            <a:ext cx="8708400" cy="1950518"/>
          </a:xfrm>
        </p:spPr>
        <p:txBody>
          <a:bodyPr anchor="t" anchorCtr="0">
            <a:normAutofit/>
          </a:bodyPr>
          <a:lstStyle>
            <a:lvl1pPr>
              <a:lnSpc>
                <a:spcPct val="90000"/>
              </a:lnSpc>
              <a:spcBef>
                <a:spcPts val="0"/>
              </a:spcBef>
              <a:spcAft>
                <a:spcPts val="0"/>
              </a:spcAft>
              <a:defRPr sz="3600" b="1" cap="none" spc="0" baseline="0">
                <a:solidFill>
                  <a:schemeClr val="bg2"/>
                </a:solidFill>
              </a:defRPr>
            </a:lvl1pPr>
            <a:lvl2pPr>
              <a:lnSpc>
                <a:spcPct val="90000"/>
              </a:lnSpc>
              <a:spcBef>
                <a:spcPts val="200"/>
              </a:spcBef>
              <a:spcAft>
                <a:spcPts val="0"/>
              </a:spcAft>
              <a:defRPr sz="2800" spc="0">
                <a:solidFill>
                  <a:schemeClr val="tx1"/>
                </a:solidFill>
              </a:defRPr>
            </a:lvl2pPr>
          </a:lstStyle>
          <a:p>
            <a:pPr lvl="0"/>
            <a:r>
              <a:rPr lang="en-GB" dirty="0"/>
              <a:t>Insert document heading </a:t>
            </a:r>
            <a:br>
              <a:rPr lang="en-GB" dirty="0"/>
            </a:br>
            <a:r>
              <a:rPr lang="en-GB" dirty="0"/>
              <a:t>this can span up to two lines</a:t>
            </a:r>
          </a:p>
          <a:p>
            <a:pPr lvl="1"/>
            <a:r>
              <a:rPr lang="en-GB" dirty="0"/>
              <a:t>Insert subtitle this can </a:t>
            </a:r>
            <a:br>
              <a:rPr lang="en-GB" dirty="0"/>
            </a:br>
            <a:r>
              <a:rPr lang="en-GB" dirty="0"/>
              <a:t>span up to two lines</a:t>
            </a:r>
          </a:p>
        </p:txBody>
      </p:sp>
      <p:sp>
        <p:nvSpPr>
          <p:cNvPr id="18" name="txtWMTD">
            <a:extLst>
              <a:ext uri="{FF2B5EF4-FFF2-40B4-BE49-F238E27FC236}">
                <a16:creationId xmlns:a16="http://schemas.microsoft.com/office/drawing/2014/main" id="{8A3F1173-B34E-4EE2-B1BE-846E47795D37}"/>
              </a:ext>
            </a:extLst>
          </p:cNvPr>
          <p:cNvSpPr txBox="1">
            <a:spLocks/>
          </p:cNvSpPr>
          <p:nvPr userDrawn="1"/>
        </p:nvSpPr>
        <p:spPr>
          <a:xfrm>
            <a:off x="7379761" y="5827768"/>
            <a:ext cx="2025574" cy="421005"/>
          </a:xfrm>
          <a:prstGeom prst="rect">
            <a:avLst/>
          </a:prstGeom>
        </p:spPr>
        <p:txBody>
          <a:bodyPr vert="horz" wrap="square" lIns="0" tIns="45720" rIns="91440" bIns="45720" rtlCol="0">
            <a:noAutofit/>
          </a:bodyPr>
          <a:lstStyle/>
          <a:p>
            <a:pPr algn="r">
              <a:spcAft>
                <a:spcPts val="0"/>
              </a:spcAft>
            </a:pPr>
            <a:r>
              <a:rPr lang="en-GB" sz="12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lgn="r">
              <a:spcAft>
                <a:spcPts val="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paconsulting.com</a:t>
            </a:r>
          </a:p>
        </p:txBody>
      </p:sp>
      <p:sp>
        <p:nvSpPr>
          <p:cNvPr id="21" name="Text Placeholder 4">
            <a:extLst>
              <a:ext uri="{FF2B5EF4-FFF2-40B4-BE49-F238E27FC236}">
                <a16:creationId xmlns:a16="http://schemas.microsoft.com/office/drawing/2014/main" id="{F6398B1A-4C2A-42D0-A26E-9E7BD144F7E3}"/>
              </a:ext>
            </a:extLst>
          </p:cNvPr>
          <p:cNvSpPr>
            <a:spLocks noGrp="1"/>
          </p:cNvSpPr>
          <p:nvPr>
            <p:ph type="body" sz="quarter" idx="17"/>
          </p:nvPr>
        </p:nvSpPr>
        <p:spPr>
          <a:xfrm>
            <a:off x="605633" y="5531667"/>
            <a:ext cx="8701087" cy="312737"/>
          </a:xfrm>
        </p:spPr>
        <p:txBody>
          <a:bodyPr anchor="ctr"/>
          <a:lstStyle>
            <a:lvl1pPr>
              <a:defRPr b="0">
                <a:solidFill>
                  <a:schemeClr val="tx1"/>
                </a:solidFill>
              </a:defRPr>
            </a:lvl1pPr>
          </a:lstStyle>
          <a:p>
            <a:pPr lvl="0"/>
            <a:r>
              <a:rPr lang="en-US"/>
              <a:t>Edit Master text styles</a:t>
            </a:r>
          </a:p>
        </p:txBody>
      </p:sp>
    </p:spTree>
    <p:extLst>
      <p:ext uri="{BB962C8B-B14F-4D97-AF65-F5344CB8AC3E}">
        <p14:creationId xmlns:p14="http://schemas.microsoft.com/office/powerpoint/2010/main" val="43452719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x Tiles B">
    <p:spTree>
      <p:nvGrpSpPr>
        <p:cNvPr id="1" name=""/>
        <p:cNvGrpSpPr/>
        <p:nvPr/>
      </p:nvGrpSpPr>
      <p:grpSpPr>
        <a:xfrm>
          <a:off x="0" y="0"/>
          <a:ext cx="0" cy="0"/>
          <a:chOff x="0" y="0"/>
          <a:chExt cx="0" cy="0"/>
        </a:xfrm>
      </p:grpSpPr>
      <p:sp>
        <p:nvSpPr>
          <p:cNvPr id="24" name="Picture Placeholder 3"/>
          <p:cNvSpPr>
            <a:spLocks noGrp="1"/>
          </p:cNvSpPr>
          <p:nvPr>
            <p:ph type="pic" sz="quarter" idx="25"/>
          </p:nvPr>
        </p:nvSpPr>
        <p:spPr>
          <a:xfrm>
            <a:off x="3405001" y="3374862"/>
            <a:ext cx="3096000" cy="3078326"/>
          </a:xfrm>
          <a:solidFill>
            <a:schemeClr val="accent5"/>
          </a:solidFill>
        </p:spPr>
        <p:txBody>
          <a:bodyPr lIns="36000" tIns="36000" rIns="36000" bIns="36000" anchor="ctr">
            <a:normAutofit/>
          </a:bodyPr>
          <a:lstStyle>
            <a:lvl1pPr algn="ctr">
              <a:lnSpc>
                <a:spcPct val="100000"/>
              </a:lnSpc>
              <a:spcAft>
                <a:spcPts val="0"/>
              </a:spcAft>
              <a:defRPr sz="1600">
                <a:solidFill>
                  <a:schemeClr val="bg1"/>
                </a:solidFill>
              </a:defRPr>
            </a:lvl1pPr>
          </a:lstStyle>
          <a:p>
            <a:r>
              <a:rPr lang="en-US"/>
              <a:t>Click icon to add picture</a:t>
            </a:r>
            <a:endParaRPr lang="en-GB" dirty="0"/>
          </a:p>
        </p:txBody>
      </p:sp>
      <p:sp>
        <p:nvSpPr>
          <p:cNvPr id="14" name="Rectangle 13"/>
          <p:cNvSpPr>
            <a:spLocks/>
          </p:cNvSpPr>
          <p:nvPr userDrawn="1"/>
        </p:nvSpPr>
        <p:spPr>
          <a:xfrm>
            <a:off x="307976" y="3374862"/>
            <a:ext cx="3099593" cy="30783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Rectangle 48"/>
          <p:cNvSpPr>
            <a:spLocks/>
          </p:cNvSpPr>
          <p:nvPr userDrawn="1"/>
        </p:nvSpPr>
        <p:spPr>
          <a:xfrm>
            <a:off x="3403976" y="296862"/>
            <a:ext cx="3099218" cy="307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Picture Placeholder 3"/>
          <p:cNvSpPr>
            <a:spLocks noGrp="1"/>
          </p:cNvSpPr>
          <p:nvPr>
            <p:ph type="pic" sz="quarter" idx="22"/>
          </p:nvPr>
        </p:nvSpPr>
        <p:spPr>
          <a:xfrm>
            <a:off x="307976" y="296862"/>
            <a:ext cx="3096000" cy="3078000"/>
          </a:xfrm>
          <a:solidFill>
            <a:schemeClr val="accent5"/>
          </a:solidFill>
        </p:spPr>
        <p:txBody>
          <a:bodyPr lIns="36000" tIns="36000" rIns="36000" bIns="36000" anchor="ctr">
            <a:normAutofit/>
          </a:bodyPr>
          <a:lstStyle>
            <a:lvl1pPr algn="ctr">
              <a:lnSpc>
                <a:spcPct val="100000"/>
              </a:lnSpc>
              <a:spcAft>
                <a:spcPts val="0"/>
              </a:spcAft>
              <a:defRPr sz="1600">
                <a:solidFill>
                  <a:schemeClr val="bg1"/>
                </a:solidFill>
              </a:defRPr>
            </a:lvl1pPr>
          </a:lstStyle>
          <a:p>
            <a:r>
              <a:rPr lang="en-US"/>
              <a:t>Click icon to add picture</a:t>
            </a:r>
            <a:endParaRPr lang="en-GB" dirty="0"/>
          </a:p>
        </p:txBody>
      </p:sp>
      <p:sp>
        <p:nvSpPr>
          <p:cNvPr id="16" name="Picture Placeholder 3"/>
          <p:cNvSpPr>
            <a:spLocks noGrp="1"/>
          </p:cNvSpPr>
          <p:nvPr>
            <p:ph type="pic" sz="quarter" idx="26"/>
          </p:nvPr>
        </p:nvSpPr>
        <p:spPr>
          <a:xfrm>
            <a:off x="6500921" y="296862"/>
            <a:ext cx="3096000" cy="3078000"/>
          </a:xfrm>
          <a:solidFill>
            <a:schemeClr val="accent5"/>
          </a:solidFill>
        </p:spPr>
        <p:txBody>
          <a:bodyPr lIns="36000" tIns="36000" rIns="36000" bIns="36000" anchor="ctr">
            <a:normAutofit/>
          </a:bodyPr>
          <a:lstStyle>
            <a:lvl1pPr algn="ctr">
              <a:lnSpc>
                <a:spcPct val="100000"/>
              </a:lnSpc>
              <a:spcAft>
                <a:spcPts val="0"/>
              </a:spcAft>
              <a:defRPr sz="1600">
                <a:solidFill>
                  <a:schemeClr val="bg1"/>
                </a:solidFill>
              </a:defRPr>
            </a:lvl1pPr>
          </a:lstStyle>
          <a:p>
            <a:r>
              <a:rPr lang="en-US"/>
              <a:t>Click icon to add picture</a:t>
            </a:r>
            <a:endParaRPr lang="en-GB" dirty="0"/>
          </a:p>
        </p:txBody>
      </p:sp>
      <p:sp>
        <p:nvSpPr>
          <p:cNvPr id="15" name="Text Placeholder 7">
            <a:extLst>
              <a:ext uri="{FF2B5EF4-FFF2-40B4-BE49-F238E27FC236}">
                <a16:creationId xmlns:a16="http://schemas.microsoft.com/office/drawing/2014/main" id="{30466996-CC2F-4A12-8205-BCB0B21F25C5}"/>
              </a:ext>
            </a:extLst>
          </p:cNvPr>
          <p:cNvSpPr>
            <a:spLocks noGrp="1"/>
          </p:cNvSpPr>
          <p:nvPr>
            <p:ph type="body" sz="quarter" idx="28" hasCustomPrompt="1"/>
          </p:nvPr>
        </p:nvSpPr>
        <p:spPr>
          <a:xfrm>
            <a:off x="6781721" y="3659425"/>
            <a:ext cx="2534400" cy="2527200"/>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dirty="0"/>
              <a:t>Click to edit title </a:t>
            </a:r>
          </a:p>
          <a:p>
            <a:pPr lvl="1"/>
            <a:r>
              <a:rPr lang="en-GB" dirty="0"/>
              <a:t>Second level</a:t>
            </a:r>
          </a:p>
        </p:txBody>
      </p:sp>
      <p:sp>
        <p:nvSpPr>
          <p:cNvPr id="18" name="Content Placeholder 2">
            <a:extLst>
              <a:ext uri="{FF2B5EF4-FFF2-40B4-BE49-F238E27FC236}">
                <a16:creationId xmlns:a16="http://schemas.microsoft.com/office/drawing/2014/main" id="{3C57B8B9-76D5-4A6C-A107-1FC9F087DADE}"/>
              </a:ext>
            </a:extLst>
          </p:cNvPr>
          <p:cNvSpPr>
            <a:spLocks noGrp="1"/>
          </p:cNvSpPr>
          <p:nvPr>
            <p:ph idx="1" hasCustomPrompt="1"/>
          </p:nvPr>
        </p:nvSpPr>
        <p:spPr>
          <a:xfrm>
            <a:off x="3662314" y="586862"/>
            <a:ext cx="2582543"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endParaRPr lang="en-GB" dirty="0"/>
          </a:p>
        </p:txBody>
      </p:sp>
      <p:sp>
        <p:nvSpPr>
          <p:cNvPr id="20" name="Content Placeholder 2">
            <a:extLst>
              <a:ext uri="{FF2B5EF4-FFF2-40B4-BE49-F238E27FC236}">
                <a16:creationId xmlns:a16="http://schemas.microsoft.com/office/drawing/2014/main" id="{A8C51FB3-9E83-43CC-9590-4C507000147C}"/>
              </a:ext>
            </a:extLst>
          </p:cNvPr>
          <p:cNvSpPr>
            <a:spLocks noGrp="1"/>
          </p:cNvSpPr>
          <p:nvPr>
            <p:ph idx="23" hasCustomPrompt="1"/>
          </p:nvPr>
        </p:nvSpPr>
        <p:spPr>
          <a:xfrm>
            <a:off x="599280" y="3659478"/>
            <a:ext cx="2523896"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endParaRPr lang="en-GB" dirty="0"/>
          </a:p>
        </p:txBody>
      </p:sp>
    </p:spTree>
    <p:extLst>
      <p:ext uri="{BB962C8B-B14F-4D97-AF65-F5344CB8AC3E}">
        <p14:creationId xmlns:p14="http://schemas.microsoft.com/office/powerpoint/2010/main" val="257290939"/>
      </p:ext>
    </p:extLst>
  </p:cSld>
  <p:clrMapOvr>
    <a:masterClrMapping/>
  </p:clrMapOvr>
  <p:transition>
    <p:fade/>
  </p:transition>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6FDCFA3-9581-4F5B-985C-33BCD71CC195}"/>
              </a:ext>
            </a:extLst>
          </p:cNvPr>
          <p:cNvSpPr>
            <a:spLocks noGrp="1"/>
          </p:cNvSpPr>
          <p:nvPr>
            <p:ph type="pic" sz="quarter" idx="22"/>
          </p:nvPr>
        </p:nvSpPr>
        <p:spPr>
          <a:xfrm>
            <a:off x="0" y="0"/>
            <a:ext cx="9906000" cy="6858000"/>
          </a:xfrm>
          <a:solidFill>
            <a:schemeClr val="accent5"/>
          </a:solidFill>
        </p:spPr>
        <p:txBody>
          <a:bodyPr lIns="36000" tIns="36000" rIns="36000" bIns="36000" anchor="ctr">
            <a:normAutofit/>
          </a:bodyPr>
          <a:lstStyle>
            <a:lvl1pPr algn="ctr">
              <a:lnSpc>
                <a:spcPct val="100000"/>
              </a:lnSpc>
              <a:spcAft>
                <a:spcPts val="0"/>
              </a:spcAft>
              <a:defRPr sz="1600">
                <a:solidFill>
                  <a:schemeClr val="bg1"/>
                </a:solidFill>
              </a:defRPr>
            </a:lvl1pPr>
          </a:lstStyle>
          <a:p>
            <a:r>
              <a:rPr lang="en-US"/>
              <a:t>Click icon to add picture</a:t>
            </a:r>
            <a:endParaRPr lang="en-GB" dirty="0"/>
          </a:p>
        </p:txBody>
      </p:sp>
    </p:spTree>
    <p:extLst>
      <p:ext uri="{BB962C8B-B14F-4D97-AF65-F5344CB8AC3E}">
        <p14:creationId xmlns:p14="http://schemas.microsoft.com/office/powerpoint/2010/main" val="62183797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Tiles A">
    <p:spTree>
      <p:nvGrpSpPr>
        <p:cNvPr id="1" name=""/>
        <p:cNvGrpSpPr/>
        <p:nvPr/>
      </p:nvGrpSpPr>
      <p:grpSpPr>
        <a:xfrm>
          <a:off x="0" y="0"/>
          <a:ext cx="0" cy="0"/>
          <a:chOff x="0" y="0"/>
          <a:chExt cx="0" cy="0"/>
        </a:xfrm>
      </p:grpSpPr>
      <p:sp>
        <p:nvSpPr>
          <p:cNvPr id="13" name="Rectangle 12"/>
          <p:cNvSpPr>
            <a:spLocks/>
          </p:cNvSpPr>
          <p:nvPr userDrawn="1"/>
        </p:nvSpPr>
        <p:spPr>
          <a:xfrm>
            <a:off x="307976" y="3374862"/>
            <a:ext cx="9288945" cy="3078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Picture Placeholder 3"/>
          <p:cNvSpPr>
            <a:spLocks noGrp="1"/>
          </p:cNvSpPr>
          <p:nvPr>
            <p:ph type="pic" sz="quarter" idx="22"/>
          </p:nvPr>
        </p:nvSpPr>
        <p:spPr>
          <a:xfrm>
            <a:off x="3407806" y="296862"/>
            <a:ext cx="6191920" cy="3078000"/>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r>
              <a:rPr lang="en-US"/>
              <a:t>Click icon to add picture</a:t>
            </a:r>
            <a:endParaRPr lang="en-GB" dirty="0"/>
          </a:p>
        </p:txBody>
      </p:sp>
      <p:sp>
        <p:nvSpPr>
          <p:cNvPr id="6" name="Text Placeholder 7">
            <a:extLst>
              <a:ext uri="{FF2B5EF4-FFF2-40B4-BE49-F238E27FC236}">
                <a16:creationId xmlns:a16="http://schemas.microsoft.com/office/drawing/2014/main" id="{EFB81473-A922-4732-8B81-6E91D3D2D495}"/>
              </a:ext>
            </a:extLst>
          </p:cNvPr>
          <p:cNvSpPr>
            <a:spLocks noGrp="1"/>
          </p:cNvSpPr>
          <p:nvPr>
            <p:ph type="body" sz="quarter" idx="13" hasCustomPrompt="1"/>
          </p:nvPr>
        </p:nvSpPr>
        <p:spPr>
          <a:xfrm>
            <a:off x="599280" y="586862"/>
            <a:ext cx="2523896" cy="2527200"/>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dirty="0"/>
              <a:t>Click to edit title </a:t>
            </a:r>
          </a:p>
          <a:p>
            <a:pPr lvl="1"/>
            <a:r>
              <a:rPr lang="en-GB" dirty="0"/>
              <a:t>Second level</a:t>
            </a:r>
          </a:p>
        </p:txBody>
      </p:sp>
      <p:sp>
        <p:nvSpPr>
          <p:cNvPr id="12" name="Content Placeholder 2">
            <a:extLst>
              <a:ext uri="{FF2B5EF4-FFF2-40B4-BE49-F238E27FC236}">
                <a16:creationId xmlns:a16="http://schemas.microsoft.com/office/drawing/2014/main" id="{875FA68E-E720-42BA-98E1-0BAF4E2020EC}"/>
              </a:ext>
            </a:extLst>
          </p:cNvPr>
          <p:cNvSpPr>
            <a:spLocks noGrp="1"/>
          </p:cNvSpPr>
          <p:nvPr>
            <p:ph idx="24" hasCustomPrompt="1"/>
          </p:nvPr>
        </p:nvSpPr>
        <p:spPr>
          <a:xfrm>
            <a:off x="599280" y="3659478"/>
            <a:ext cx="8708400"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endParaRPr lang="en-GB" dirty="0"/>
          </a:p>
        </p:txBody>
      </p:sp>
    </p:spTree>
    <p:extLst>
      <p:ext uri="{BB962C8B-B14F-4D97-AF65-F5344CB8AC3E}">
        <p14:creationId xmlns:p14="http://schemas.microsoft.com/office/powerpoint/2010/main" val="1038295532"/>
      </p:ext>
    </p:extLst>
  </p:cSld>
  <p:clrMapOvr>
    <a:masterClrMapping/>
  </p:clrMapOvr>
  <p:transition>
    <p:fade/>
  </p:transition>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Tiles B">
    <p:spTree>
      <p:nvGrpSpPr>
        <p:cNvPr id="1" name=""/>
        <p:cNvGrpSpPr/>
        <p:nvPr/>
      </p:nvGrpSpPr>
      <p:grpSpPr>
        <a:xfrm>
          <a:off x="0" y="0"/>
          <a:ext cx="0" cy="0"/>
          <a:chOff x="0" y="0"/>
          <a:chExt cx="0" cy="0"/>
        </a:xfrm>
      </p:grpSpPr>
      <p:sp>
        <p:nvSpPr>
          <p:cNvPr id="13" name="Rectangle 12"/>
          <p:cNvSpPr>
            <a:spLocks/>
          </p:cNvSpPr>
          <p:nvPr userDrawn="1"/>
        </p:nvSpPr>
        <p:spPr>
          <a:xfrm>
            <a:off x="6503670" y="3374862"/>
            <a:ext cx="3096109" cy="30783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Picture Placeholder 3"/>
          <p:cNvSpPr>
            <a:spLocks noGrp="1"/>
          </p:cNvSpPr>
          <p:nvPr>
            <p:ph type="pic" sz="quarter" idx="22"/>
          </p:nvPr>
        </p:nvSpPr>
        <p:spPr>
          <a:xfrm>
            <a:off x="307975" y="296862"/>
            <a:ext cx="6191922" cy="6156326"/>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r>
              <a:rPr lang="en-US"/>
              <a:t>Click icon to add picture</a:t>
            </a:r>
            <a:endParaRPr lang="en-GB" dirty="0"/>
          </a:p>
        </p:txBody>
      </p:sp>
      <p:sp>
        <p:nvSpPr>
          <p:cNvPr id="9" name="Text Placeholder 7">
            <a:extLst>
              <a:ext uri="{FF2B5EF4-FFF2-40B4-BE49-F238E27FC236}">
                <a16:creationId xmlns:a16="http://schemas.microsoft.com/office/drawing/2014/main" id="{B816A4BE-D775-4B00-97A8-AC1A0BB06E56}"/>
              </a:ext>
            </a:extLst>
          </p:cNvPr>
          <p:cNvSpPr>
            <a:spLocks noGrp="1"/>
          </p:cNvSpPr>
          <p:nvPr>
            <p:ph type="body" sz="quarter" idx="28" hasCustomPrompt="1"/>
          </p:nvPr>
        </p:nvSpPr>
        <p:spPr>
          <a:xfrm>
            <a:off x="6767004" y="586862"/>
            <a:ext cx="2534400" cy="2527200"/>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dirty="0"/>
              <a:t>Click to edit title </a:t>
            </a:r>
          </a:p>
          <a:p>
            <a:pPr lvl="1"/>
            <a:r>
              <a:rPr lang="en-GB" dirty="0"/>
              <a:t>Second level</a:t>
            </a:r>
          </a:p>
        </p:txBody>
      </p:sp>
      <p:sp>
        <p:nvSpPr>
          <p:cNvPr id="8" name="Content Placeholder 2">
            <a:extLst>
              <a:ext uri="{FF2B5EF4-FFF2-40B4-BE49-F238E27FC236}">
                <a16:creationId xmlns:a16="http://schemas.microsoft.com/office/drawing/2014/main" id="{620B69DC-91E8-48CC-88AD-89C363440D89}"/>
              </a:ext>
            </a:extLst>
          </p:cNvPr>
          <p:cNvSpPr>
            <a:spLocks noGrp="1"/>
          </p:cNvSpPr>
          <p:nvPr>
            <p:ph idx="1" hasCustomPrompt="1"/>
          </p:nvPr>
        </p:nvSpPr>
        <p:spPr>
          <a:xfrm>
            <a:off x="6760455" y="3659478"/>
            <a:ext cx="2582543"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endParaRPr lang="en-GB" dirty="0"/>
          </a:p>
        </p:txBody>
      </p:sp>
    </p:spTree>
    <p:extLst>
      <p:ext uri="{BB962C8B-B14F-4D97-AF65-F5344CB8AC3E}">
        <p14:creationId xmlns:p14="http://schemas.microsoft.com/office/powerpoint/2010/main" val="3439989897"/>
      </p:ext>
    </p:extLst>
  </p:cSld>
  <p:clrMapOvr>
    <a:masterClrMapping/>
  </p:clrMapOvr>
  <p:transition>
    <p:fade/>
  </p:transition>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Tiles C">
    <p:spTree>
      <p:nvGrpSpPr>
        <p:cNvPr id="1" name=""/>
        <p:cNvGrpSpPr/>
        <p:nvPr/>
      </p:nvGrpSpPr>
      <p:grpSpPr>
        <a:xfrm>
          <a:off x="0" y="0"/>
          <a:ext cx="0" cy="0"/>
          <a:chOff x="0" y="0"/>
          <a:chExt cx="0" cy="0"/>
        </a:xfrm>
      </p:grpSpPr>
      <p:sp>
        <p:nvSpPr>
          <p:cNvPr id="13" name="Rectangle 12"/>
          <p:cNvSpPr>
            <a:spLocks/>
          </p:cNvSpPr>
          <p:nvPr userDrawn="1"/>
        </p:nvSpPr>
        <p:spPr>
          <a:xfrm>
            <a:off x="307975" y="3375188"/>
            <a:ext cx="3096109" cy="307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Picture Placeholder 3"/>
          <p:cNvSpPr>
            <a:spLocks noGrp="1"/>
          </p:cNvSpPr>
          <p:nvPr>
            <p:ph type="pic" sz="quarter" idx="22"/>
          </p:nvPr>
        </p:nvSpPr>
        <p:spPr>
          <a:xfrm>
            <a:off x="3404999" y="296862"/>
            <a:ext cx="6191922" cy="6156326"/>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r>
              <a:rPr lang="en-US"/>
              <a:t>Click icon to add picture</a:t>
            </a:r>
            <a:endParaRPr lang="en-GB" dirty="0"/>
          </a:p>
        </p:txBody>
      </p:sp>
      <p:sp>
        <p:nvSpPr>
          <p:cNvPr id="6" name="Text Placeholder 7">
            <a:extLst>
              <a:ext uri="{FF2B5EF4-FFF2-40B4-BE49-F238E27FC236}">
                <a16:creationId xmlns:a16="http://schemas.microsoft.com/office/drawing/2014/main" id="{B1D9AFA0-0C5D-4905-91FA-A4BF77D34CA0}"/>
              </a:ext>
            </a:extLst>
          </p:cNvPr>
          <p:cNvSpPr>
            <a:spLocks noGrp="1"/>
          </p:cNvSpPr>
          <p:nvPr>
            <p:ph type="body" sz="quarter" idx="13" hasCustomPrompt="1"/>
          </p:nvPr>
        </p:nvSpPr>
        <p:spPr>
          <a:xfrm>
            <a:off x="599280" y="586862"/>
            <a:ext cx="2523896" cy="2527200"/>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dirty="0"/>
              <a:t>Click to edit title </a:t>
            </a:r>
          </a:p>
          <a:p>
            <a:pPr lvl="1"/>
            <a:r>
              <a:rPr lang="en-GB" dirty="0"/>
              <a:t>Second level</a:t>
            </a:r>
          </a:p>
        </p:txBody>
      </p:sp>
      <p:sp>
        <p:nvSpPr>
          <p:cNvPr id="9" name="Content Placeholder 2">
            <a:extLst>
              <a:ext uri="{FF2B5EF4-FFF2-40B4-BE49-F238E27FC236}">
                <a16:creationId xmlns:a16="http://schemas.microsoft.com/office/drawing/2014/main" id="{4DB5B5EC-FFAD-46AB-90FF-1D0DA87AF1EF}"/>
              </a:ext>
            </a:extLst>
          </p:cNvPr>
          <p:cNvSpPr>
            <a:spLocks noGrp="1"/>
          </p:cNvSpPr>
          <p:nvPr>
            <p:ph idx="23" hasCustomPrompt="1"/>
          </p:nvPr>
        </p:nvSpPr>
        <p:spPr>
          <a:xfrm>
            <a:off x="599280" y="3659478"/>
            <a:ext cx="2523896" cy="2527200"/>
          </a:xfrm>
        </p:spPr>
        <p:txBody>
          <a:bodyPr numCol="1" spcCol="180000">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baseline="0">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endParaRPr lang="en-GB" dirty="0"/>
          </a:p>
        </p:txBody>
      </p:sp>
    </p:spTree>
    <p:extLst>
      <p:ext uri="{BB962C8B-B14F-4D97-AF65-F5344CB8AC3E}">
        <p14:creationId xmlns:p14="http://schemas.microsoft.com/office/powerpoint/2010/main" val="4218825354"/>
      </p:ext>
    </p:extLst>
  </p:cSld>
  <p:clrMapOvr>
    <a:masterClrMapping/>
  </p:clrMapOvr>
  <p:transition>
    <p:fade/>
  </p:transition>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eft Image &amp; Quote">
    <p:spTree>
      <p:nvGrpSpPr>
        <p:cNvPr id="1" name=""/>
        <p:cNvGrpSpPr/>
        <p:nvPr/>
      </p:nvGrpSpPr>
      <p:grpSpPr>
        <a:xfrm>
          <a:off x="0" y="0"/>
          <a:ext cx="0" cy="0"/>
          <a:chOff x="0" y="0"/>
          <a:chExt cx="0" cy="0"/>
        </a:xfrm>
      </p:grpSpPr>
      <p:sp>
        <p:nvSpPr>
          <p:cNvPr id="9" name="Picture Placeholder 3"/>
          <p:cNvSpPr>
            <a:spLocks noGrp="1"/>
          </p:cNvSpPr>
          <p:nvPr>
            <p:ph type="pic" sz="quarter" idx="15"/>
          </p:nvPr>
        </p:nvSpPr>
        <p:spPr>
          <a:xfrm>
            <a:off x="307976" y="296863"/>
            <a:ext cx="4644000" cy="6156000"/>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r>
              <a:rPr lang="en-US"/>
              <a:t>Click icon to add picture</a:t>
            </a:r>
            <a:endParaRPr lang="en-GB" dirty="0"/>
          </a:p>
        </p:txBody>
      </p:sp>
      <p:sp>
        <p:nvSpPr>
          <p:cNvPr id="8" name="Text Placeholder 2"/>
          <p:cNvSpPr>
            <a:spLocks noGrp="1"/>
          </p:cNvSpPr>
          <p:nvPr>
            <p:ph type="body" sz="quarter" idx="20" hasCustomPrompt="1"/>
          </p:nvPr>
        </p:nvSpPr>
        <p:spPr>
          <a:xfrm>
            <a:off x="5505450" y="1408151"/>
            <a:ext cx="3794691" cy="3281441"/>
          </a:xfrm>
        </p:spPr>
        <p:txBody>
          <a:bodyPr tIns="0" rIns="0" bIns="0" anchor="ctr"/>
          <a:lstStyle>
            <a:lvl1pPr algn="r">
              <a:defRPr b="0" cap="none" baseline="0"/>
            </a:lvl1pPr>
            <a:lvl2pPr algn="r">
              <a:defRPr/>
            </a:lvl2pPr>
            <a:lvl3pPr algn="r">
              <a:defRPr sz="1400"/>
            </a:lvl3pPr>
            <a:lvl4pPr marL="0" indent="0" algn="r">
              <a:buNone/>
              <a:defRPr sz="1400"/>
            </a:lvl4pPr>
            <a:lvl5pPr marL="0" indent="0" algn="r">
              <a:buNone/>
              <a:tabLst/>
              <a:defRPr sz="1400"/>
            </a:lvl5pPr>
            <a:lvl6pPr marL="0" indent="0" algn="r">
              <a:buNone/>
              <a:defRPr sz="1400"/>
            </a:lvl6pPr>
            <a:lvl7pPr marL="0" indent="0" algn="r">
              <a:buNone/>
              <a:defRPr sz="1400"/>
            </a:lvl7pPr>
            <a:lvl8pPr marL="0" indent="0" algn="r">
              <a:buNone/>
              <a:tabLst/>
              <a:defRPr sz="1400"/>
            </a:lvl8pPr>
            <a:lvl9pPr marL="0" indent="0" algn="r">
              <a:buNone/>
              <a:defRPr sz="1400"/>
            </a:lvl9pPr>
          </a:lstStyle>
          <a:p>
            <a:pPr lvl="0"/>
            <a:r>
              <a:rPr lang="en-GB" dirty="0"/>
              <a:t>Click to edit Master text styles</a:t>
            </a:r>
          </a:p>
        </p:txBody>
      </p:sp>
      <p:sp>
        <p:nvSpPr>
          <p:cNvPr id="7" name="Text Placeholder 55">
            <a:extLst>
              <a:ext uri="{FF2B5EF4-FFF2-40B4-BE49-F238E27FC236}">
                <a16:creationId xmlns:a16="http://schemas.microsoft.com/office/drawing/2014/main" id="{484F0682-3036-48D1-A7CB-637440A1308A}"/>
              </a:ext>
            </a:extLst>
          </p:cNvPr>
          <p:cNvSpPr>
            <a:spLocks noGrp="1"/>
          </p:cNvSpPr>
          <p:nvPr>
            <p:ph type="body" sz="quarter" idx="21" hasCustomPrompt="1"/>
          </p:nvPr>
        </p:nvSpPr>
        <p:spPr>
          <a:xfrm>
            <a:off x="5505450" y="4689593"/>
            <a:ext cx="3794691" cy="633978"/>
          </a:xfrm>
        </p:spPr>
        <p:txBody>
          <a:bodyPr lIns="90000" rIns="0" anchor="ctr">
            <a:normAutofit/>
          </a:bodyPr>
          <a:lstStyle>
            <a:lvl1pPr algn="r">
              <a:lnSpc>
                <a:spcPct val="100000"/>
              </a:lnSpc>
              <a:spcAft>
                <a:spcPts val="0"/>
              </a:spcAft>
              <a:defRPr sz="1400" b="1" cap="none" baseline="0">
                <a:solidFill>
                  <a:schemeClr val="bg2"/>
                </a:solidFill>
              </a:defRPr>
            </a:lvl1pPr>
            <a:lvl2pPr algn="l">
              <a:lnSpc>
                <a:spcPct val="100000"/>
              </a:lnSpc>
              <a:spcAft>
                <a:spcPts val="0"/>
              </a:spcAft>
              <a:defRPr sz="1400">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400">
                <a:solidFill>
                  <a:schemeClr val="tx1"/>
                </a:solidFill>
              </a:defRPr>
            </a:lvl5pPr>
            <a:lvl6pPr marL="0" indent="0">
              <a:lnSpc>
                <a:spcPct val="100000"/>
              </a:lnSpc>
              <a:spcBef>
                <a:spcPts val="0"/>
              </a:spcBef>
              <a:buNone/>
              <a:defRPr sz="1400"/>
            </a:lvl6pPr>
            <a:lvl7pPr marL="0" indent="0">
              <a:lnSpc>
                <a:spcPct val="100000"/>
              </a:lnSpc>
              <a:spcBef>
                <a:spcPts val="0"/>
              </a:spcBef>
              <a:buNone/>
              <a:defRPr sz="1400"/>
            </a:lvl7pPr>
            <a:lvl8pPr marL="0" indent="0">
              <a:lnSpc>
                <a:spcPct val="100000"/>
              </a:lnSpc>
              <a:spcBef>
                <a:spcPts val="0"/>
              </a:spcBef>
              <a:buNone/>
              <a:defRPr sz="1400"/>
            </a:lvl8pPr>
            <a:lvl9pPr marL="0" indent="0">
              <a:lnSpc>
                <a:spcPct val="100000"/>
              </a:lnSpc>
              <a:spcBef>
                <a:spcPts val="0"/>
              </a:spcBef>
              <a:buNone/>
              <a:defRPr sz="1400"/>
            </a:lvl9pPr>
          </a:lstStyle>
          <a:p>
            <a:pPr lvl="0"/>
            <a:r>
              <a:rPr lang="en-GB" dirty="0"/>
              <a:t>Click to edit text</a:t>
            </a:r>
          </a:p>
        </p:txBody>
      </p:sp>
    </p:spTree>
    <p:extLst>
      <p:ext uri="{BB962C8B-B14F-4D97-AF65-F5344CB8AC3E}">
        <p14:creationId xmlns:p14="http://schemas.microsoft.com/office/powerpoint/2010/main" val="2023676376"/>
      </p:ext>
    </p:extLst>
  </p:cSld>
  <p:clrMapOvr>
    <a:masterClrMapping/>
  </p:clrMapOvr>
  <p:transition>
    <p:fade/>
  </p:transition>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ight Image &amp; Quote">
    <p:spTree>
      <p:nvGrpSpPr>
        <p:cNvPr id="1" name=""/>
        <p:cNvGrpSpPr/>
        <p:nvPr/>
      </p:nvGrpSpPr>
      <p:grpSpPr>
        <a:xfrm>
          <a:off x="0" y="0"/>
          <a:ext cx="0" cy="0"/>
          <a:chOff x="0" y="0"/>
          <a:chExt cx="0" cy="0"/>
        </a:xfrm>
      </p:grpSpPr>
      <p:sp>
        <p:nvSpPr>
          <p:cNvPr id="9" name="Picture Placeholder 3"/>
          <p:cNvSpPr>
            <a:spLocks noGrp="1"/>
          </p:cNvSpPr>
          <p:nvPr>
            <p:ph type="pic" sz="quarter" idx="15"/>
          </p:nvPr>
        </p:nvSpPr>
        <p:spPr>
          <a:xfrm>
            <a:off x="4952438" y="296863"/>
            <a:ext cx="4644000" cy="6156000"/>
          </a:xfrm>
          <a:solidFill>
            <a:schemeClr val="accent5"/>
          </a:solidFill>
        </p:spPr>
        <p:txBody>
          <a:bodyPr lIns="36000" tIns="36000" rIns="36000" bIns="36000" anchor="ctr"/>
          <a:lstStyle>
            <a:lvl1pPr algn="ctr">
              <a:lnSpc>
                <a:spcPct val="100000"/>
              </a:lnSpc>
              <a:spcAft>
                <a:spcPts val="0"/>
              </a:spcAft>
              <a:defRPr>
                <a:solidFill>
                  <a:schemeClr val="bg1"/>
                </a:solidFill>
              </a:defRPr>
            </a:lvl1pPr>
          </a:lstStyle>
          <a:p>
            <a:r>
              <a:rPr lang="en-US"/>
              <a:t>Click icon to add picture</a:t>
            </a:r>
            <a:endParaRPr lang="en-GB" dirty="0"/>
          </a:p>
        </p:txBody>
      </p:sp>
      <p:sp>
        <p:nvSpPr>
          <p:cNvPr id="12" name="Text Placeholder 2">
            <a:extLst>
              <a:ext uri="{FF2B5EF4-FFF2-40B4-BE49-F238E27FC236}">
                <a16:creationId xmlns:a16="http://schemas.microsoft.com/office/drawing/2014/main" id="{649BEEF9-D970-419D-AA2E-DD608512B9F3}"/>
              </a:ext>
            </a:extLst>
          </p:cNvPr>
          <p:cNvSpPr>
            <a:spLocks noGrp="1"/>
          </p:cNvSpPr>
          <p:nvPr>
            <p:ph type="body" sz="quarter" idx="20" hasCustomPrompt="1"/>
          </p:nvPr>
        </p:nvSpPr>
        <p:spPr>
          <a:xfrm>
            <a:off x="598170" y="1408151"/>
            <a:ext cx="3794691" cy="3281441"/>
          </a:xfrm>
        </p:spPr>
        <p:txBody>
          <a:bodyPr tIns="0" rIns="0" bIns="0" anchor="ctr"/>
          <a:lstStyle>
            <a:lvl1pPr algn="l">
              <a:defRPr b="0" cap="none" baseline="0"/>
            </a:lvl1pPr>
            <a:lvl2pPr algn="l">
              <a:defRPr/>
            </a:lvl2pPr>
            <a:lvl3pPr algn="l">
              <a:defRPr sz="1400"/>
            </a:lvl3pPr>
            <a:lvl4pPr marL="0" indent="0" algn="l">
              <a:buNone/>
              <a:defRPr sz="1400"/>
            </a:lvl4pPr>
            <a:lvl5pPr marL="0" indent="0" algn="l">
              <a:buNone/>
              <a:tabLst/>
              <a:defRPr sz="1400"/>
            </a:lvl5pPr>
            <a:lvl6pPr marL="0" indent="0" algn="l">
              <a:buNone/>
              <a:defRPr sz="1400"/>
            </a:lvl6pPr>
            <a:lvl7pPr marL="0" indent="0" algn="l">
              <a:buNone/>
              <a:defRPr sz="1400"/>
            </a:lvl7pPr>
            <a:lvl8pPr marL="0" indent="0" algn="l">
              <a:buNone/>
              <a:tabLst/>
              <a:defRPr sz="1400"/>
            </a:lvl8pPr>
            <a:lvl9pPr marL="0" indent="0" algn="l">
              <a:buNone/>
              <a:defRPr sz="1400"/>
            </a:lvl9pPr>
          </a:lstStyle>
          <a:p>
            <a:pPr lvl="0"/>
            <a:r>
              <a:rPr lang="en-GB" dirty="0"/>
              <a:t>Click to edit Master text styles</a:t>
            </a:r>
          </a:p>
        </p:txBody>
      </p:sp>
      <p:sp>
        <p:nvSpPr>
          <p:cNvPr id="6" name="Text Placeholder 55">
            <a:extLst>
              <a:ext uri="{FF2B5EF4-FFF2-40B4-BE49-F238E27FC236}">
                <a16:creationId xmlns:a16="http://schemas.microsoft.com/office/drawing/2014/main" id="{97FCAA84-D1A3-46AE-B10B-F200FB179494}"/>
              </a:ext>
            </a:extLst>
          </p:cNvPr>
          <p:cNvSpPr>
            <a:spLocks noGrp="1"/>
          </p:cNvSpPr>
          <p:nvPr>
            <p:ph type="body" sz="quarter" idx="21" hasCustomPrompt="1"/>
          </p:nvPr>
        </p:nvSpPr>
        <p:spPr>
          <a:xfrm>
            <a:off x="598170" y="4689593"/>
            <a:ext cx="3794691" cy="633978"/>
          </a:xfrm>
        </p:spPr>
        <p:txBody>
          <a:bodyPr lIns="0" rIns="0" anchor="ctr">
            <a:normAutofit/>
          </a:bodyPr>
          <a:lstStyle>
            <a:lvl1pPr algn="l">
              <a:lnSpc>
                <a:spcPct val="100000"/>
              </a:lnSpc>
              <a:spcAft>
                <a:spcPts val="0"/>
              </a:spcAft>
              <a:defRPr sz="1400" b="1" cap="none" baseline="0">
                <a:solidFill>
                  <a:schemeClr val="bg2"/>
                </a:solidFill>
              </a:defRPr>
            </a:lvl1pPr>
            <a:lvl2pPr algn="l">
              <a:lnSpc>
                <a:spcPct val="100000"/>
              </a:lnSpc>
              <a:spcAft>
                <a:spcPts val="0"/>
              </a:spcAft>
              <a:defRPr sz="1400">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400">
                <a:solidFill>
                  <a:schemeClr val="tx1"/>
                </a:solidFill>
              </a:defRPr>
            </a:lvl5pPr>
            <a:lvl6pPr marL="0" indent="0">
              <a:lnSpc>
                <a:spcPct val="100000"/>
              </a:lnSpc>
              <a:spcBef>
                <a:spcPts val="0"/>
              </a:spcBef>
              <a:buNone/>
              <a:defRPr sz="1400"/>
            </a:lvl6pPr>
            <a:lvl7pPr marL="0" indent="0">
              <a:lnSpc>
                <a:spcPct val="100000"/>
              </a:lnSpc>
              <a:spcBef>
                <a:spcPts val="0"/>
              </a:spcBef>
              <a:buNone/>
              <a:defRPr sz="1400"/>
            </a:lvl7pPr>
            <a:lvl8pPr marL="0" indent="0">
              <a:lnSpc>
                <a:spcPct val="100000"/>
              </a:lnSpc>
              <a:spcBef>
                <a:spcPts val="0"/>
              </a:spcBef>
              <a:buNone/>
              <a:defRPr sz="1400"/>
            </a:lvl8pPr>
            <a:lvl9pPr marL="0" indent="0">
              <a:lnSpc>
                <a:spcPct val="100000"/>
              </a:lnSpc>
              <a:spcBef>
                <a:spcPts val="0"/>
              </a:spcBef>
              <a:buNone/>
              <a:defRPr sz="1400"/>
            </a:lvl9pPr>
          </a:lstStyle>
          <a:p>
            <a:pPr lvl="0"/>
            <a:r>
              <a:rPr lang="en-GB" dirty="0"/>
              <a:t>Click to edit text</a:t>
            </a:r>
          </a:p>
        </p:txBody>
      </p:sp>
    </p:spTree>
    <p:extLst>
      <p:ext uri="{BB962C8B-B14F-4D97-AF65-F5344CB8AC3E}">
        <p14:creationId xmlns:p14="http://schemas.microsoft.com/office/powerpoint/2010/main" val="3678819366"/>
      </p:ext>
    </p:extLst>
  </p:cSld>
  <p:clrMapOvr>
    <a:masterClrMapping/>
  </p:clrMapOvr>
  <p:transition>
    <p:fade/>
  </p:transition>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5B450641-E427-4EA4-A429-795DDFE195FC}"/>
              </a:ext>
            </a:extLst>
          </p:cNvPr>
          <p:cNvSpPr>
            <a:spLocks noGrp="1"/>
          </p:cNvSpPr>
          <p:nvPr>
            <p:ph type="body" sz="quarter" idx="13" hasCustomPrompt="1"/>
          </p:nvPr>
        </p:nvSpPr>
        <p:spPr>
          <a:xfrm>
            <a:off x="599280" y="586862"/>
            <a:ext cx="8708400" cy="718063"/>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dirty="0"/>
              <a:t>Click to edit title </a:t>
            </a:r>
          </a:p>
          <a:p>
            <a:pPr lvl="1"/>
            <a:r>
              <a:rPr lang="en-GB" dirty="0"/>
              <a:t>Second level</a:t>
            </a:r>
          </a:p>
        </p:txBody>
      </p:sp>
    </p:spTree>
    <p:extLst>
      <p:ext uri="{BB962C8B-B14F-4D97-AF65-F5344CB8AC3E}">
        <p14:creationId xmlns:p14="http://schemas.microsoft.com/office/powerpoint/2010/main" val="1423318823"/>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939876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ack Page">
    <p:spTree>
      <p:nvGrpSpPr>
        <p:cNvPr id="1" name=""/>
        <p:cNvGrpSpPr/>
        <p:nvPr/>
      </p:nvGrpSpPr>
      <p:grpSpPr>
        <a:xfrm>
          <a:off x="0" y="0"/>
          <a:ext cx="0" cy="0"/>
          <a:chOff x="0" y="0"/>
          <a:chExt cx="0" cy="0"/>
        </a:xfrm>
      </p:grpSpPr>
      <p:sp>
        <p:nvSpPr>
          <p:cNvPr id="6" name="shpShading"/>
          <p:cNvSpPr/>
          <p:nvPr userDrawn="1"/>
        </p:nvSpPr>
        <p:spPr>
          <a:xfrm>
            <a:off x="6753224" y="296862"/>
            <a:ext cx="2844801" cy="6156326"/>
          </a:xfrm>
          <a:prstGeom prst="rect">
            <a:avLst/>
          </a:prstGeom>
          <a:solidFill>
            <a:srgbClr val="F5F8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txtDetails">
            <a:extLst>
              <a:ext uri="{FF2B5EF4-FFF2-40B4-BE49-F238E27FC236}">
                <a16:creationId xmlns:a16="http://schemas.microsoft.com/office/drawing/2014/main" id="{1B3CE762-3D80-44DE-BB4E-A90D339A39CB}"/>
              </a:ext>
            </a:extLst>
          </p:cNvPr>
          <p:cNvSpPr txBox="1">
            <a:spLocks noChangeArrowheads="1"/>
          </p:cNvSpPr>
          <p:nvPr userDrawn="1"/>
        </p:nvSpPr>
        <p:spPr bwMode="auto">
          <a:xfrm>
            <a:off x="7047183" y="2013090"/>
            <a:ext cx="2261918" cy="42220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lstStyle>
            <a:defPPr>
              <a:defRPr lang="en-GB"/>
            </a:defPPr>
            <a:lvl1pPr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1pPr>
            <a:lvl2pPr marL="4572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2pPr>
            <a:lvl3pPr marL="9144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3pPr>
            <a:lvl4pPr marL="13716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4pPr>
            <a:lvl5pPr marL="18288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5pPr>
            <a:lvl6pPr marL="2286000" algn="l" defTabSz="914400" rtl="0" eaLnBrk="1" latinLnBrk="0" hangingPunct="1">
              <a:defRPr sz="1400" kern="1200">
                <a:solidFill>
                  <a:srgbClr val="737377"/>
                </a:solidFill>
                <a:latin typeface="Arial" charset="0"/>
                <a:ea typeface="+mn-ea"/>
                <a:cs typeface="+mn-cs"/>
              </a:defRPr>
            </a:lvl6pPr>
            <a:lvl7pPr marL="2743200" algn="l" defTabSz="914400" rtl="0" eaLnBrk="1" latinLnBrk="0" hangingPunct="1">
              <a:defRPr sz="1400" kern="1200">
                <a:solidFill>
                  <a:srgbClr val="737377"/>
                </a:solidFill>
                <a:latin typeface="Arial" charset="0"/>
                <a:ea typeface="+mn-ea"/>
                <a:cs typeface="+mn-cs"/>
              </a:defRPr>
            </a:lvl7pPr>
            <a:lvl8pPr marL="3200400" algn="l" defTabSz="914400" rtl="0" eaLnBrk="1" latinLnBrk="0" hangingPunct="1">
              <a:defRPr sz="1400" kern="1200">
                <a:solidFill>
                  <a:srgbClr val="737377"/>
                </a:solidFill>
                <a:latin typeface="Arial" charset="0"/>
                <a:ea typeface="+mn-ea"/>
                <a:cs typeface="+mn-cs"/>
              </a:defRPr>
            </a:lvl8pPr>
            <a:lvl9pPr marL="3657600" algn="l" defTabSz="914400" rtl="0" eaLnBrk="1" latinLnBrk="0" hangingPunct="1">
              <a:defRPr sz="1400" kern="1200">
                <a:solidFill>
                  <a:srgbClr val="737377"/>
                </a:solidFill>
                <a:latin typeface="Arial" charset="0"/>
                <a:ea typeface="+mn-ea"/>
                <a:cs typeface="+mn-cs"/>
              </a:defRPr>
            </a:lvl9pPr>
          </a:lstStyle>
          <a:p>
            <a:pPr algn="l" rtl="0">
              <a:spcBef>
                <a:spcPts val="0"/>
              </a:spcBef>
            </a:pPr>
            <a:r>
              <a:rPr lang="en-GB" sz="1000" b="1" i="0" u="none" strike="noStrike" kern="1200" baseline="30000">
                <a:solidFill>
                  <a:schemeClr val="tx1"/>
                </a:solidFill>
                <a:latin typeface="Arial" charset="0"/>
                <a:ea typeface="+mn-ea"/>
                <a:cs typeface="+mn-cs"/>
              </a:rPr>
              <a:t>Corporate Headquarters</a:t>
            </a:r>
          </a:p>
          <a:p>
            <a:pPr algn="l" rtl="0">
              <a:spcBef>
                <a:spcPts val="0"/>
              </a:spcBef>
            </a:pPr>
            <a:r>
              <a:rPr lang="en-GB" sz="1000" b="0" i="0" u="none" strike="noStrike" kern="1200" baseline="30000">
                <a:solidFill>
                  <a:schemeClr val="tx1"/>
                </a:solidFill>
                <a:latin typeface="Arial" charset="0"/>
                <a:ea typeface="+mn-ea"/>
                <a:cs typeface="+mn-cs"/>
              </a:rPr>
              <a:t>10 Bressenden Place</a:t>
            </a:r>
            <a:br>
              <a:rPr lang="en-GB" sz="1000" b="0" i="0" u="none" strike="noStrike" kern="1200" baseline="30000">
                <a:solidFill>
                  <a:schemeClr val="tx1"/>
                </a:solidFill>
                <a:latin typeface="Arial" charset="0"/>
                <a:ea typeface="+mn-ea"/>
                <a:cs typeface="+mn-cs"/>
              </a:rPr>
            </a:br>
            <a:r>
              <a:rPr lang="en-GB" sz="1000" b="0" i="0" u="none" strike="noStrike" kern="1200" baseline="30000">
                <a:solidFill>
                  <a:schemeClr val="tx1"/>
                </a:solidFill>
                <a:latin typeface="Arial" charset="0"/>
                <a:ea typeface="+mn-ea"/>
                <a:cs typeface="+mn-cs"/>
              </a:rPr>
              <a:t>London</a:t>
            </a:r>
            <a:br>
              <a:rPr lang="en-GB" sz="1000" b="0" i="0" u="none" strike="noStrike" kern="1200" baseline="30000">
                <a:solidFill>
                  <a:schemeClr val="tx1"/>
                </a:solidFill>
                <a:latin typeface="Arial" charset="0"/>
                <a:ea typeface="+mn-ea"/>
                <a:cs typeface="+mn-cs"/>
              </a:rPr>
            </a:br>
            <a:r>
              <a:rPr lang="en-GB" sz="1000" b="0" i="0" u="none" strike="noStrike" kern="1200" baseline="30000">
                <a:solidFill>
                  <a:schemeClr val="tx1"/>
                </a:solidFill>
                <a:latin typeface="Arial" charset="0"/>
                <a:ea typeface="+mn-ea"/>
                <a:cs typeface="+mn-cs"/>
              </a:rPr>
              <a:t>SW1E 5DN</a:t>
            </a:r>
            <a:br>
              <a:rPr lang="en-GB" sz="1000" b="0" i="0" u="none" strike="noStrike" kern="1200" baseline="30000">
                <a:solidFill>
                  <a:schemeClr val="tx1"/>
                </a:solidFill>
                <a:latin typeface="Arial" charset="0"/>
                <a:ea typeface="+mn-ea"/>
                <a:cs typeface="+mn-cs"/>
              </a:rPr>
            </a:br>
            <a:r>
              <a:rPr lang="en-GB" sz="1000" b="0" i="0" u="none" strike="noStrike" kern="1200" baseline="30000">
                <a:solidFill>
                  <a:schemeClr val="tx1"/>
                </a:solidFill>
                <a:latin typeface="Arial" charset="0"/>
                <a:ea typeface="+mn-ea"/>
                <a:cs typeface="+mn-cs"/>
              </a:rPr>
              <a:t>+44 20 7730 9000</a:t>
            </a:r>
          </a:p>
          <a:p>
            <a:pPr algn="l" rtl="0">
              <a:spcBef>
                <a:spcPts val="0"/>
              </a:spcBef>
            </a:pPr>
            <a:endParaRPr lang="en-GB" sz="1000" b="0" i="0" u="none" strike="noStrike" kern="1200" baseline="30000">
              <a:solidFill>
                <a:schemeClr val="tx1"/>
              </a:solidFill>
              <a:latin typeface="Arial" charset="0"/>
              <a:ea typeface="+mn-ea"/>
              <a:cs typeface="+mn-cs"/>
            </a:endParaRPr>
          </a:p>
          <a:p>
            <a:pPr algn="l" rtl="0">
              <a:spcBef>
                <a:spcPts val="0"/>
              </a:spcBef>
            </a:pPr>
            <a:r>
              <a:rPr lang="en-GB" sz="1000" b="1" i="0" u="none" strike="noStrike" kern="1200" baseline="30000">
                <a:solidFill>
                  <a:schemeClr val="tx1"/>
                </a:solidFill>
                <a:latin typeface="Arial" charset="0"/>
                <a:ea typeface="+mn-ea"/>
                <a:cs typeface="+mn-cs"/>
              </a:rPr>
              <a:t>paconsulting.com</a:t>
            </a:r>
          </a:p>
          <a:p>
            <a:pPr algn="l" rtl="0">
              <a:spcBef>
                <a:spcPts val="0"/>
              </a:spcBef>
            </a:pPr>
            <a:endParaRPr lang="en-GB" sz="1000" b="0" i="0" u="none" strike="noStrike" kern="1200" baseline="30000">
              <a:solidFill>
                <a:schemeClr val="tx1"/>
              </a:solidFill>
              <a:latin typeface="Arial" charset="0"/>
              <a:ea typeface="+mn-ea"/>
              <a:cs typeface="+mn-cs"/>
            </a:endParaRPr>
          </a:p>
          <a:p>
            <a:pPr algn="l" rtl="0">
              <a:spcBef>
                <a:spcPts val="0"/>
              </a:spcBef>
            </a:pPr>
            <a:r>
              <a:rPr lang="en-GB" sz="1000" b="0" i="0" u="none" strike="noStrike" kern="1200" baseline="30000">
                <a:solidFill>
                  <a:schemeClr val="tx1"/>
                </a:solidFill>
                <a:latin typeface="Arial" charset="0"/>
                <a:ea typeface="+mn-ea"/>
                <a:cs typeface="+mn-cs"/>
              </a:rPr>
              <a:t>This report has been prepared by PA Consulting Group on the basis of information supplied by the client, third parties (if appropriate) and that which is available in the public domain. No representation or warranty is given as to the achievability or reasonableness of future projections or the assumptions underlying them, targets, valuations, opinions, prospects or returns, if any, which have not been independently verified. Except where otherwise indicated, the report speaks as at the date indicated within the report.</a:t>
            </a:r>
          </a:p>
          <a:p>
            <a:pPr algn="l" rtl="0">
              <a:spcBef>
                <a:spcPts val="0"/>
              </a:spcBef>
            </a:pPr>
            <a:endParaRPr lang="en-GB" sz="1000" b="0" i="0" u="none" strike="noStrike" kern="1200" baseline="30000">
              <a:solidFill>
                <a:schemeClr val="tx1"/>
              </a:solidFill>
              <a:latin typeface="Arial" charset="0"/>
              <a:ea typeface="+mn-ea"/>
              <a:cs typeface="+mn-cs"/>
            </a:endParaRPr>
          </a:p>
          <a:p>
            <a:pPr algn="l" rtl="0">
              <a:spcBef>
                <a:spcPts val="0"/>
              </a:spcBef>
            </a:pPr>
            <a:r>
              <a:rPr lang="en-GB" sz="1000" b="1" i="0" u="none" strike="noStrike" kern="1200" baseline="30000">
                <a:solidFill>
                  <a:schemeClr val="tx1"/>
                </a:solidFill>
                <a:latin typeface="Arial" charset="0"/>
                <a:ea typeface="+mn-ea"/>
                <a:cs typeface="+mn-cs"/>
              </a:rPr>
              <a:t>All rights reserved</a:t>
            </a:r>
          </a:p>
          <a:p>
            <a:pPr algn="l" rtl="0">
              <a:spcBef>
                <a:spcPts val="0"/>
              </a:spcBef>
            </a:pPr>
            <a:r>
              <a:rPr lang="en-GB" sz="1000" b="1" i="0" u="none" strike="noStrike" kern="1200" baseline="30000">
                <a:solidFill>
                  <a:schemeClr val="tx1"/>
                </a:solidFill>
                <a:latin typeface="Arial" charset="0"/>
                <a:ea typeface="+mn-ea"/>
                <a:cs typeface="+mn-cs"/>
              </a:rPr>
              <a:t>© PA Knowledge Limited 2018</a:t>
            </a:r>
          </a:p>
          <a:p>
            <a:pPr algn="l" rtl="0">
              <a:spcBef>
                <a:spcPts val="0"/>
              </a:spcBef>
            </a:pPr>
            <a:endParaRPr lang="en-GB" sz="1000" b="0" i="0" u="none" strike="noStrike" kern="1200" baseline="30000">
              <a:solidFill>
                <a:schemeClr val="tx1"/>
              </a:solidFill>
              <a:latin typeface="Arial" charset="0"/>
              <a:ea typeface="+mn-ea"/>
              <a:cs typeface="+mn-cs"/>
            </a:endParaRPr>
          </a:p>
          <a:p>
            <a:pPr algn="l" rtl="0">
              <a:spcBef>
                <a:spcPts val="0"/>
              </a:spcBef>
            </a:pPr>
            <a:r>
              <a:rPr lang="en-GB" sz="1000" b="0" i="0" u="none" strike="noStrike" kern="1200" baseline="30000">
                <a:solidFill>
                  <a:schemeClr val="tx1"/>
                </a:solidFill>
                <a:latin typeface="Arial" charset="0"/>
                <a:ea typeface="+mn-ea"/>
                <a:cs typeface="+mn-cs"/>
              </a:rPr>
              <a:t>This report is confidential to the organisation named herein and may not be reproduced, stored in a retrieval system, or transmitted in any form or by any means, electronic, mechanical or otherwise, without the prior written permission of PA Consulting Group. In the event that you receive this document in error, you should return it to PA Consulting Group, 10 Bressenden Place, London, SW1E 5DN. PA Consulting Group accepts no liability whatsoever should an unauthorised recipient of this report act on its contents.</a:t>
            </a:r>
            <a:endParaRPr lang="en-GB" sz="1000" b="0" i="0" u="none" strike="noStrike" kern="1200" baseline="30000" dirty="0">
              <a:solidFill>
                <a:schemeClr val="tx1"/>
              </a:solidFill>
              <a:latin typeface="Arial" charset="0"/>
              <a:ea typeface="+mn-ea"/>
              <a:cs typeface="+mn-cs"/>
            </a:endParaRPr>
          </a:p>
        </p:txBody>
      </p:sp>
      <p:pic>
        <p:nvPicPr>
          <p:cNvPr id="57" name="picLogoLight" hidden="1">
            <a:extLst>
              <a:ext uri="{FF2B5EF4-FFF2-40B4-BE49-F238E27FC236}">
                <a16:creationId xmlns:a16="http://schemas.microsoft.com/office/drawing/2014/main" id="{B2942888-CD23-457D-9EA4-62C68C207438}"/>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8707644" y="584640"/>
            <a:ext cx="619200" cy="564890"/>
          </a:xfrm>
          <a:prstGeom prst="rect">
            <a:avLst/>
          </a:prstGeom>
        </p:spPr>
      </p:pic>
      <p:pic>
        <p:nvPicPr>
          <p:cNvPr id="49" name="picLogoDark">
            <a:extLst>
              <a:ext uri="{FF2B5EF4-FFF2-40B4-BE49-F238E27FC236}">
                <a16:creationId xmlns:a16="http://schemas.microsoft.com/office/drawing/2014/main" id="{649A6BE8-C64B-4CE3-AA10-E89488B7B6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08493" y="584640"/>
            <a:ext cx="618351" cy="564890"/>
          </a:xfrm>
          <a:prstGeom prst="rect">
            <a:avLst/>
          </a:prstGeom>
        </p:spPr>
      </p:pic>
      <p:sp>
        <p:nvSpPr>
          <p:cNvPr id="8" name="txtMTD">
            <a:extLst>
              <a:ext uri="{FF2B5EF4-FFF2-40B4-BE49-F238E27FC236}">
                <a16:creationId xmlns:a16="http://schemas.microsoft.com/office/drawing/2014/main" id="{613C0DEB-0382-4B9A-99EE-98570037AD3C}"/>
              </a:ext>
            </a:extLst>
          </p:cNvPr>
          <p:cNvSpPr/>
          <p:nvPr userDrawn="1"/>
        </p:nvSpPr>
        <p:spPr>
          <a:xfrm>
            <a:off x="503678" y="3928793"/>
            <a:ext cx="4809063" cy="2390398"/>
          </a:xfrm>
          <a:prstGeom prst="rect">
            <a:avLst/>
          </a:prstGeom>
        </p:spPr>
        <p:txBody>
          <a:bodyPr wrap="square">
            <a:spAutoFit/>
          </a:bodyPr>
          <a:lstStyle>
            <a:defPPr>
              <a:defRPr lang="en-GB"/>
            </a:defPPr>
            <a:lvl1pPr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1pPr>
            <a:lvl2pPr marL="4572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2pPr>
            <a:lvl3pPr marL="9144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3pPr>
            <a:lvl4pPr marL="13716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4pPr>
            <a:lvl5pPr marL="18288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5pPr>
            <a:lvl6pPr marL="2286000" algn="l" defTabSz="914400" rtl="0" eaLnBrk="1" latinLnBrk="0" hangingPunct="1">
              <a:defRPr sz="1400" kern="1200">
                <a:solidFill>
                  <a:srgbClr val="737377"/>
                </a:solidFill>
                <a:latin typeface="Arial" charset="0"/>
                <a:ea typeface="+mn-ea"/>
                <a:cs typeface="+mn-cs"/>
              </a:defRPr>
            </a:lvl6pPr>
            <a:lvl7pPr marL="2743200" algn="l" defTabSz="914400" rtl="0" eaLnBrk="1" latinLnBrk="0" hangingPunct="1">
              <a:defRPr sz="1400" kern="1200">
                <a:solidFill>
                  <a:srgbClr val="737377"/>
                </a:solidFill>
                <a:latin typeface="Arial" charset="0"/>
                <a:ea typeface="+mn-ea"/>
                <a:cs typeface="+mn-cs"/>
              </a:defRPr>
            </a:lvl7pPr>
            <a:lvl8pPr marL="3200400" algn="l" defTabSz="914400" rtl="0" eaLnBrk="1" latinLnBrk="0" hangingPunct="1">
              <a:defRPr sz="1400" kern="1200">
                <a:solidFill>
                  <a:srgbClr val="737377"/>
                </a:solidFill>
                <a:latin typeface="Arial" charset="0"/>
                <a:ea typeface="+mn-ea"/>
                <a:cs typeface="+mn-cs"/>
              </a:defRPr>
            </a:lvl8pPr>
            <a:lvl9pPr marL="3657600" algn="l" defTabSz="914400" rtl="0" eaLnBrk="1" latinLnBrk="0" hangingPunct="1">
              <a:defRPr sz="1400" kern="1200">
                <a:solidFill>
                  <a:srgbClr val="737377"/>
                </a:solidFill>
                <a:latin typeface="Arial" charset="0"/>
                <a:ea typeface="+mn-ea"/>
                <a:cs typeface="+mn-cs"/>
              </a:defRPr>
            </a:lvl9pPr>
          </a:lstStyle>
          <a:p>
            <a:pPr algn="l" rtl="0"/>
            <a:endParaRPr lang="en-GB" sz="1400" b="0" i="0" u="none" strike="noStrike" kern="1200" baseline="30000" dirty="0">
              <a:solidFill>
                <a:schemeClr val="tx1"/>
              </a:solidFill>
              <a:latin typeface="Arial" charset="0"/>
              <a:ea typeface="+mn-ea"/>
              <a:cs typeface="+mn-cs"/>
            </a:endParaRPr>
          </a:p>
          <a:p>
            <a:pPr algn="l" rtl="0"/>
            <a:r>
              <a:rPr lang="en-GB" sz="1400" b="1" i="0" u="none" strike="noStrike" kern="1200" baseline="30000" dirty="0">
                <a:solidFill>
                  <a:schemeClr val="tx1"/>
                </a:solidFill>
                <a:latin typeface="Arial" charset="0"/>
                <a:ea typeface="+mn-ea"/>
                <a:cs typeface="+mn-cs"/>
              </a:rPr>
              <a:t>About PA.</a:t>
            </a:r>
          </a:p>
          <a:p>
            <a:pPr algn="l" rtl="0"/>
            <a:r>
              <a:rPr lang="en-GB" sz="1400" b="0" i="0" u="none" strike="noStrike" kern="1200" baseline="30000" dirty="0">
                <a:solidFill>
                  <a:schemeClr val="tx1"/>
                </a:solidFill>
                <a:latin typeface="Arial" charset="0"/>
                <a:ea typeface="+mn-ea"/>
                <a:cs typeface="+mn-cs"/>
              </a:rPr>
              <a:t>An innovation and transformation consultancy, we believe in the power of ingenuity to build a positive human future in a technology-driven world.  </a:t>
            </a:r>
          </a:p>
          <a:p>
            <a:pPr algn="l" rtl="0"/>
            <a:r>
              <a:rPr lang="en-GB" sz="1400" b="0" i="0" u="none" strike="noStrike" kern="1200" baseline="30000" dirty="0">
                <a:solidFill>
                  <a:schemeClr val="tx1"/>
                </a:solidFill>
                <a:latin typeface="Arial" charset="0"/>
                <a:ea typeface="+mn-ea"/>
                <a:cs typeface="+mn-cs"/>
              </a:rPr>
              <a:t>As strategies, technologies and innovation collide, we turn complexity into opportunity.  </a:t>
            </a:r>
          </a:p>
          <a:p>
            <a:pPr algn="l" rtl="0"/>
            <a:r>
              <a:rPr lang="en-GB" sz="1400" b="0" i="0" u="none" strike="noStrike" kern="1200" baseline="30000" dirty="0">
                <a:solidFill>
                  <a:schemeClr val="tx1"/>
                </a:solidFill>
                <a:latin typeface="Arial" charset="0"/>
                <a:ea typeface="+mn-ea"/>
                <a:cs typeface="+mn-cs"/>
              </a:rPr>
              <a:t>Our diverse teams of experts combine innovative thinking and breakthrough technologies to progress further, faster. Our clients adapt and transform, and together we achieve enduring results. </a:t>
            </a:r>
          </a:p>
          <a:p>
            <a:pPr algn="l" rtl="0"/>
            <a:r>
              <a:rPr lang="en-GB" sz="1400" b="0" i="0" u="none" strike="noStrike" kern="1200" baseline="30000" dirty="0">
                <a:solidFill>
                  <a:schemeClr val="tx1"/>
                </a:solidFill>
                <a:latin typeface="Arial" charset="0"/>
                <a:ea typeface="+mn-ea"/>
                <a:cs typeface="+mn-cs"/>
              </a:rPr>
              <a:t>We are over 2,600 specialists in consumer, defence and security, energy and utilities, financial services, government, healthcare, life sciences, manufacturing, and transport, travel and logistics. And we operate globally from offices across the Americas, Europe, the Nordics and the Gulf.  </a:t>
            </a:r>
            <a:endParaRPr kumimoji="0" lang="en-GB" sz="1400" b="0" i="0" u="none" strike="noStrike" kern="1200" cap="none" spc="0" normalizeH="0" baseline="30000" dirty="0">
              <a:ln>
                <a:noFill/>
              </a:ln>
              <a:solidFill>
                <a:schemeClr val="tx1"/>
              </a:solidFill>
              <a:effectLst/>
              <a:uLnTx/>
              <a:uFillTx/>
              <a:latin typeface="Arial" charset="0"/>
              <a:ea typeface="+mn-ea"/>
              <a:cs typeface="+mn-cs"/>
            </a:endParaRPr>
          </a:p>
          <a:p>
            <a:pPr algn="l" rtl="0"/>
            <a:r>
              <a:rPr kumimoji="0" lang="en-GB" sz="1400" b="1" i="0" u="none" strike="noStrike" kern="1200" cap="none" spc="0" normalizeH="0" baseline="30000" noProof="0" dirty="0">
                <a:ln>
                  <a:noFill/>
                </a:ln>
                <a:solidFill>
                  <a:srgbClr val="293947"/>
                </a:solidFill>
                <a:effectLst/>
                <a:uLnTx/>
                <a:uFillTx/>
                <a:latin typeface="Arial" charset="0"/>
                <a:ea typeface="+mn-ea"/>
                <a:cs typeface="+mn-cs"/>
              </a:rPr>
              <a:t>PA. Bringing Ingenuity to Life.</a:t>
            </a:r>
          </a:p>
        </p:txBody>
      </p:sp>
    </p:spTree>
    <p:extLst>
      <p:ext uri="{BB962C8B-B14F-4D97-AF65-F5344CB8AC3E}">
        <p14:creationId xmlns:p14="http://schemas.microsoft.com/office/powerpoint/2010/main" val="1061996786"/>
      </p:ext>
    </p:extLst>
  </p:cSld>
  <p:clrMapOvr>
    <a:masterClrMapping/>
  </p:clrMapOvr>
  <p:transition>
    <p:fade/>
  </p:transition>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B">
    <p:spTree>
      <p:nvGrpSpPr>
        <p:cNvPr id="1" name=""/>
        <p:cNvGrpSpPr/>
        <p:nvPr/>
      </p:nvGrpSpPr>
      <p:grpSpPr>
        <a:xfrm>
          <a:off x="0" y="0"/>
          <a:ext cx="0" cy="0"/>
          <a:chOff x="0" y="0"/>
          <a:chExt cx="0" cy="0"/>
        </a:xfrm>
      </p:grpSpPr>
      <p:sp>
        <p:nvSpPr>
          <p:cNvPr id="15" name="Picture Placeholder 14"/>
          <p:cNvSpPr>
            <a:spLocks noGrp="1"/>
          </p:cNvSpPr>
          <p:nvPr>
            <p:ph type="pic" sz="quarter" idx="19"/>
          </p:nvPr>
        </p:nvSpPr>
        <p:spPr>
          <a:xfrm>
            <a:off x="0" y="0"/>
            <a:ext cx="5616575" cy="6858000"/>
          </a:xfrm>
          <a:custGeom>
            <a:avLst/>
            <a:gdLst>
              <a:gd name="connsiteX0" fmla="*/ 0 w 5616575"/>
              <a:gd name="connsiteY0" fmla="*/ 0 h 6858000"/>
              <a:gd name="connsiteX1" fmla="*/ 5616575 w 5616575"/>
              <a:gd name="connsiteY1" fmla="*/ 0 h 6858000"/>
              <a:gd name="connsiteX2" fmla="*/ 5616575 w 5616575"/>
              <a:gd name="connsiteY2" fmla="*/ 296862 h 6858000"/>
              <a:gd name="connsiteX3" fmla="*/ 5336669 w 5616575"/>
              <a:gd name="connsiteY3" fmla="*/ 296862 h 6858000"/>
              <a:gd name="connsiteX4" fmla="*/ 5336669 w 5616575"/>
              <a:gd name="connsiteY4" fmla="*/ 6453188 h 6858000"/>
              <a:gd name="connsiteX5" fmla="*/ 5616575 w 5616575"/>
              <a:gd name="connsiteY5" fmla="*/ 6453188 h 6858000"/>
              <a:gd name="connsiteX6" fmla="*/ 5616575 w 5616575"/>
              <a:gd name="connsiteY6" fmla="*/ 6858000 h 6858000"/>
              <a:gd name="connsiteX7" fmla="*/ 0 w 56165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6575" h="6858000">
                <a:moveTo>
                  <a:pt x="0" y="0"/>
                </a:moveTo>
                <a:lnTo>
                  <a:pt x="5616575" y="0"/>
                </a:lnTo>
                <a:lnTo>
                  <a:pt x="5616575" y="296862"/>
                </a:lnTo>
                <a:lnTo>
                  <a:pt x="5336669" y="296862"/>
                </a:lnTo>
                <a:lnTo>
                  <a:pt x="5336669" y="6453188"/>
                </a:lnTo>
                <a:lnTo>
                  <a:pt x="5616575" y="6453188"/>
                </a:lnTo>
                <a:lnTo>
                  <a:pt x="5616575" y="6858000"/>
                </a:lnTo>
                <a:lnTo>
                  <a:pt x="0" y="6858000"/>
                </a:lnTo>
                <a:close/>
              </a:path>
            </a:pathLst>
          </a:custGeom>
          <a:solidFill>
            <a:schemeClr val="accent5"/>
          </a:solidFill>
        </p:spPr>
        <p:txBody>
          <a:bodyPr wrap="square" lIns="36000" tIns="36000" rIns="36000" bIns="36000" anchor="ctr">
            <a:noAutofit/>
          </a:bodyPr>
          <a:lstStyle>
            <a:lvl1pPr algn="ctr">
              <a:defRPr>
                <a:solidFill>
                  <a:schemeClr val="bg1"/>
                </a:solidFill>
              </a:defRPr>
            </a:lvl1pPr>
          </a:lstStyle>
          <a:p>
            <a:r>
              <a:rPr lang="en-US"/>
              <a:t>Click icon to add picture</a:t>
            </a:r>
            <a:endParaRPr lang="en-GB" dirty="0"/>
          </a:p>
        </p:txBody>
      </p:sp>
      <p:sp>
        <p:nvSpPr>
          <p:cNvPr id="21" name="Rectangle 20"/>
          <p:cNvSpPr/>
          <p:nvPr userDrawn="1"/>
        </p:nvSpPr>
        <p:spPr>
          <a:xfrm>
            <a:off x="5336669" y="296862"/>
            <a:ext cx="4261357" cy="6156326"/>
          </a:xfrm>
          <a:prstGeom prst="rect">
            <a:avLst/>
          </a:prstGeom>
          <a:solidFill>
            <a:srgbClr val="F5F8F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9" name="Rectangle 8"/>
          <p:cNvSpPr/>
          <p:nvPr userDrawn="1"/>
        </p:nvSpPr>
        <p:spPr>
          <a:xfrm>
            <a:off x="5336669" y="296862"/>
            <a:ext cx="4261357" cy="6156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31" name="Text Placeholder 22"/>
          <p:cNvSpPr>
            <a:spLocks noGrp="1"/>
          </p:cNvSpPr>
          <p:nvPr>
            <p:ph type="body" sz="quarter" idx="17" hasCustomPrompt="1"/>
          </p:nvPr>
        </p:nvSpPr>
        <p:spPr>
          <a:xfrm>
            <a:off x="5712300" y="4700574"/>
            <a:ext cx="3598144" cy="795999"/>
          </a:xfrm>
        </p:spPr>
        <p:txBody>
          <a:bodyPr lIns="0" tIns="46800" rIns="0">
            <a:normAutofit/>
          </a:bodyPr>
          <a:lstStyle>
            <a:lvl1pPr>
              <a:lnSpc>
                <a:spcPct val="110000"/>
              </a:lnSpc>
              <a:spcBef>
                <a:spcPts val="0"/>
              </a:spcBef>
              <a:spcAft>
                <a:spcPts val="800"/>
              </a:spcAft>
              <a:defRPr sz="1400" b="0" cap="none" baseline="0"/>
            </a:lvl1pPr>
            <a:lvl3pPr>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GB" dirty="0"/>
              <a:t>Large text – Arial regular size 14</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99202" y="587634"/>
            <a:ext cx="916962" cy="837683"/>
          </a:xfrm>
          <a:prstGeom prst="rect">
            <a:avLst/>
          </a:prstGeom>
        </p:spPr>
      </p:pic>
      <p:sp>
        <p:nvSpPr>
          <p:cNvPr id="10" name="txtSecureMarker1" hidden="1"/>
          <p:cNvSpPr txBox="1"/>
          <p:nvPr userDrawn="1"/>
        </p:nvSpPr>
        <p:spPr>
          <a:xfrm>
            <a:off x="5802963" y="26527"/>
            <a:ext cx="3793959" cy="261610"/>
          </a:xfrm>
          <a:prstGeom prst="rect">
            <a:avLst/>
          </a:prstGeom>
          <a:noFill/>
        </p:spPr>
        <p:txBody>
          <a:bodyPr wrap="square" rtlCol="0">
            <a:spAutoFit/>
          </a:bodyPr>
          <a:lstStyle/>
          <a:p>
            <a:pPr algn="ctr"/>
            <a:r>
              <a:rPr lang="en-GB" sz="1100" dirty="0">
                <a:solidFill>
                  <a:srgbClr val="000000"/>
                </a:solidFill>
              </a:rPr>
              <a:t>SC</a:t>
            </a:r>
            <a:r>
              <a:rPr lang="en-GB" sz="1100" baseline="0" dirty="0">
                <a:solidFill>
                  <a:srgbClr val="000000"/>
                </a:solidFill>
              </a:rPr>
              <a:t> TEXT GOES HERE</a:t>
            </a:r>
            <a:endParaRPr lang="en-GB" sz="1100" dirty="0">
              <a:solidFill>
                <a:srgbClr val="000000"/>
              </a:solidFill>
            </a:endParaRPr>
          </a:p>
        </p:txBody>
      </p:sp>
      <p:sp>
        <p:nvSpPr>
          <p:cNvPr id="11" name="txtSecureMarker2" hidden="1"/>
          <p:cNvSpPr txBox="1"/>
          <p:nvPr userDrawn="1"/>
        </p:nvSpPr>
        <p:spPr>
          <a:xfrm>
            <a:off x="5616575" y="6324600"/>
            <a:ext cx="3277334" cy="466889"/>
          </a:xfrm>
          <a:prstGeom prst="rect">
            <a:avLst/>
          </a:prstGeom>
          <a:noFill/>
        </p:spPr>
        <p:txBody>
          <a:bodyPr wrap="square" rtlCol="0" anchor="b" anchorCtr="0">
            <a:noAutofit/>
          </a:bodyPr>
          <a:lstStyle/>
          <a:p>
            <a:pPr algn="ctr"/>
            <a:r>
              <a:rPr lang="en-GB" sz="1100" dirty="0">
                <a:solidFill>
                  <a:srgbClr val="000000"/>
                </a:solidFill>
              </a:rPr>
              <a:t>SC</a:t>
            </a:r>
            <a:r>
              <a:rPr lang="en-GB" sz="1100" baseline="0" dirty="0">
                <a:solidFill>
                  <a:srgbClr val="000000"/>
                </a:solidFill>
              </a:rPr>
              <a:t> TEXT GOES HERE</a:t>
            </a:r>
            <a:endParaRPr lang="en-GB" sz="1100" dirty="0">
              <a:solidFill>
                <a:srgbClr val="000000"/>
              </a:solidFill>
            </a:endParaRPr>
          </a:p>
        </p:txBody>
      </p:sp>
      <p:sp>
        <p:nvSpPr>
          <p:cNvPr id="14" name="Text Placeholder 7">
            <a:extLst>
              <a:ext uri="{FF2B5EF4-FFF2-40B4-BE49-F238E27FC236}">
                <a16:creationId xmlns:a16="http://schemas.microsoft.com/office/drawing/2014/main" id="{FF3AC676-64AD-463E-8369-FDD63F3632CF}"/>
              </a:ext>
            </a:extLst>
          </p:cNvPr>
          <p:cNvSpPr>
            <a:spLocks noGrp="1"/>
          </p:cNvSpPr>
          <p:nvPr>
            <p:ph type="body" sz="quarter" idx="15" hasCustomPrompt="1"/>
          </p:nvPr>
        </p:nvSpPr>
        <p:spPr>
          <a:xfrm>
            <a:off x="5709534" y="1716088"/>
            <a:ext cx="3598145" cy="2916000"/>
          </a:xfrm>
        </p:spPr>
        <p:txBody>
          <a:bodyPr anchor="t" anchorCtr="0">
            <a:normAutofit/>
          </a:bodyPr>
          <a:lstStyle>
            <a:lvl1pPr>
              <a:lnSpc>
                <a:spcPct val="90000"/>
              </a:lnSpc>
              <a:spcBef>
                <a:spcPts val="0"/>
              </a:spcBef>
              <a:spcAft>
                <a:spcPts val="0"/>
              </a:spcAft>
              <a:defRPr sz="3600" b="1" cap="none" spc="0" baseline="0">
                <a:solidFill>
                  <a:schemeClr val="bg2"/>
                </a:solidFill>
              </a:defRPr>
            </a:lvl1pPr>
            <a:lvl2pPr>
              <a:lnSpc>
                <a:spcPct val="90000"/>
              </a:lnSpc>
              <a:spcBef>
                <a:spcPts val="200"/>
              </a:spcBef>
              <a:spcAft>
                <a:spcPts val="0"/>
              </a:spcAft>
              <a:defRPr sz="2800" spc="0">
                <a:solidFill>
                  <a:schemeClr val="tx1"/>
                </a:solidFill>
              </a:defRPr>
            </a:lvl2pPr>
          </a:lstStyle>
          <a:p>
            <a:pPr lvl="0"/>
            <a:r>
              <a:rPr lang="en-GB" dirty="0"/>
              <a:t>Click to edit title</a:t>
            </a:r>
          </a:p>
          <a:p>
            <a:pPr lvl="1"/>
            <a:r>
              <a:rPr lang="en-GB" dirty="0"/>
              <a:t>Second level</a:t>
            </a:r>
          </a:p>
        </p:txBody>
      </p:sp>
      <p:sp>
        <p:nvSpPr>
          <p:cNvPr id="12" name="txtWMTD">
            <a:extLst>
              <a:ext uri="{FF2B5EF4-FFF2-40B4-BE49-F238E27FC236}">
                <a16:creationId xmlns:a16="http://schemas.microsoft.com/office/drawing/2014/main" id="{93AA808C-F382-41DF-9668-4F43BA4628F5}"/>
              </a:ext>
            </a:extLst>
          </p:cNvPr>
          <p:cNvSpPr txBox="1">
            <a:spLocks/>
          </p:cNvSpPr>
          <p:nvPr userDrawn="1"/>
        </p:nvSpPr>
        <p:spPr>
          <a:xfrm>
            <a:off x="7379761" y="5827768"/>
            <a:ext cx="2025574" cy="421005"/>
          </a:xfrm>
          <a:prstGeom prst="rect">
            <a:avLst/>
          </a:prstGeom>
        </p:spPr>
        <p:txBody>
          <a:bodyPr vert="horz" wrap="square" lIns="0" tIns="45720" rIns="91440" bIns="45720" rtlCol="0">
            <a:noAutofit/>
          </a:bodyPr>
          <a:lstStyle/>
          <a:p>
            <a:pPr algn="r">
              <a:spcAft>
                <a:spcPts val="0"/>
              </a:spcAft>
            </a:pPr>
            <a:r>
              <a:rPr lang="en-GB" sz="12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lgn="r">
              <a:spcAft>
                <a:spcPts val="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paconsulting.com</a:t>
            </a:r>
          </a:p>
        </p:txBody>
      </p:sp>
    </p:spTree>
    <p:extLst>
      <p:ext uri="{BB962C8B-B14F-4D97-AF65-F5344CB8AC3E}">
        <p14:creationId xmlns:p14="http://schemas.microsoft.com/office/powerpoint/2010/main" val="1280019016"/>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OC Master">
    <p:spTree>
      <p:nvGrpSpPr>
        <p:cNvPr id="1" name=""/>
        <p:cNvGrpSpPr/>
        <p:nvPr/>
      </p:nvGrpSpPr>
      <p:grpSpPr>
        <a:xfrm>
          <a:off x="0" y="0"/>
          <a:ext cx="0" cy="0"/>
          <a:chOff x="0" y="0"/>
          <a:chExt cx="0" cy="0"/>
        </a:xfrm>
      </p:grpSpPr>
      <p:graphicFrame>
        <p:nvGraphicFramePr>
          <p:cNvPr id="7" name="tblTOC"/>
          <p:cNvGraphicFramePr>
            <a:graphicFrameLocks noGrp="1"/>
          </p:cNvGraphicFramePr>
          <p:nvPr userDrawn="1">
            <p:extLst>
              <p:ext uri="{D42A27DB-BD31-4B8C-83A1-F6EECF244321}">
                <p14:modId xmlns:p14="http://schemas.microsoft.com/office/powerpoint/2010/main" val="1166918967"/>
              </p:ext>
            </p:extLst>
          </p:nvPr>
        </p:nvGraphicFramePr>
        <p:xfrm>
          <a:off x="598487" y="2260097"/>
          <a:ext cx="8704855" cy="1119194"/>
        </p:xfrm>
        <a:graphic>
          <a:graphicData uri="http://schemas.openxmlformats.org/drawingml/2006/table">
            <a:tbl>
              <a:tblPr firstRow="1" bandRow="1"/>
              <a:tblGrid>
                <a:gridCol w="534988">
                  <a:extLst>
                    <a:ext uri="{9D8B030D-6E8A-4147-A177-3AD203B41FA5}">
                      <a16:colId xmlns:a16="http://schemas.microsoft.com/office/drawing/2014/main" val="20000"/>
                    </a:ext>
                  </a:extLst>
                </a:gridCol>
                <a:gridCol w="7479670">
                  <a:extLst>
                    <a:ext uri="{9D8B030D-6E8A-4147-A177-3AD203B41FA5}">
                      <a16:colId xmlns:a16="http://schemas.microsoft.com/office/drawing/2014/main" val="20001"/>
                    </a:ext>
                  </a:extLst>
                </a:gridCol>
                <a:gridCol w="690197">
                  <a:extLst>
                    <a:ext uri="{9D8B030D-6E8A-4147-A177-3AD203B41FA5}">
                      <a16:colId xmlns:a16="http://schemas.microsoft.com/office/drawing/2014/main" val="20002"/>
                    </a:ext>
                  </a:extLst>
                </a:gridCol>
              </a:tblGrid>
              <a:tr h="559597">
                <a:tc>
                  <a:txBody>
                    <a:bodyPr/>
                    <a:lstStyle/>
                    <a:p>
                      <a:pPr marL="0" algn="l" defTabSz="914400" rtl="0" eaLnBrk="1" latinLnBrk="0" hangingPunct="1"/>
                      <a:r>
                        <a:rPr lang="en-GB" sz="1500" b="1" kern="1200" dirty="0">
                          <a:solidFill>
                            <a:schemeClr val="bg2"/>
                          </a:solidFill>
                          <a:latin typeface="+mn-lt"/>
                          <a:ea typeface="+mn-ea"/>
                          <a:cs typeface="+mn-cs"/>
                        </a:rPr>
                        <a:t>&lt;S#&gt;</a:t>
                      </a:r>
                    </a:p>
                  </a:txBody>
                  <a:tcPr marL="0" marR="0" marT="44766" marB="44766" anchor="ctr">
                    <a:lnL w="12700" cmpd="sng">
                      <a:noFill/>
                      <a:prstDash val="solid"/>
                    </a:lnL>
                    <a:lnR w="12700" cmpd="sng">
                      <a:noFill/>
                      <a:prstDash val="solid"/>
                    </a:lnR>
                    <a:lnT w="12700" cmpd="sng">
                      <a:noFill/>
                      <a:prstDash val="soli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tx1"/>
                          </a:solidFill>
                          <a:effectLst/>
                          <a:uLnTx/>
                          <a:uFillTx/>
                          <a:latin typeface="+mn-lt"/>
                          <a:ea typeface="+mn-ea"/>
                          <a:cs typeface="+mn-cs"/>
                        </a:rPr>
                        <a:t>&lt;title&gt;</a:t>
                      </a:r>
                    </a:p>
                  </a:txBody>
                  <a:tcPr marT="44766" marB="44766" anchor="ctr">
                    <a:lnL w="12700" cmpd="sng">
                      <a:noFill/>
                      <a:prstDash val="solid"/>
                    </a:lnL>
                    <a:lnR w="12700" cmpd="sng">
                      <a:noFill/>
                      <a:prstDash val="solid"/>
                    </a:lnR>
                    <a:lnT w="12700" cmpd="sng">
                      <a:noFill/>
                      <a:prstDash val="soli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0" lang="en-GB" sz="1400" b="0" i="0" u="none" strike="noStrike" kern="1200" cap="none" spc="0" normalizeH="0" baseline="0" dirty="0">
                          <a:ln>
                            <a:noFill/>
                          </a:ln>
                          <a:solidFill>
                            <a:schemeClr val="tx1"/>
                          </a:solidFill>
                          <a:effectLst/>
                          <a:uLnTx/>
                          <a:uFillTx/>
                          <a:latin typeface="+mn-lt"/>
                          <a:ea typeface="+mn-ea"/>
                          <a:cs typeface="+mn-cs"/>
                        </a:rPr>
                        <a:t>&lt;no&gt;</a:t>
                      </a:r>
                    </a:p>
                  </a:txBody>
                  <a:tcPr marT="44766" marB="44766" anchor="ctr">
                    <a:lnL w="12700" cmpd="sng">
                      <a:noFill/>
                      <a:prstDash val="solid"/>
                    </a:lnL>
                    <a:lnR w="12700" cmpd="sng">
                      <a:noFill/>
                      <a:prstDash val="solid"/>
                    </a:lnR>
                    <a:lnT w="12700" cmpd="sng">
                      <a:noFill/>
                      <a:prstDash val="soli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59597">
                <a:tc>
                  <a:txBody>
                    <a:bodyPr/>
                    <a:lstStyle/>
                    <a:p>
                      <a:pPr marL="0" algn="l" defTabSz="914400" rtl="0" eaLnBrk="1" latinLnBrk="0" hangingPunct="1"/>
                      <a:r>
                        <a:rPr lang="en-GB" sz="1500" b="1" kern="1200" dirty="0">
                          <a:solidFill>
                            <a:schemeClr val="bg2"/>
                          </a:solidFill>
                          <a:latin typeface="+mn-lt"/>
                          <a:ea typeface="+mn-ea"/>
                          <a:cs typeface="+mn-cs"/>
                        </a:rPr>
                        <a:t>&lt;S#&gt;</a:t>
                      </a:r>
                    </a:p>
                  </a:txBody>
                  <a:tcPr marL="0" marR="0" marT="44766" marB="44766"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chemeClr val="tx1"/>
                        </a:solidFill>
                        <a:effectLst/>
                        <a:uLnTx/>
                        <a:uFillTx/>
                        <a:latin typeface="+mn-lt"/>
                        <a:ea typeface="+mn-ea"/>
                        <a:cs typeface="+mn-cs"/>
                      </a:endParaRPr>
                    </a:p>
                  </a:txBody>
                  <a:tcPr marT="44766" marB="44766"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kumimoji="0" lang="en-GB" sz="1400" b="0" i="0" u="none" strike="noStrike" kern="1200" cap="none" spc="0" normalizeH="0" baseline="0" dirty="0">
                        <a:ln>
                          <a:noFill/>
                        </a:ln>
                        <a:solidFill>
                          <a:schemeClr val="tx1"/>
                        </a:solidFill>
                        <a:effectLst/>
                        <a:uLnTx/>
                        <a:uFillTx/>
                        <a:latin typeface="+mn-lt"/>
                        <a:ea typeface="+mn-ea"/>
                        <a:cs typeface="+mn-cs"/>
                      </a:endParaRPr>
                    </a:p>
                  </a:txBody>
                  <a:tcPr marT="44766" marB="44766"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8" name="txtInfo"/>
          <p:cNvSpPr txBox="1"/>
          <p:nvPr userDrawn="1"/>
        </p:nvSpPr>
        <p:spPr>
          <a:xfrm>
            <a:off x="598487" y="610624"/>
            <a:ext cx="8438256" cy="1097480"/>
          </a:xfrm>
          <a:prstGeom prst="rect">
            <a:avLst/>
          </a:prstGeom>
          <a:noFill/>
        </p:spPr>
        <p:txBody>
          <a:bodyPr wrap="square" rtlCol="0">
            <a:spAutoFit/>
          </a:bodyPr>
          <a:lstStyle/>
          <a:p>
            <a:r>
              <a:rPr lang="en-GB" sz="1633" dirty="0"/>
              <a:t>TOC Design Slide – do </a:t>
            </a:r>
            <a:r>
              <a:rPr lang="en-GB" sz="1633" dirty="0">
                <a:solidFill>
                  <a:srgbClr val="FF0000"/>
                </a:solidFill>
              </a:rPr>
              <a:t>NOT</a:t>
            </a:r>
            <a:r>
              <a:rPr lang="en-GB" sz="1633" dirty="0"/>
              <a:t> use this layout.</a:t>
            </a:r>
          </a:p>
          <a:p>
            <a:r>
              <a:rPr lang="en-GB" sz="1633" dirty="0"/>
              <a:t>The</a:t>
            </a:r>
            <a:r>
              <a:rPr lang="en-GB" sz="1633" baseline="0" dirty="0"/>
              <a:t> TOC “Object(s)” shown below will be repeated on as many TOC Slides as needed</a:t>
            </a:r>
          </a:p>
          <a:p>
            <a:r>
              <a:rPr lang="en-GB" sz="1633" dirty="0"/>
              <a:t>The initial position of any</a:t>
            </a:r>
            <a:r>
              <a:rPr lang="en-GB" sz="1633" baseline="0" dirty="0"/>
              <a:t> “</a:t>
            </a:r>
            <a:r>
              <a:rPr lang="en-GB" sz="1633" baseline="0" dirty="0" err="1"/>
              <a:t>xxx</a:t>
            </a:r>
            <a:r>
              <a:rPr lang="en-GB" sz="1633" dirty="0" err="1"/>
              <a:t>TOC</a:t>
            </a:r>
            <a:r>
              <a:rPr lang="en-GB" sz="1633" dirty="0"/>
              <a:t>” named Object(s) will be repeated on the actual slide</a:t>
            </a:r>
          </a:p>
          <a:p>
            <a:r>
              <a:rPr lang="en-GB" sz="1633" dirty="0"/>
              <a:t>The “tags” govern how</a:t>
            </a:r>
            <a:r>
              <a:rPr lang="en-GB" sz="1633" baseline="0" dirty="0"/>
              <a:t> the TOC slide is built.</a:t>
            </a:r>
          </a:p>
        </p:txBody>
      </p:sp>
      <p:sp>
        <p:nvSpPr>
          <p:cNvPr id="9" name="txtTags"/>
          <p:cNvSpPr txBox="1"/>
          <p:nvPr userDrawn="1"/>
        </p:nvSpPr>
        <p:spPr>
          <a:xfrm>
            <a:off x="598486" y="3577433"/>
            <a:ext cx="8438256" cy="2856488"/>
          </a:xfrm>
          <a:prstGeom prst="rect">
            <a:avLst/>
          </a:prstGeom>
          <a:noFill/>
        </p:spPr>
        <p:txBody>
          <a:bodyPr wrap="square" rtlCol="0">
            <a:spAutoFit/>
          </a:bodyPr>
          <a:lstStyle/>
          <a:p>
            <a:r>
              <a:rPr lang="en-GB" sz="1633" dirty="0"/>
              <a:t>&lt;tags&gt;</a:t>
            </a:r>
          </a:p>
          <a:p>
            <a:r>
              <a:rPr lang="en-GB" sz="1633" dirty="0"/>
              <a:t>Title=Contents</a:t>
            </a:r>
          </a:p>
          <a:p>
            <a:r>
              <a:rPr lang="en-GB" sz="1633" dirty="0"/>
              <a:t>Layout=TOC Slide</a:t>
            </a:r>
          </a:p>
          <a:p>
            <a:r>
              <a:rPr lang="en-GB" sz="1633" dirty="0" err="1"/>
              <a:t>SlideNumber</a:t>
            </a:r>
            <a:r>
              <a:rPr lang="en-GB" sz="1633" dirty="0"/>
              <a:t>=2</a:t>
            </a:r>
          </a:p>
          <a:p>
            <a:r>
              <a:rPr lang="en-GB" sz="1633" dirty="0"/>
              <a:t>Type=Table</a:t>
            </a:r>
          </a:p>
          <a:p>
            <a:r>
              <a:rPr lang="en-GB" sz="1633" dirty="0"/>
              <a:t>Table=</a:t>
            </a:r>
            <a:r>
              <a:rPr lang="en-GB" sz="1633" dirty="0" err="1"/>
              <a:t>tblTOC</a:t>
            </a:r>
            <a:endParaRPr lang="en-GB" sz="1633" dirty="0"/>
          </a:p>
          <a:p>
            <a:r>
              <a:rPr lang="en-GB" sz="1633" dirty="0"/>
              <a:t>Limit=7</a:t>
            </a:r>
          </a:p>
          <a:p>
            <a:r>
              <a:rPr lang="en-GB" sz="1633" dirty="0"/>
              <a:t>Entry1=&lt;S#&gt; | </a:t>
            </a:r>
            <a:r>
              <a:rPr lang="en-GB" sz="1633" dirty="0" err="1"/>
              <a:t>plcSectionNumber</a:t>
            </a:r>
            <a:r>
              <a:rPr lang="en-GB" sz="1633" dirty="0"/>
              <a:t> | ”00”</a:t>
            </a:r>
          </a:p>
          <a:p>
            <a:r>
              <a:rPr lang="en-GB" sz="1633" dirty="0"/>
              <a:t>Entry2=&lt;title&gt; | </a:t>
            </a:r>
            <a:r>
              <a:rPr lang="en-GB" sz="1633" dirty="0" err="1"/>
              <a:t>plcSectionTitle</a:t>
            </a:r>
            <a:endParaRPr lang="en-GB" sz="1633" dirty="0"/>
          </a:p>
          <a:p>
            <a:r>
              <a:rPr lang="en-GB" sz="1633" dirty="0"/>
              <a:t>Entry3=&lt;no&gt; | {</a:t>
            </a:r>
            <a:r>
              <a:rPr lang="en-GB" sz="1633" dirty="0" err="1"/>
              <a:t>slidenumber</a:t>
            </a:r>
            <a:r>
              <a:rPr lang="en-GB" sz="1633" dirty="0"/>
              <a:t>}</a:t>
            </a:r>
          </a:p>
          <a:p>
            <a:r>
              <a:rPr lang="en-GB" sz="1633" dirty="0"/>
              <a:t>&lt;/tags&gt;</a:t>
            </a:r>
          </a:p>
        </p:txBody>
      </p:sp>
    </p:spTree>
    <p:extLst>
      <p:ext uri="{BB962C8B-B14F-4D97-AF65-F5344CB8AC3E}">
        <p14:creationId xmlns:p14="http://schemas.microsoft.com/office/powerpoint/2010/main" val="197678736"/>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OC Slide">
    <p:spTree>
      <p:nvGrpSpPr>
        <p:cNvPr id="1" name=""/>
        <p:cNvGrpSpPr/>
        <p:nvPr/>
      </p:nvGrpSpPr>
      <p:grpSpPr>
        <a:xfrm>
          <a:off x="0" y="0"/>
          <a:ext cx="0" cy="0"/>
          <a:chOff x="0" y="0"/>
          <a:chExt cx="0" cy="0"/>
        </a:xfrm>
      </p:grpSpPr>
      <p:sp>
        <p:nvSpPr>
          <p:cNvPr id="3" name="txtTitle">
            <a:extLst>
              <a:ext uri="{FF2B5EF4-FFF2-40B4-BE49-F238E27FC236}">
                <a16:creationId xmlns:a16="http://schemas.microsoft.com/office/drawing/2014/main" id="{F2E9824F-1DA7-43C9-9374-C0888CEBAC70}"/>
              </a:ext>
            </a:extLst>
          </p:cNvPr>
          <p:cNvSpPr>
            <a:spLocks noGrp="1"/>
          </p:cNvSpPr>
          <p:nvPr>
            <p:ph type="body" sz="quarter" idx="13" hasCustomPrompt="1"/>
          </p:nvPr>
        </p:nvSpPr>
        <p:spPr>
          <a:xfrm>
            <a:off x="599280" y="586862"/>
            <a:ext cx="8708400" cy="1148400"/>
          </a:xfrm>
        </p:spPr>
        <p:txBody>
          <a:bodyPr tIns="0" rIns="0" bIns="0" anchor="t">
            <a:noAutofit/>
          </a:bodyPr>
          <a:lstStyle>
            <a:lvl1pPr algn="l">
              <a:lnSpc>
                <a:spcPct val="100000"/>
              </a:lnSpc>
              <a:spcBef>
                <a:spcPts val="0"/>
              </a:spcBef>
              <a:spcAft>
                <a:spcPts val="0"/>
              </a:spcAft>
              <a:defRPr sz="2800" b="1" cap="none" spc="0" baseline="0">
                <a:solidFill>
                  <a:schemeClr val="bg2"/>
                </a:solidFill>
              </a:defRPr>
            </a:lvl1pPr>
            <a:lvl2pPr>
              <a:lnSpc>
                <a:spcPct val="100000"/>
              </a:lnSpc>
              <a:spcBef>
                <a:spcPts val="0"/>
              </a:spcBef>
              <a:spcAft>
                <a:spcPts val="0"/>
              </a:spcAft>
              <a:defRPr sz="1700" b="0" cap="none" spc="0">
                <a:solidFill>
                  <a:srgbClr val="7A91A6"/>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algn="l"/>
            <a:r>
              <a:rPr lang="en-GB" sz="2800" dirty="0"/>
              <a:t>Contents</a:t>
            </a:r>
          </a:p>
        </p:txBody>
      </p:sp>
    </p:spTree>
    <p:extLst>
      <p:ext uri="{BB962C8B-B14F-4D97-AF65-F5344CB8AC3E}">
        <p14:creationId xmlns:p14="http://schemas.microsoft.com/office/powerpoint/2010/main" val="383434891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ase Study (Dark Logo)">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BA4C8961-E7A5-4B5E-B95D-DAB15D55AFAC}"/>
              </a:ext>
            </a:extLst>
          </p:cNvPr>
          <p:cNvGrpSpPr/>
          <p:nvPr userDrawn="1"/>
        </p:nvGrpSpPr>
        <p:grpSpPr>
          <a:xfrm>
            <a:off x="8873241" y="297455"/>
            <a:ext cx="713738" cy="650756"/>
            <a:chOff x="8524580" y="315778"/>
            <a:chExt cx="914343" cy="833659"/>
          </a:xfrm>
        </p:grpSpPr>
        <p:sp>
          <p:nvSpPr>
            <p:cNvPr id="21" name="Freeform 13">
              <a:extLst>
                <a:ext uri="{FF2B5EF4-FFF2-40B4-BE49-F238E27FC236}">
                  <a16:creationId xmlns:a16="http://schemas.microsoft.com/office/drawing/2014/main" id="{17C64D5C-61A1-49FC-AE5D-4AB905210BF3}"/>
                </a:ext>
              </a:extLst>
            </p:cNvPr>
            <p:cNvSpPr>
              <a:spLocks/>
            </p:cNvSpPr>
            <p:nvPr userDrawn="1"/>
          </p:nvSpPr>
          <p:spPr bwMode="auto">
            <a:xfrm>
              <a:off x="8524580" y="337259"/>
              <a:ext cx="812181" cy="812178"/>
            </a:xfrm>
            <a:custGeom>
              <a:avLst/>
              <a:gdLst>
                <a:gd name="T0" fmla="*/ 1875 w 3327"/>
                <a:gd name="T1" fmla="*/ 13 h 3326"/>
                <a:gd name="T2" fmla="*/ 2175 w 3327"/>
                <a:gd name="T3" fmla="*/ 80 h 3326"/>
                <a:gd name="T4" fmla="*/ 2452 w 3327"/>
                <a:gd name="T5" fmla="*/ 198 h 3326"/>
                <a:gd name="T6" fmla="*/ 2532 w 3327"/>
                <a:gd name="T7" fmla="*/ 328 h 3326"/>
                <a:gd name="T8" fmla="*/ 2559 w 3327"/>
                <a:gd name="T9" fmla="*/ 486 h 3326"/>
                <a:gd name="T10" fmla="*/ 2634 w 3327"/>
                <a:gd name="T11" fmla="*/ 620 h 3326"/>
                <a:gd name="T12" fmla="*/ 2748 w 3327"/>
                <a:gd name="T13" fmla="*/ 722 h 3326"/>
                <a:gd name="T14" fmla="*/ 2891 w 3327"/>
                <a:gd name="T15" fmla="*/ 784 h 3326"/>
                <a:gd name="T16" fmla="*/ 3039 w 3327"/>
                <a:gd name="T17" fmla="*/ 794 h 3326"/>
                <a:gd name="T18" fmla="*/ 3146 w 3327"/>
                <a:gd name="T19" fmla="*/ 907 h 3326"/>
                <a:gd name="T20" fmla="*/ 3044 w 3327"/>
                <a:gd name="T21" fmla="*/ 974 h 3326"/>
                <a:gd name="T22" fmla="*/ 2975 w 3327"/>
                <a:gd name="T23" fmla="*/ 1073 h 3326"/>
                <a:gd name="T24" fmla="*/ 2950 w 3327"/>
                <a:gd name="T25" fmla="*/ 1197 h 3326"/>
                <a:gd name="T26" fmla="*/ 2978 w 3327"/>
                <a:gd name="T27" fmla="*/ 1328 h 3326"/>
                <a:gd name="T28" fmla="*/ 3056 w 3327"/>
                <a:gd name="T29" fmla="*/ 1432 h 3326"/>
                <a:gd name="T30" fmla="*/ 3171 w 3327"/>
                <a:gd name="T31" fmla="*/ 1496 h 3326"/>
                <a:gd name="T32" fmla="*/ 3291 w 3327"/>
                <a:gd name="T33" fmla="*/ 1507 h 3326"/>
                <a:gd name="T34" fmla="*/ 3327 w 3327"/>
                <a:gd name="T35" fmla="*/ 1664 h 3326"/>
                <a:gd name="T36" fmla="*/ 3296 w 3327"/>
                <a:gd name="T37" fmla="*/ 1985 h 3326"/>
                <a:gd name="T38" fmla="*/ 3207 w 3327"/>
                <a:gd name="T39" fmla="*/ 2286 h 3326"/>
                <a:gd name="T40" fmla="*/ 3064 w 3327"/>
                <a:gd name="T41" fmla="*/ 2560 h 3326"/>
                <a:gd name="T42" fmla="*/ 2876 w 3327"/>
                <a:gd name="T43" fmla="*/ 2803 h 3326"/>
                <a:gd name="T44" fmla="*/ 2646 w 3327"/>
                <a:gd name="T45" fmla="*/ 3006 h 3326"/>
                <a:gd name="T46" fmla="*/ 2382 w 3327"/>
                <a:gd name="T47" fmla="*/ 3164 h 3326"/>
                <a:gd name="T48" fmla="*/ 2089 w 3327"/>
                <a:gd name="T49" fmla="*/ 3272 h 3326"/>
                <a:gd name="T50" fmla="*/ 1773 w 3327"/>
                <a:gd name="T51" fmla="*/ 3323 h 3326"/>
                <a:gd name="T52" fmla="*/ 1446 w 3327"/>
                <a:gd name="T53" fmla="*/ 3312 h 3326"/>
                <a:gd name="T54" fmla="*/ 1137 w 3327"/>
                <a:gd name="T55" fmla="*/ 3241 h 3326"/>
                <a:gd name="T56" fmla="*/ 854 w 3327"/>
                <a:gd name="T57" fmla="*/ 3116 h 3326"/>
                <a:gd name="T58" fmla="*/ 600 w 3327"/>
                <a:gd name="T59" fmla="*/ 2942 h 3326"/>
                <a:gd name="T60" fmla="*/ 384 w 3327"/>
                <a:gd name="T61" fmla="*/ 2726 h 3326"/>
                <a:gd name="T62" fmla="*/ 210 w 3327"/>
                <a:gd name="T63" fmla="*/ 2473 h 3326"/>
                <a:gd name="T64" fmla="*/ 85 w 3327"/>
                <a:gd name="T65" fmla="*/ 2189 h 3326"/>
                <a:gd name="T66" fmla="*/ 14 w 3327"/>
                <a:gd name="T67" fmla="*/ 1880 h 3326"/>
                <a:gd name="T68" fmla="*/ 3 w 3327"/>
                <a:gd name="T69" fmla="*/ 1554 h 3326"/>
                <a:gd name="T70" fmla="*/ 54 w 3327"/>
                <a:gd name="T71" fmla="*/ 1238 h 3326"/>
                <a:gd name="T72" fmla="*/ 163 w 3327"/>
                <a:gd name="T73" fmla="*/ 946 h 3326"/>
                <a:gd name="T74" fmla="*/ 321 w 3327"/>
                <a:gd name="T75" fmla="*/ 681 h 3326"/>
                <a:gd name="T76" fmla="*/ 524 w 3327"/>
                <a:gd name="T77" fmla="*/ 452 h 3326"/>
                <a:gd name="T78" fmla="*/ 766 w 3327"/>
                <a:gd name="T79" fmla="*/ 263 h 3326"/>
                <a:gd name="T80" fmla="*/ 1040 w 3327"/>
                <a:gd name="T81" fmla="*/ 121 h 3326"/>
                <a:gd name="T82" fmla="*/ 1341 w 3327"/>
                <a:gd name="T83" fmla="*/ 32 h 3326"/>
                <a:gd name="T84" fmla="*/ 1664 w 3327"/>
                <a:gd name="T85" fmla="*/ 0 h 3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27" h="3326">
                  <a:moveTo>
                    <a:pt x="1664" y="0"/>
                  </a:moveTo>
                  <a:lnTo>
                    <a:pt x="1769" y="3"/>
                  </a:lnTo>
                  <a:lnTo>
                    <a:pt x="1875" y="13"/>
                  </a:lnTo>
                  <a:lnTo>
                    <a:pt x="1977" y="29"/>
                  </a:lnTo>
                  <a:lnTo>
                    <a:pt x="2076" y="52"/>
                  </a:lnTo>
                  <a:lnTo>
                    <a:pt x="2175" y="80"/>
                  </a:lnTo>
                  <a:lnTo>
                    <a:pt x="2270" y="114"/>
                  </a:lnTo>
                  <a:lnTo>
                    <a:pt x="2363" y="154"/>
                  </a:lnTo>
                  <a:lnTo>
                    <a:pt x="2452" y="198"/>
                  </a:lnTo>
                  <a:lnTo>
                    <a:pt x="2538" y="248"/>
                  </a:lnTo>
                  <a:lnTo>
                    <a:pt x="2533" y="288"/>
                  </a:lnTo>
                  <a:lnTo>
                    <a:pt x="2532" y="328"/>
                  </a:lnTo>
                  <a:lnTo>
                    <a:pt x="2535" y="384"/>
                  </a:lnTo>
                  <a:lnTo>
                    <a:pt x="2544" y="436"/>
                  </a:lnTo>
                  <a:lnTo>
                    <a:pt x="2559" y="486"/>
                  </a:lnTo>
                  <a:lnTo>
                    <a:pt x="2579" y="534"/>
                  </a:lnTo>
                  <a:lnTo>
                    <a:pt x="2604" y="579"/>
                  </a:lnTo>
                  <a:lnTo>
                    <a:pt x="2634" y="620"/>
                  </a:lnTo>
                  <a:lnTo>
                    <a:pt x="2668" y="659"/>
                  </a:lnTo>
                  <a:lnTo>
                    <a:pt x="2706" y="693"/>
                  </a:lnTo>
                  <a:lnTo>
                    <a:pt x="2748" y="722"/>
                  </a:lnTo>
                  <a:lnTo>
                    <a:pt x="2793" y="748"/>
                  </a:lnTo>
                  <a:lnTo>
                    <a:pt x="2841" y="769"/>
                  </a:lnTo>
                  <a:lnTo>
                    <a:pt x="2891" y="784"/>
                  </a:lnTo>
                  <a:lnTo>
                    <a:pt x="2944" y="793"/>
                  </a:lnTo>
                  <a:lnTo>
                    <a:pt x="2998" y="796"/>
                  </a:lnTo>
                  <a:lnTo>
                    <a:pt x="3039" y="794"/>
                  </a:lnTo>
                  <a:lnTo>
                    <a:pt x="3079" y="788"/>
                  </a:lnTo>
                  <a:lnTo>
                    <a:pt x="3113" y="847"/>
                  </a:lnTo>
                  <a:lnTo>
                    <a:pt x="3146" y="907"/>
                  </a:lnTo>
                  <a:lnTo>
                    <a:pt x="3108" y="925"/>
                  </a:lnTo>
                  <a:lnTo>
                    <a:pt x="3074" y="947"/>
                  </a:lnTo>
                  <a:lnTo>
                    <a:pt x="3044" y="974"/>
                  </a:lnTo>
                  <a:lnTo>
                    <a:pt x="3016" y="1003"/>
                  </a:lnTo>
                  <a:lnTo>
                    <a:pt x="2993" y="1037"/>
                  </a:lnTo>
                  <a:lnTo>
                    <a:pt x="2975" y="1073"/>
                  </a:lnTo>
                  <a:lnTo>
                    <a:pt x="2961" y="1112"/>
                  </a:lnTo>
                  <a:lnTo>
                    <a:pt x="2952" y="1154"/>
                  </a:lnTo>
                  <a:lnTo>
                    <a:pt x="2950" y="1197"/>
                  </a:lnTo>
                  <a:lnTo>
                    <a:pt x="2953" y="1243"/>
                  </a:lnTo>
                  <a:lnTo>
                    <a:pt x="2962" y="1286"/>
                  </a:lnTo>
                  <a:lnTo>
                    <a:pt x="2978" y="1328"/>
                  </a:lnTo>
                  <a:lnTo>
                    <a:pt x="2999" y="1367"/>
                  </a:lnTo>
                  <a:lnTo>
                    <a:pt x="3026" y="1402"/>
                  </a:lnTo>
                  <a:lnTo>
                    <a:pt x="3056" y="1432"/>
                  </a:lnTo>
                  <a:lnTo>
                    <a:pt x="3091" y="1459"/>
                  </a:lnTo>
                  <a:lnTo>
                    <a:pt x="3130" y="1480"/>
                  </a:lnTo>
                  <a:lnTo>
                    <a:pt x="3171" y="1496"/>
                  </a:lnTo>
                  <a:lnTo>
                    <a:pt x="3215" y="1505"/>
                  </a:lnTo>
                  <a:lnTo>
                    <a:pt x="3261" y="1508"/>
                  </a:lnTo>
                  <a:lnTo>
                    <a:pt x="3291" y="1507"/>
                  </a:lnTo>
                  <a:lnTo>
                    <a:pt x="3319" y="1504"/>
                  </a:lnTo>
                  <a:lnTo>
                    <a:pt x="3326" y="1583"/>
                  </a:lnTo>
                  <a:lnTo>
                    <a:pt x="3327" y="1664"/>
                  </a:lnTo>
                  <a:lnTo>
                    <a:pt x="3323" y="1772"/>
                  </a:lnTo>
                  <a:lnTo>
                    <a:pt x="3313" y="1880"/>
                  </a:lnTo>
                  <a:lnTo>
                    <a:pt x="3296" y="1985"/>
                  </a:lnTo>
                  <a:lnTo>
                    <a:pt x="3272" y="2088"/>
                  </a:lnTo>
                  <a:lnTo>
                    <a:pt x="3242" y="2189"/>
                  </a:lnTo>
                  <a:lnTo>
                    <a:pt x="3207" y="2286"/>
                  </a:lnTo>
                  <a:lnTo>
                    <a:pt x="3165" y="2382"/>
                  </a:lnTo>
                  <a:lnTo>
                    <a:pt x="3117" y="2473"/>
                  </a:lnTo>
                  <a:lnTo>
                    <a:pt x="3064" y="2560"/>
                  </a:lnTo>
                  <a:lnTo>
                    <a:pt x="3006" y="2645"/>
                  </a:lnTo>
                  <a:lnTo>
                    <a:pt x="2943" y="2726"/>
                  </a:lnTo>
                  <a:lnTo>
                    <a:pt x="2876" y="2803"/>
                  </a:lnTo>
                  <a:lnTo>
                    <a:pt x="2804" y="2875"/>
                  </a:lnTo>
                  <a:lnTo>
                    <a:pt x="2726" y="2942"/>
                  </a:lnTo>
                  <a:lnTo>
                    <a:pt x="2646" y="3006"/>
                  </a:lnTo>
                  <a:lnTo>
                    <a:pt x="2561" y="3063"/>
                  </a:lnTo>
                  <a:lnTo>
                    <a:pt x="2474" y="3116"/>
                  </a:lnTo>
                  <a:lnTo>
                    <a:pt x="2382" y="3164"/>
                  </a:lnTo>
                  <a:lnTo>
                    <a:pt x="2287" y="3206"/>
                  </a:lnTo>
                  <a:lnTo>
                    <a:pt x="2190" y="3241"/>
                  </a:lnTo>
                  <a:lnTo>
                    <a:pt x="2089" y="3272"/>
                  </a:lnTo>
                  <a:lnTo>
                    <a:pt x="1986" y="3295"/>
                  </a:lnTo>
                  <a:lnTo>
                    <a:pt x="1880" y="3312"/>
                  </a:lnTo>
                  <a:lnTo>
                    <a:pt x="1773" y="3323"/>
                  </a:lnTo>
                  <a:lnTo>
                    <a:pt x="1664" y="3326"/>
                  </a:lnTo>
                  <a:lnTo>
                    <a:pt x="1554" y="3323"/>
                  </a:lnTo>
                  <a:lnTo>
                    <a:pt x="1446" y="3312"/>
                  </a:lnTo>
                  <a:lnTo>
                    <a:pt x="1341" y="3295"/>
                  </a:lnTo>
                  <a:lnTo>
                    <a:pt x="1238" y="3272"/>
                  </a:lnTo>
                  <a:lnTo>
                    <a:pt x="1137" y="3241"/>
                  </a:lnTo>
                  <a:lnTo>
                    <a:pt x="1040" y="3206"/>
                  </a:lnTo>
                  <a:lnTo>
                    <a:pt x="945" y="3164"/>
                  </a:lnTo>
                  <a:lnTo>
                    <a:pt x="854" y="3116"/>
                  </a:lnTo>
                  <a:lnTo>
                    <a:pt x="766" y="3063"/>
                  </a:lnTo>
                  <a:lnTo>
                    <a:pt x="681" y="3006"/>
                  </a:lnTo>
                  <a:lnTo>
                    <a:pt x="600" y="2942"/>
                  </a:lnTo>
                  <a:lnTo>
                    <a:pt x="524" y="2875"/>
                  </a:lnTo>
                  <a:lnTo>
                    <a:pt x="452" y="2803"/>
                  </a:lnTo>
                  <a:lnTo>
                    <a:pt x="384" y="2726"/>
                  </a:lnTo>
                  <a:lnTo>
                    <a:pt x="321" y="2645"/>
                  </a:lnTo>
                  <a:lnTo>
                    <a:pt x="263" y="2560"/>
                  </a:lnTo>
                  <a:lnTo>
                    <a:pt x="210" y="2473"/>
                  </a:lnTo>
                  <a:lnTo>
                    <a:pt x="163" y="2382"/>
                  </a:lnTo>
                  <a:lnTo>
                    <a:pt x="121" y="2286"/>
                  </a:lnTo>
                  <a:lnTo>
                    <a:pt x="85" y="2189"/>
                  </a:lnTo>
                  <a:lnTo>
                    <a:pt x="54" y="2088"/>
                  </a:lnTo>
                  <a:lnTo>
                    <a:pt x="32" y="1985"/>
                  </a:lnTo>
                  <a:lnTo>
                    <a:pt x="14" y="1880"/>
                  </a:lnTo>
                  <a:lnTo>
                    <a:pt x="3" y="1772"/>
                  </a:lnTo>
                  <a:lnTo>
                    <a:pt x="0" y="1664"/>
                  </a:lnTo>
                  <a:lnTo>
                    <a:pt x="3" y="1554"/>
                  </a:lnTo>
                  <a:lnTo>
                    <a:pt x="14" y="1446"/>
                  </a:lnTo>
                  <a:lnTo>
                    <a:pt x="32" y="1341"/>
                  </a:lnTo>
                  <a:lnTo>
                    <a:pt x="54" y="1238"/>
                  </a:lnTo>
                  <a:lnTo>
                    <a:pt x="85" y="1137"/>
                  </a:lnTo>
                  <a:lnTo>
                    <a:pt x="121" y="1040"/>
                  </a:lnTo>
                  <a:lnTo>
                    <a:pt x="163" y="946"/>
                  </a:lnTo>
                  <a:lnTo>
                    <a:pt x="210" y="854"/>
                  </a:lnTo>
                  <a:lnTo>
                    <a:pt x="263" y="765"/>
                  </a:lnTo>
                  <a:lnTo>
                    <a:pt x="321" y="681"/>
                  </a:lnTo>
                  <a:lnTo>
                    <a:pt x="384" y="600"/>
                  </a:lnTo>
                  <a:lnTo>
                    <a:pt x="452" y="524"/>
                  </a:lnTo>
                  <a:lnTo>
                    <a:pt x="524" y="452"/>
                  </a:lnTo>
                  <a:lnTo>
                    <a:pt x="600" y="384"/>
                  </a:lnTo>
                  <a:lnTo>
                    <a:pt x="681" y="320"/>
                  </a:lnTo>
                  <a:lnTo>
                    <a:pt x="766" y="263"/>
                  </a:lnTo>
                  <a:lnTo>
                    <a:pt x="854" y="211"/>
                  </a:lnTo>
                  <a:lnTo>
                    <a:pt x="945" y="163"/>
                  </a:lnTo>
                  <a:lnTo>
                    <a:pt x="1040" y="121"/>
                  </a:lnTo>
                  <a:lnTo>
                    <a:pt x="1137" y="85"/>
                  </a:lnTo>
                  <a:lnTo>
                    <a:pt x="1238" y="54"/>
                  </a:lnTo>
                  <a:lnTo>
                    <a:pt x="1341" y="32"/>
                  </a:lnTo>
                  <a:lnTo>
                    <a:pt x="1446" y="13"/>
                  </a:lnTo>
                  <a:lnTo>
                    <a:pt x="1554" y="3"/>
                  </a:lnTo>
                  <a:lnTo>
                    <a:pt x="1664" y="0"/>
                  </a:lnTo>
                  <a:close/>
                </a:path>
              </a:pathLst>
            </a:custGeom>
            <a:solidFill>
              <a:srgbClr val="D13139"/>
            </a:solidFill>
            <a:ln w="19050">
              <a:solidFill>
                <a:srgbClr val="D1323A"/>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Freeform 15">
              <a:extLst>
                <a:ext uri="{FF2B5EF4-FFF2-40B4-BE49-F238E27FC236}">
                  <a16:creationId xmlns:a16="http://schemas.microsoft.com/office/drawing/2014/main" id="{D81C23A8-8270-4050-8A96-57765816D9B1}"/>
                </a:ext>
              </a:extLst>
            </p:cNvPr>
            <p:cNvSpPr>
              <a:spLocks/>
            </p:cNvSpPr>
            <p:nvPr userDrawn="1"/>
          </p:nvSpPr>
          <p:spPr bwMode="auto">
            <a:xfrm>
              <a:off x="9363261" y="481612"/>
              <a:ext cx="75662" cy="75660"/>
            </a:xfrm>
            <a:custGeom>
              <a:avLst/>
              <a:gdLst>
                <a:gd name="T0" fmla="*/ 161 w 320"/>
                <a:gd name="T1" fmla="*/ 0 h 321"/>
                <a:gd name="T2" fmla="*/ 192 w 320"/>
                <a:gd name="T3" fmla="*/ 4 h 321"/>
                <a:gd name="T4" fmla="*/ 223 w 320"/>
                <a:gd name="T5" fmla="*/ 13 h 321"/>
                <a:gd name="T6" fmla="*/ 250 w 320"/>
                <a:gd name="T7" fmla="*/ 27 h 321"/>
                <a:gd name="T8" fmla="*/ 274 w 320"/>
                <a:gd name="T9" fmla="*/ 48 h 321"/>
                <a:gd name="T10" fmla="*/ 293 w 320"/>
                <a:gd name="T11" fmla="*/ 71 h 321"/>
                <a:gd name="T12" fmla="*/ 308 w 320"/>
                <a:gd name="T13" fmla="*/ 99 h 321"/>
                <a:gd name="T14" fmla="*/ 317 w 320"/>
                <a:gd name="T15" fmla="*/ 128 h 321"/>
                <a:gd name="T16" fmla="*/ 320 w 320"/>
                <a:gd name="T17" fmla="*/ 161 h 321"/>
                <a:gd name="T18" fmla="*/ 317 w 320"/>
                <a:gd name="T19" fmla="*/ 193 h 321"/>
                <a:gd name="T20" fmla="*/ 308 w 320"/>
                <a:gd name="T21" fmla="*/ 223 h 321"/>
                <a:gd name="T22" fmla="*/ 293 w 320"/>
                <a:gd name="T23" fmla="*/ 250 h 321"/>
                <a:gd name="T24" fmla="*/ 274 w 320"/>
                <a:gd name="T25" fmla="*/ 274 h 321"/>
                <a:gd name="T26" fmla="*/ 250 w 320"/>
                <a:gd name="T27" fmla="*/ 293 h 321"/>
                <a:gd name="T28" fmla="*/ 223 w 320"/>
                <a:gd name="T29" fmla="*/ 308 h 321"/>
                <a:gd name="T30" fmla="*/ 192 w 320"/>
                <a:gd name="T31" fmla="*/ 317 h 321"/>
                <a:gd name="T32" fmla="*/ 161 w 320"/>
                <a:gd name="T33" fmla="*/ 321 h 321"/>
                <a:gd name="T34" fmla="*/ 128 w 320"/>
                <a:gd name="T35" fmla="*/ 317 h 321"/>
                <a:gd name="T36" fmla="*/ 98 w 320"/>
                <a:gd name="T37" fmla="*/ 308 h 321"/>
                <a:gd name="T38" fmla="*/ 70 w 320"/>
                <a:gd name="T39" fmla="*/ 293 h 321"/>
                <a:gd name="T40" fmla="*/ 47 w 320"/>
                <a:gd name="T41" fmla="*/ 274 h 321"/>
                <a:gd name="T42" fmla="*/ 27 w 320"/>
                <a:gd name="T43" fmla="*/ 250 h 321"/>
                <a:gd name="T44" fmla="*/ 12 w 320"/>
                <a:gd name="T45" fmla="*/ 223 h 321"/>
                <a:gd name="T46" fmla="*/ 3 w 320"/>
                <a:gd name="T47" fmla="*/ 193 h 321"/>
                <a:gd name="T48" fmla="*/ 0 w 320"/>
                <a:gd name="T49" fmla="*/ 161 h 321"/>
                <a:gd name="T50" fmla="*/ 3 w 320"/>
                <a:gd name="T51" fmla="*/ 128 h 321"/>
                <a:gd name="T52" fmla="*/ 12 w 320"/>
                <a:gd name="T53" fmla="*/ 99 h 321"/>
                <a:gd name="T54" fmla="*/ 27 w 320"/>
                <a:gd name="T55" fmla="*/ 71 h 321"/>
                <a:gd name="T56" fmla="*/ 47 w 320"/>
                <a:gd name="T57" fmla="*/ 48 h 321"/>
                <a:gd name="T58" fmla="*/ 70 w 320"/>
                <a:gd name="T59" fmla="*/ 27 h 321"/>
                <a:gd name="T60" fmla="*/ 98 w 320"/>
                <a:gd name="T61" fmla="*/ 13 h 321"/>
                <a:gd name="T62" fmla="*/ 128 w 320"/>
                <a:gd name="T63" fmla="*/ 4 h 321"/>
                <a:gd name="T64" fmla="*/ 161 w 320"/>
                <a:gd name="T65"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0" h="321">
                  <a:moveTo>
                    <a:pt x="161" y="0"/>
                  </a:moveTo>
                  <a:lnTo>
                    <a:pt x="192" y="4"/>
                  </a:lnTo>
                  <a:lnTo>
                    <a:pt x="223" y="13"/>
                  </a:lnTo>
                  <a:lnTo>
                    <a:pt x="250" y="27"/>
                  </a:lnTo>
                  <a:lnTo>
                    <a:pt x="274" y="48"/>
                  </a:lnTo>
                  <a:lnTo>
                    <a:pt x="293" y="71"/>
                  </a:lnTo>
                  <a:lnTo>
                    <a:pt x="308" y="99"/>
                  </a:lnTo>
                  <a:lnTo>
                    <a:pt x="317" y="128"/>
                  </a:lnTo>
                  <a:lnTo>
                    <a:pt x="320" y="161"/>
                  </a:lnTo>
                  <a:lnTo>
                    <a:pt x="317" y="193"/>
                  </a:lnTo>
                  <a:lnTo>
                    <a:pt x="308" y="223"/>
                  </a:lnTo>
                  <a:lnTo>
                    <a:pt x="293" y="250"/>
                  </a:lnTo>
                  <a:lnTo>
                    <a:pt x="274" y="274"/>
                  </a:lnTo>
                  <a:lnTo>
                    <a:pt x="250" y="293"/>
                  </a:lnTo>
                  <a:lnTo>
                    <a:pt x="223" y="308"/>
                  </a:lnTo>
                  <a:lnTo>
                    <a:pt x="192" y="317"/>
                  </a:lnTo>
                  <a:lnTo>
                    <a:pt x="161" y="321"/>
                  </a:lnTo>
                  <a:lnTo>
                    <a:pt x="128" y="317"/>
                  </a:lnTo>
                  <a:lnTo>
                    <a:pt x="98" y="308"/>
                  </a:lnTo>
                  <a:lnTo>
                    <a:pt x="70" y="293"/>
                  </a:lnTo>
                  <a:lnTo>
                    <a:pt x="47" y="274"/>
                  </a:lnTo>
                  <a:lnTo>
                    <a:pt x="27" y="250"/>
                  </a:lnTo>
                  <a:lnTo>
                    <a:pt x="12" y="223"/>
                  </a:lnTo>
                  <a:lnTo>
                    <a:pt x="3" y="193"/>
                  </a:lnTo>
                  <a:lnTo>
                    <a:pt x="0" y="161"/>
                  </a:lnTo>
                  <a:lnTo>
                    <a:pt x="3" y="128"/>
                  </a:lnTo>
                  <a:lnTo>
                    <a:pt x="12" y="99"/>
                  </a:lnTo>
                  <a:lnTo>
                    <a:pt x="27" y="71"/>
                  </a:lnTo>
                  <a:lnTo>
                    <a:pt x="47" y="48"/>
                  </a:lnTo>
                  <a:lnTo>
                    <a:pt x="70" y="27"/>
                  </a:lnTo>
                  <a:lnTo>
                    <a:pt x="98" y="13"/>
                  </a:lnTo>
                  <a:lnTo>
                    <a:pt x="128" y="4"/>
                  </a:lnTo>
                  <a:lnTo>
                    <a:pt x="161" y="0"/>
                  </a:lnTo>
                  <a:close/>
                </a:path>
              </a:pathLst>
            </a:custGeom>
            <a:solidFill>
              <a:srgbClr val="9AB0C5"/>
            </a:solidFill>
            <a:ln w="12700">
              <a:solidFill>
                <a:srgbClr val="9AB1C5"/>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Freeform 16">
              <a:extLst>
                <a:ext uri="{FF2B5EF4-FFF2-40B4-BE49-F238E27FC236}">
                  <a16:creationId xmlns:a16="http://schemas.microsoft.com/office/drawing/2014/main" id="{2B2BFC05-20DC-41AF-A390-58127BF96450}"/>
                </a:ext>
              </a:extLst>
            </p:cNvPr>
            <p:cNvSpPr>
              <a:spLocks/>
            </p:cNvSpPr>
            <p:nvPr userDrawn="1"/>
          </p:nvSpPr>
          <p:spPr bwMode="auto">
            <a:xfrm>
              <a:off x="9168213" y="315778"/>
              <a:ext cx="189408" cy="189408"/>
            </a:xfrm>
            <a:custGeom>
              <a:avLst/>
              <a:gdLst>
                <a:gd name="T0" fmla="*/ 398 w 797"/>
                <a:gd name="T1" fmla="*/ 0 h 796"/>
                <a:gd name="T2" fmla="*/ 448 w 797"/>
                <a:gd name="T3" fmla="*/ 2 h 796"/>
                <a:gd name="T4" fmla="*/ 497 w 797"/>
                <a:gd name="T5" fmla="*/ 11 h 796"/>
                <a:gd name="T6" fmla="*/ 542 w 797"/>
                <a:gd name="T7" fmla="*/ 26 h 796"/>
                <a:gd name="T8" fmla="*/ 585 w 797"/>
                <a:gd name="T9" fmla="*/ 46 h 796"/>
                <a:gd name="T10" fmla="*/ 626 w 797"/>
                <a:gd name="T11" fmla="*/ 71 h 796"/>
                <a:gd name="T12" fmla="*/ 663 w 797"/>
                <a:gd name="T13" fmla="*/ 99 h 796"/>
                <a:gd name="T14" fmla="*/ 696 w 797"/>
                <a:gd name="T15" fmla="*/ 133 h 796"/>
                <a:gd name="T16" fmla="*/ 726 w 797"/>
                <a:gd name="T17" fmla="*/ 170 h 796"/>
                <a:gd name="T18" fmla="*/ 749 w 797"/>
                <a:gd name="T19" fmla="*/ 210 h 796"/>
                <a:gd name="T20" fmla="*/ 770 w 797"/>
                <a:gd name="T21" fmla="*/ 253 h 796"/>
                <a:gd name="T22" fmla="*/ 785 w 797"/>
                <a:gd name="T23" fmla="*/ 300 h 796"/>
                <a:gd name="T24" fmla="*/ 794 w 797"/>
                <a:gd name="T25" fmla="*/ 347 h 796"/>
                <a:gd name="T26" fmla="*/ 797 w 797"/>
                <a:gd name="T27" fmla="*/ 397 h 796"/>
                <a:gd name="T28" fmla="*/ 794 w 797"/>
                <a:gd name="T29" fmla="*/ 448 h 796"/>
                <a:gd name="T30" fmla="*/ 785 w 797"/>
                <a:gd name="T31" fmla="*/ 496 h 796"/>
                <a:gd name="T32" fmla="*/ 770 w 797"/>
                <a:gd name="T33" fmla="*/ 542 h 796"/>
                <a:gd name="T34" fmla="*/ 749 w 797"/>
                <a:gd name="T35" fmla="*/ 585 h 796"/>
                <a:gd name="T36" fmla="*/ 726 w 797"/>
                <a:gd name="T37" fmla="*/ 625 h 796"/>
                <a:gd name="T38" fmla="*/ 696 w 797"/>
                <a:gd name="T39" fmla="*/ 662 h 796"/>
                <a:gd name="T40" fmla="*/ 663 w 797"/>
                <a:gd name="T41" fmla="*/ 695 h 796"/>
                <a:gd name="T42" fmla="*/ 626 w 797"/>
                <a:gd name="T43" fmla="*/ 725 h 796"/>
                <a:gd name="T44" fmla="*/ 585 w 797"/>
                <a:gd name="T45" fmla="*/ 750 h 796"/>
                <a:gd name="T46" fmla="*/ 542 w 797"/>
                <a:gd name="T47" fmla="*/ 770 h 796"/>
                <a:gd name="T48" fmla="*/ 497 w 797"/>
                <a:gd name="T49" fmla="*/ 783 h 796"/>
                <a:gd name="T50" fmla="*/ 448 w 797"/>
                <a:gd name="T51" fmla="*/ 793 h 796"/>
                <a:gd name="T52" fmla="*/ 398 w 797"/>
                <a:gd name="T53" fmla="*/ 796 h 796"/>
                <a:gd name="T54" fmla="*/ 348 w 797"/>
                <a:gd name="T55" fmla="*/ 793 h 796"/>
                <a:gd name="T56" fmla="*/ 300 w 797"/>
                <a:gd name="T57" fmla="*/ 783 h 796"/>
                <a:gd name="T58" fmla="*/ 254 w 797"/>
                <a:gd name="T59" fmla="*/ 770 h 796"/>
                <a:gd name="T60" fmla="*/ 211 w 797"/>
                <a:gd name="T61" fmla="*/ 750 h 796"/>
                <a:gd name="T62" fmla="*/ 171 w 797"/>
                <a:gd name="T63" fmla="*/ 725 h 796"/>
                <a:gd name="T64" fmla="*/ 133 w 797"/>
                <a:gd name="T65" fmla="*/ 695 h 796"/>
                <a:gd name="T66" fmla="*/ 100 w 797"/>
                <a:gd name="T67" fmla="*/ 662 h 796"/>
                <a:gd name="T68" fmla="*/ 71 w 797"/>
                <a:gd name="T69" fmla="*/ 625 h 796"/>
                <a:gd name="T70" fmla="*/ 46 w 797"/>
                <a:gd name="T71" fmla="*/ 585 h 796"/>
                <a:gd name="T72" fmla="*/ 27 w 797"/>
                <a:gd name="T73" fmla="*/ 542 h 796"/>
                <a:gd name="T74" fmla="*/ 12 w 797"/>
                <a:gd name="T75" fmla="*/ 496 h 796"/>
                <a:gd name="T76" fmla="*/ 3 w 797"/>
                <a:gd name="T77" fmla="*/ 448 h 796"/>
                <a:gd name="T78" fmla="*/ 0 w 797"/>
                <a:gd name="T79" fmla="*/ 397 h 796"/>
                <a:gd name="T80" fmla="*/ 3 w 797"/>
                <a:gd name="T81" fmla="*/ 347 h 796"/>
                <a:gd name="T82" fmla="*/ 12 w 797"/>
                <a:gd name="T83" fmla="*/ 300 h 796"/>
                <a:gd name="T84" fmla="*/ 27 w 797"/>
                <a:gd name="T85" fmla="*/ 253 h 796"/>
                <a:gd name="T86" fmla="*/ 46 w 797"/>
                <a:gd name="T87" fmla="*/ 210 h 796"/>
                <a:gd name="T88" fmla="*/ 71 w 797"/>
                <a:gd name="T89" fmla="*/ 170 h 796"/>
                <a:gd name="T90" fmla="*/ 100 w 797"/>
                <a:gd name="T91" fmla="*/ 133 h 796"/>
                <a:gd name="T92" fmla="*/ 133 w 797"/>
                <a:gd name="T93" fmla="*/ 99 h 796"/>
                <a:gd name="T94" fmla="*/ 171 w 797"/>
                <a:gd name="T95" fmla="*/ 71 h 796"/>
                <a:gd name="T96" fmla="*/ 211 w 797"/>
                <a:gd name="T97" fmla="*/ 46 h 796"/>
                <a:gd name="T98" fmla="*/ 254 w 797"/>
                <a:gd name="T99" fmla="*/ 26 h 796"/>
                <a:gd name="T100" fmla="*/ 300 w 797"/>
                <a:gd name="T101" fmla="*/ 11 h 796"/>
                <a:gd name="T102" fmla="*/ 348 w 797"/>
                <a:gd name="T103" fmla="*/ 2 h 796"/>
                <a:gd name="T104" fmla="*/ 398 w 797"/>
                <a:gd name="T105"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7" h="796">
                  <a:moveTo>
                    <a:pt x="398" y="0"/>
                  </a:moveTo>
                  <a:lnTo>
                    <a:pt x="448" y="2"/>
                  </a:lnTo>
                  <a:lnTo>
                    <a:pt x="497" y="11"/>
                  </a:lnTo>
                  <a:lnTo>
                    <a:pt x="542" y="26"/>
                  </a:lnTo>
                  <a:lnTo>
                    <a:pt x="585" y="46"/>
                  </a:lnTo>
                  <a:lnTo>
                    <a:pt x="626" y="71"/>
                  </a:lnTo>
                  <a:lnTo>
                    <a:pt x="663" y="99"/>
                  </a:lnTo>
                  <a:lnTo>
                    <a:pt x="696" y="133"/>
                  </a:lnTo>
                  <a:lnTo>
                    <a:pt x="726" y="170"/>
                  </a:lnTo>
                  <a:lnTo>
                    <a:pt x="749" y="210"/>
                  </a:lnTo>
                  <a:lnTo>
                    <a:pt x="770" y="253"/>
                  </a:lnTo>
                  <a:lnTo>
                    <a:pt x="785" y="300"/>
                  </a:lnTo>
                  <a:lnTo>
                    <a:pt x="794" y="347"/>
                  </a:lnTo>
                  <a:lnTo>
                    <a:pt x="797" y="397"/>
                  </a:lnTo>
                  <a:lnTo>
                    <a:pt x="794" y="448"/>
                  </a:lnTo>
                  <a:lnTo>
                    <a:pt x="785" y="496"/>
                  </a:lnTo>
                  <a:lnTo>
                    <a:pt x="770" y="542"/>
                  </a:lnTo>
                  <a:lnTo>
                    <a:pt x="749" y="585"/>
                  </a:lnTo>
                  <a:lnTo>
                    <a:pt x="726" y="625"/>
                  </a:lnTo>
                  <a:lnTo>
                    <a:pt x="696" y="662"/>
                  </a:lnTo>
                  <a:lnTo>
                    <a:pt x="663" y="695"/>
                  </a:lnTo>
                  <a:lnTo>
                    <a:pt x="626" y="725"/>
                  </a:lnTo>
                  <a:lnTo>
                    <a:pt x="585" y="750"/>
                  </a:lnTo>
                  <a:lnTo>
                    <a:pt x="542" y="770"/>
                  </a:lnTo>
                  <a:lnTo>
                    <a:pt x="497" y="783"/>
                  </a:lnTo>
                  <a:lnTo>
                    <a:pt x="448" y="793"/>
                  </a:lnTo>
                  <a:lnTo>
                    <a:pt x="398" y="796"/>
                  </a:lnTo>
                  <a:lnTo>
                    <a:pt x="348" y="793"/>
                  </a:lnTo>
                  <a:lnTo>
                    <a:pt x="300" y="783"/>
                  </a:lnTo>
                  <a:lnTo>
                    <a:pt x="254" y="770"/>
                  </a:lnTo>
                  <a:lnTo>
                    <a:pt x="211" y="750"/>
                  </a:lnTo>
                  <a:lnTo>
                    <a:pt x="171" y="725"/>
                  </a:lnTo>
                  <a:lnTo>
                    <a:pt x="133" y="695"/>
                  </a:lnTo>
                  <a:lnTo>
                    <a:pt x="100" y="662"/>
                  </a:lnTo>
                  <a:lnTo>
                    <a:pt x="71" y="625"/>
                  </a:lnTo>
                  <a:lnTo>
                    <a:pt x="46" y="585"/>
                  </a:lnTo>
                  <a:lnTo>
                    <a:pt x="27" y="542"/>
                  </a:lnTo>
                  <a:lnTo>
                    <a:pt x="12" y="496"/>
                  </a:lnTo>
                  <a:lnTo>
                    <a:pt x="3" y="448"/>
                  </a:lnTo>
                  <a:lnTo>
                    <a:pt x="0" y="397"/>
                  </a:lnTo>
                  <a:lnTo>
                    <a:pt x="3" y="347"/>
                  </a:lnTo>
                  <a:lnTo>
                    <a:pt x="12" y="300"/>
                  </a:lnTo>
                  <a:lnTo>
                    <a:pt x="27" y="253"/>
                  </a:lnTo>
                  <a:lnTo>
                    <a:pt x="46" y="210"/>
                  </a:lnTo>
                  <a:lnTo>
                    <a:pt x="71" y="170"/>
                  </a:lnTo>
                  <a:lnTo>
                    <a:pt x="100" y="133"/>
                  </a:lnTo>
                  <a:lnTo>
                    <a:pt x="133" y="99"/>
                  </a:lnTo>
                  <a:lnTo>
                    <a:pt x="171" y="71"/>
                  </a:lnTo>
                  <a:lnTo>
                    <a:pt x="211" y="46"/>
                  </a:lnTo>
                  <a:lnTo>
                    <a:pt x="254" y="26"/>
                  </a:lnTo>
                  <a:lnTo>
                    <a:pt x="300" y="11"/>
                  </a:lnTo>
                  <a:lnTo>
                    <a:pt x="348" y="2"/>
                  </a:lnTo>
                  <a:lnTo>
                    <a:pt x="398" y="0"/>
                  </a:lnTo>
                  <a:close/>
                </a:path>
              </a:pathLst>
            </a:custGeom>
            <a:solidFill>
              <a:srgbClr val="293946"/>
            </a:solidFill>
            <a:ln w="12700">
              <a:solidFill>
                <a:srgbClr val="293947"/>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5" name="Freeform 17">
              <a:extLst>
                <a:ext uri="{FF2B5EF4-FFF2-40B4-BE49-F238E27FC236}">
                  <a16:creationId xmlns:a16="http://schemas.microsoft.com/office/drawing/2014/main" id="{955B1A15-9C75-4BCD-B79C-9C14DCD32541}"/>
                </a:ext>
              </a:extLst>
            </p:cNvPr>
            <p:cNvSpPr>
              <a:spLocks/>
            </p:cNvSpPr>
            <p:nvPr userDrawn="1"/>
          </p:nvSpPr>
          <p:spPr bwMode="auto">
            <a:xfrm>
              <a:off x="9274054" y="577128"/>
              <a:ext cx="108993" cy="107435"/>
            </a:xfrm>
            <a:custGeom>
              <a:avLst/>
              <a:gdLst>
                <a:gd name="T0" fmla="*/ 242 w 485"/>
                <a:gd name="T1" fmla="*/ 0 h 484"/>
                <a:gd name="T2" fmla="*/ 282 w 485"/>
                <a:gd name="T3" fmla="*/ 2 h 484"/>
                <a:gd name="T4" fmla="*/ 319 w 485"/>
                <a:gd name="T5" fmla="*/ 11 h 484"/>
                <a:gd name="T6" fmla="*/ 353 w 485"/>
                <a:gd name="T7" fmla="*/ 26 h 484"/>
                <a:gd name="T8" fmla="*/ 386 w 485"/>
                <a:gd name="T9" fmla="*/ 46 h 484"/>
                <a:gd name="T10" fmla="*/ 414 w 485"/>
                <a:gd name="T11" fmla="*/ 70 h 484"/>
                <a:gd name="T12" fmla="*/ 438 w 485"/>
                <a:gd name="T13" fmla="*/ 98 h 484"/>
                <a:gd name="T14" fmla="*/ 457 w 485"/>
                <a:gd name="T15" fmla="*/ 130 h 484"/>
                <a:gd name="T16" fmla="*/ 472 w 485"/>
                <a:gd name="T17" fmla="*/ 165 h 484"/>
                <a:gd name="T18" fmla="*/ 481 w 485"/>
                <a:gd name="T19" fmla="*/ 202 h 484"/>
                <a:gd name="T20" fmla="*/ 485 w 485"/>
                <a:gd name="T21" fmla="*/ 242 h 484"/>
                <a:gd name="T22" fmla="*/ 481 w 485"/>
                <a:gd name="T23" fmla="*/ 282 h 484"/>
                <a:gd name="T24" fmla="*/ 472 w 485"/>
                <a:gd name="T25" fmla="*/ 319 h 484"/>
                <a:gd name="T26" fmla="*/ 457 w 485"/>
                <a:gd name="T27" fmla="*/ 353 h 484"/>
                <a:gd name="T28" fmla="*/ 438 w 485"/>
                <a:gd name="T29" fmla="*/ 385 h 484"/>
                <a:gd name="T30" fmla="*/ 414 w 485"/>
                <a:gd name="T31" fmla="*/ 413 h 484"/>
                <a:gd name="T32" fmla="*/ 386 w 485"/>
                <a:gd name="T33" fmla="*/ 438 h 484"/>
                <a:gd name="T34" fmla="*/ 353 w 485"/>
                <a:gd name="T35" fmla="*/ 457 h 484"/>
                <a:gd name="T36" fmla="*/ 319 w 485"/>
                <a:gd name="T37" fmla="*/ 472 h 484"/>
                <a:gd name="T38" fmla="*/ 282 w 485"/>
                <a:gd name="T39" fmla="*/ 481 h 484"/>
                <a:gd name="T40" fmla="*/ 242 w 485"/>
                <a:gd name="T41" fmla="*/ 484 h 484"/>
                <a:gd name="T42" fmla="*/ 202 w 485"/>
                <a:gd name="T43" fmla="*/ 481 h 484"/>
                <a:gd name="T44" fmla="*/ 165 w 485"/>
                <a:gd name="T45" fmla="*/ 472 h 484"/>
                <a:gd name="T46" fmla="*/ 130 w 485"/>
                <a:gd name="T47" fmla="*/ 457 h 484"/>
                <a:gd name="T48" fmla="*/ 98 w 485"/>
                <a:gd name="T49" fmla="*/ 438 h 484"/>
                <a:gd name="T50" fmla="*/ 70 w 485"/>
                <a:gd name="T51" fmla="*/ 413 h 484"/>
                <a:gd name="T52" fmla="*/ 46 w 485"/>
                <a:gd name="T53" fmla="*/ 385 h 484"/>
                <a:gd name="T54" fmla="*/ 27 w 485"/>
                <a:gd name="T55" fmla="*/ 353 h 484"/>
                <a:gd name="T56" fmla="*/ 12 w 485"/>
                <a:gd name="T57" fmla="*/ 319 h 484"/>
                <a:gd name="T58" fmla="*/ 2 w 485"/>
                <a:gd name="T59" fmla="*/ 282 h 484"/>
                <a:gd name="T60" fmla="*/ 0 w 485"/>
                <a:gd name="T61" fmla="*/ 242 h 484"/>
                <a:gd name="T62" fmla="*/ 2 w 485"/>
                <a:gd name="T63" fmla="*/ 202 h 484"/>
                <a:gd name="T64" fmla="*/ 12 w 485"/>
                <a:gd name="T65" fmla="*/ 165 h 484"/>
                <a:gd name="T66" fmla="*/ 27 w 485"/>
                <a:gd name="T67" fmla="*/ 130 h 484"/>
                <a:gd name="T68" fmla="*/ 46 w 485"/>
                <a:gd name="T69" fmla="*/ 98 h 484"/>
                <a:gd name="T70" fmla="*/ 70 w 485"/>
                <a:gd name="T71" fmla="*/ 70 h 484"/>
                <a:gd name="T72" fmla="*/ 98 w 485"/>
                <a:gd name="T73" fmla="*/ 46 h 484"/>
                <a:gd name="T74" fmla="*/ 130 w 485"/>
                <a:gd name="T75" fmla="*/ 26 h 484"/>
                <a:gd name="T76" fmla="*/ 165 w 485"/>
                <a:gd name="T77" fmla="*/ 11 h 484"/>
                <a:gd name="T78" fmla="*/ 202 w 485"/>
                <a:gd name="T79" fmla="*/ 2 h 484"/>
                <a:gd name="T80" fmla="*/ 242 w 485"/>
                <a:gd name="T81" fmla="*/ 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484">
                  <a:moveTo>
                    <a:pt x="242" y="0"/>
                  </a:moveTo>
                  <a:lnTo>
                    <a:pt x="282" y="2"/>
                  </a:lnTo>
                  <a:lnTo>
                    <a:pt x="319" y="11"/>
                  </a:lnTo>
                  <a:lnTo>
                    <a:pt x="353" y="26"/>
                  </a:lnTo>
                  <a:lnTo>
                    <a:pt x="386" y="46"/>
                  </a:lnTo>
                  <a:lnTo>
                    <a:pt x="414" y="70"/>
                  </a:lnTo>
                  <a:lnTo>
                    <a:pt x="438" y="98"/>
                  </a:lnTo>
                  <a:lnTo>
                    <a:pt x="457" y="130"/>
                  </a:lnTo>
                  <a:lnTo>
                    <a:pt x="472" y="165"/>
                  </a:lnTo>
                  <a:lnTo>
                    <a:pt x="481" y="202"/>
                  </a:lnTo>
                  <a:lnTo>
                    <a:pt x="485" y="242"/>
                  </a:lnTo>
                  <a:lnTo>
                    <a:pt x="481" y="282"/>
                  </a:lnTo>
                  <a:lnTo>
                    <a:pt x="472" y="319"/>
                  </a:lnTo>
                  <a:lnTo>
                    <a:pt x="457" y="353"/>
                  </a:lnTo>
                  <a:lnTo>
                    <a:pt x="438" y="385"/>
                  </a:lnTo>
                  <a:lnTo>
                    <a:pt x="414" y="413"/>
                  </a:lnTo>
                  <a:lnTo>
                    <a:pt x="386" y="438"/>
                  </a:lnTo>
                  <a:lnTo>
                    <a:pt x="353" y="457"/>
                  </a:lnTo>
                  <a:lnTo>
                    <a:pt x="319" y="472"/>
                  </a:lnTo>
                  <a:lnTo>
                    <a:pt x="282" y="481"/>
                  </a:lnTo>
                  <a:lnTo>
                    <a:pt x="242" y="484"/>
                  </a:lnTo>
                  <a:lnTo>
                    <a:pt x="202" y="481"/>
                  </a:lnTo>
                  <a:lnTo>
                    <a:pt x="165" y="472"/>
                  </a:lnTo>
                  <a:lnTo>
                    <a:pt x="130" y="457"/>
                  </a:lnTo>
                  <a:lnTo>
                    <a:pt x="98" y="438"/>
                  </a:lnTo>
                  <a:lnTo>
                    <a:pt x="70" y="413"/>
                  </a:lnTo>
                  <a:lnTo>
                    <a:pt x="46" y="385"/>
                  </a:lnTo>
                  <a:lnTo>
                    <a:pt x="27" y="353"/>
                  </a:lnTo>
                  <a:lnTo>
                    <a:pt x="12" y="319"/>
                  </a:lnTo>
                  <a:lnTo>
                    <a:pt x="2" y="282"/>
                  </a:lnTo>
                  <a:lnTo>
                    <a:pt x="0" y="242"/>
                  </a:lnTo>
                  <a:lnTo>
                    <a:pt x="2" y="202"/>
                  </a:lnTo>
                  <a:lnTo>
                    <a:pt x="12" y="165"/>
                  </a:lnTo>
                  <a:lnTo>
                    <a:pt x="27" y="130"/>
                  </a:lnTo>
                  <a:lnTo>
                    <a:pt x="46" y="98"/>
                  </a:lnTo>
                  <a:lnTo>
                    <a:pt x="70" y="70"/>
                  </a:lnTo>
                  <a:lnTo>
                    <a:pt x="98" y="46"/>
                  </a:lnTo>
                  <a:lnTo>
                    <a:pt x="130" y="26"/>
                  </a:lnTo>
                  <a:lnTo>
                    <a:pt x="165" y="11"/>
                  </a:lnTo>
                  <a:lnTo>
                    <a:pt x="202" y="2"/>
                  </a:lnTo>
                  <a:lnTo>
                    <a:pt x="242" y="0"/>
                  </a:lnTo>
                  <a:close/>
                </a:path>
              </a:pathLst>
            </a:custGeom>
            <a:solidFill>
              <a:srgbClr val="5E6F7C"/>
            </a:solidFill>
            <a:ln w="12700">
              <a:solidFill>
                <a:srgbClr val="5E707E"/>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6" name="Freeform 18">
              <a:extLst>
                <a:ext uri="{FF2B5EF4-FFF2-40B4-BE49-F238E27FC236}">
                  <a16:creationId xmlns:a16="http://schemas.microsoft.com/office/drawing/2014/main" id="{41A300B5-8FE3-4EF1-8E94-B80B3BEE0436}"/>
                </a:ext>
              </a:extLst>
            </p:cNvPr>
            <p:cNvSpPr>
              <a:spLocks/>
            </p:cNvSpPr>
            <p:nvPr userDrawn="1"/>
          </p:nvSpPr>
          <p:spPr bwMode="auto">
            <a:xfrm>
              <a:off x="8889845" y="540167"/>
              <a:ext cx="355800" cy="390343"/>
            </a:xfrm>
            <a:custGeom>
              <a:avLst/>
              <a:gdLst>
                <a:gd name="T0" fmla="*/ 702 w 1440"/>
                <a:gd name="T1" fmla="*/ 3 h 1584"/>
                <a:gd name="T2" fmla="*/ 759 w 1440"/>
                <a:gd name="T3" fmla="*/ 23 h 1584"/>
                <a:gd name="T4" fmla="*/ 802 w 1440"/>
                <a:gd name="T5" fmla="*/ 60 h 1584"/>
                <a:gd name="T6" fmla="*/ 835 w 1440"/>
                <a:gd name="T7" fmla="*/ 113 h 1584"/>
                <a:gd name="T8" fmla="*/ 852 w 1440"/>
                <a:gd name="T9" fmla="*/ 148 h 1584"/>
                <a:gd name="T10" fmla="*/ 863 w 1440"/>
                <a:gd name="T11" fmla="*/ 177 h 1584"/>
                <a:gd name="T12" fmla="*/ 884 w 1440"/>
                <a:gd name="T13" fmla="*/ 227 h 1584"/>
                <a:gd name="T14" fmla="*/ 911 w 1440"/>
                <a:gd name="T15" fmla="*/ 294 h 1584"/>
                <a:gd name="T16" fmla="*/ 944 w 1440"/>
                <a:gd name="T17" fmla="*/ 374 h 1584"/>
                <a:gd name="T18" fmla="*/ 982 w 1440"/>
                <a:gd name="T19" fmla="*/ 468 h 1584"/>
                <a:gd name="T20" fmla="*/ 1024 w 1440"/>
                <a:gd name="T21" fmla="*/ 570 h 1584"/>
                <a:gd name="T22" fmla="*/ 1069 w 1440"/>
                <a:gd name="T23" fmla="*/ 680 h 1584"/>
                <a:gd name="T24" fmla="*/ 1116 w 1440"/>
                <a:gd name="T25" fmla="*/ 793 h 1584"/>
                <a:gd name="T26" fmla="*/ 1162 w 1440"/>
                <a:gd name="T27" fmla="*/ 908 h 1584"/>
                <a:gd name="T28" fmla="*/ 1210 w 1440"/>
                <a:gd name="T29" fmla="*/ 1022 h 1584"/>
                <a:gd name="T30" fmla="*/ 1255 w 1440"/>
                <a:gd name="T31" fmla="*/ 1133 h 1584"/>
                <a:gd name="T32" fmla="*/ 1297 w 1440"/>
                <a:gd name="T33" fmla="*/ 1236 h 1584"/>
                <a:gd name="T34" fmla="*/ 1337 w 1440"/>
                <a:gd name="T35" fmla="*/ 1332 h 1584"/>
                <a:gd name="T36" fmla="*/ 1371 w 1440"/>
                <a:gd name="T37" fmla="*/ 1416 h 1584"/>
                <a:gd name="T38" fmla="*/ 1399 w 1440"/>
                <a:gd name="T39" fmla="*/ 1485 h 1584"/>
                <a:gd name="T40" fmla="*/ 1422 w 1440"/>
                <a:gd name="T41" fmla="*/ 1538 h 1584"/>
                <a:gd name="T42" fmla="*/ 1435 w 1440"/>
                <a:gd name="T43" fmla="*/ 1572 h 1584"/>
                <a:gd name="T44" fmla="*/ 1440 w 1440"/>
                <a:gd name="T45" fmla="*/ 1584 h 1584"/>
                <a:gd name="T46" fmla="*/ 1097 w 1440"/>
                <a:gd name="T47" fmla="*/ 1583 h 1584"/>
                <a:gd name="T48" fmla="*/ 1064 w 1440"/>
                <a:gd name="T49" fmla="*/ 1575 h 1584"/>
                <a:gd name="T50" fmla="*/ 1043 w 1440"/>
                <a:gd name="T51" fmla="*/ 1551 h 1584"/>
                <a:gd name="T52" fmla="*/ 1033 w 1440"/>
                <a:gd name="T53" fmla="*/ 1529 h 1584"/>
                <a:gd name="T54" fmla="*/ 1024 w 1440"/>
                <a:gd name="T55" fmla="*/ 1508 h 1584"/>
                <a:gd name="T56" fmla="*/ 1009 w 1440"/>
                <a:gd name="T57" fmla="*/ 1472 h 1584"/>
                <a:gd name="T58" fmla="*/ 990 w 1440"/>
                <a:gd name="T59" fmla="*/ 1425 h 1584"/>
                <a:gd name="T60" fmla="*/ 969 w 1440"/>
                <a:gd name="T61" fmla="*/ 1374 h 1584"/>
                <a:gd name="T62" fmla="*/ 948 w 1440"/>
                <a:gd name="T63" fmla="*/ 1325 h 1584"/>
                <a:gd name="T64" fmla="*/ 931 w 1440"/>
                <a:gd name="T65" fmla="*/ 1282 h 1584"/>
                <a:gd name="T66" fmla="*/ 919 w 1440"/>
                <a:gd name="T67" fmla="*/ 1253 h 1584"/>
                <a:gd name="T68" fmla="*/ 914 w 1440"/>
                <a:gd name="T69" fmla="*/ 1243 h 1584"/>
                <a:gd name="T70" fmla="*/ 369 w 1440"/>
                <a:gd name="T71" fmla="*/ 1584 h 1584"/>
                <a:gd name="T72" fmla="*/ 6 w 1440"/>
                <a:gd name="T73" fmla="*/ 1570 h 1584"/>
                <a:gd name="T74" fmla="*/ 23 w 1440"/>
                <a:gd name="T75" fmla="*/ 1528 h 1584"/>
                <a:gd name="T76" fmla="*/ 48 w 1440"/>
                <a:gd name="T77" fmla="*/ 1472 h 1584"/>
                <a:gd name="T78" fmla="*/ 76 w 1440"/>
                <a:gd name="T79" fmla="*/ 1402 h 1584"/>
                <a:gd name="T80" fmla="*/ 108 w 1440"/>
                <a:gd name="T81" fmla="*/ 1328 h 1584"/>
                <a:gd name="T82" fmla="*/ 141 w 1440"/>
                <a:gd name="T83" fmla="*/ 1253 h 1584"/>
                <a:gd name="T84" fmla="*/ 170 w 1440"/>
                <a:gd name="T85" fmla="*/ 1182 h 1584"/>
                <a:gd name="T86" fmla="*/ 197 w 1440"/>
                <a:gd name="T87" fmla="*/ 1119 h 1584"/>
                <a:gd name="T88" fmla="*/ 219 w 1440"/>
                <a:gd name="T89" fmla="*/ 1071 h 1584"/>
                <a:gd name="T90" fmla="*/ 239 w 1440"/>
                <a:gd name="T91" fmla="*/ 1025 h 1584"/>
                <a:gd name="T92" fmla="*/ 265 w 1440"/>
                <a:gd name="T93" fmla="*/ 985 h 1584"/>
                <a:gd name="T94" fmla="*/ 296 w 1440"/>
                <a:gd name="T95" fmla="*/ 959 h 1584"/>
                <a:gd name="T96" fmla="*/ 339 w 1440"/>
                <a:gd name="T97" fmla="*/ 946 h 1584"/>
                <a:gd name="T98" fmla="*/ 400 w 1440"/>
                <a:gd name="T99" fmla="*/ 942 h 1584"/>
                <a:gd name="T100" fmla="*/ 752 w 1440"/>
                <a:gd name="T101" fmla="*/ 846 h 1584"/>
                <a:gd name="T102" fmla="*/ 681 w 1440"/>
                <a:gd name="T103" fmla="*/ 674 h 1584"/>
                <a:gd name="T104" fmla="*/ 620 w 1440"/>
                <a:gd name="T105" fmla="*/ 525 h 1584"/>
                <a:gd name="T106" fmla="*/ 568 w 1440"/>
                <a:gd name="T107" fmla="*/ 399 h 1584"/>
                <a:gd name="T108" fmla="*/ 525 w 1440"/>
                <a:gd name="T109" fmla="*/ 294 h 1584"/>
                <a:gd name="T110" fmla="*/ 503 w 1440"/>
                <a:gd name="T111" fmla="*/ 233 h 1584"/>
                <a:gd name="T112" fmla="*/ 493 w 1440"/>
                <a:gd name="T113" fmla="*/ 185 h 1584"/>
                <a:gd name="T114" fmla="*/ 494 w 1440"/>
                <a:gd name="T115" fmla="*/ 136 h 1584"/>
                <a:gd name="T116" fmla="*/ 514 w 1440"/>
                <a:gd name="T117" fmla="*/ 84 h 1584"/>
                <a:gd name="T118" fmla="*/ 552 w 1440"/>
                <a:gd name="T119" fmla="*/ 41 h 1584"/>
                <a:gd name="T120" fmla="*/ 606 w 1440"/>
                <a:gd name="T121" fmla="*/ 12 h 1584"/>
                <a:gd name="T122" fmla="*/ 672 w 1440"/>
                <a:gd name="T123" fmla="*/ 0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0" h="1584">
                  <a:moveTo>
                    <a:pt x="672" y="0"/>
                  </a:moveTo>
                  <a:lnTo>
                    <a:pt x="702" y="3"/>
                  </a:lnTo>
                  <a:lnTo>
                    <a:pt x="732" y="11"/>
                  </a:lnTo>
                  <a:lnTo>
                    <a:pt x="759" y="23"/>
                  </a:lnTo>
                  <a:lnTo>
                    <a:pt x="784" y="41"/>
                  </a:lnTo>
                  <a:lnTo>
                    <a:pt x="802" y="60"/>
                  </a:lnTo>
                  <a:lnTo>
                    <a:pt x="820" y="85"/>
                  </a:lnTo>
                  <a:lnTo>
                    <a:pt x="835" y="113"/>
                  </a:lnTo>
                  <a:lnTo>
                    <a:pt x="849" y="142"/>
                  </a:lnTo>
                  <a:lnTo>
                    <a:pt x="852" y="148"/>
                  </a:lnTo>
                  <a:lnTo>
                    <a:pt x="856" y="160"/>
                  </a:lnTo>
                  <a:lnTo>
                    <a:pt x="863" y="177"/>
                  </a:lnTo>
                  <a:lnTo>
                    <a:pt x="872" y="200"/>
                  </a:lnTo>
                  <a:lnTo>
                    <a:pt x="884" y="227"/>
                  </a:lnTo>
                  <a:lnTo>
                    <a:pt x="896" y="259"/>
                  </a:lnTo>
                  <a:lnTo>
                    <a:pt x="911" y="294"/>
                  </a:lnTo>
                  <a:lnTo>
                    <a:pt x="927" y="332"/>
                  </a:lnTo>
                  <a:lnTo>
                    <a:pt x="944" y="374"/>
                  </a:lnTo>
                  <a:lnTo>
                    <a:pt x="963" y="419"/>
                  </a:lnTo>
                  <a:lnTo>
                    <a:pt x="982" y="468"/>
                  </a:lnTo>
                  <a:lnTo>
                    <a:pt x="1003" y="518"/>
                  </a:lnTo>
                  <a:lnTo>
                    <a:pt x="1024" y="570"/>
                  </a:lnTo>
                  <a:lnTo>
                    <a:pt x="1047" y="624"/>
                  </a:lnTo>
                  <a:lnTo>
                    <a:pt x="1069" y="680"/>
                  </a:lnTo>
                  <a:lnTo>
                    <a:pt x="1092" y="735"/>
                  </a:lnTo>
                  <a:lnTo>
                    <a:pt x="1116" y="793"/>
                  </a:lnTo>
                  <a:lnTo>
                    <a:pt x="1140" y="851"/>
                  </a:lnTo>
                  <a:lnTo>
                    <a:pt x="1162" y="908"/>
                  </a:lnTo>
                  <a:lnTo>
                    <a:pt x="1186" y="965"/>
                  </a:lnTo>
                  <a:lnTo>
                    <a:pt x="1210" y="1022"/>
                  </a:lnTo>
                  <a:lnTo>
                    <a:pt x="1233" y="1077"/>
                  </a:lnTo>
                  <a:lnTo>
                    <a:pt x="1255" y="1133"/>
                  </a:lnTo>
                  <a:lnTo>
                    <a:pt x="1277" y="1185"/>
                  </a:lnTo>
                  <a:lnTo>
                    <a:pt x="1297" y="1236"/>
                  </a:lnTo>
                  <a:lnTo>
                    <a:pt x="1318" y="1286"/>
                  </a:lnTo>
                  <a:lnTo>
                    <a:pt x="1337" y="1332"/>
                  </a:lnTo>
                  <a:lnTo>
                    <a:pt x="1355" y="1375"/>
                  </a:lnTo>
                  <a:lnTo>
                    <a:pt x="1371" y="1416"/>
                  </a:lnTo>
                  <a:lnTo>
                    <a:pt x="1387" y="1452"/>
                  </a:lnTo>
                  <a:lnTo>
                    <a:pt x="1399" y="1485"/>
                  </a:lnTo>
                  <a:lnTo>
                    <a:pt x="1412" y="1513"/>
                  </a:lnTo>
                  <a:lnTo>
                    <a:pt x="1422" y="1538"/>
                  </a:lnTo>
                  <a:lnTo>
                    <a:pt x="1430" y="1558"/>
                  </a:lnTo>
                  <a:lnTo>
                    <a:pt x="1435" y="1572"/>
                  </a:lnTo>
                  <a:lnTo>
                    <a:pt x="1439" y="1580"/>
                  </a:lnTo>
                  <a:lnTo>
                    <a:pt x="1440" y="1584"/>
                  </a:lnTo>
                  <a:lnTo>
                    <a:pt x="1120" y="1584"/>
                  </a:lnTo>
                  <a:lnTo>
                    <a:pt x="1097" y="1583"/>
                  </a:lnTo>
                  <a:lnTo>
                    <a:pt x="1077" y="1580"/>
                  </a:lnTo>
                  <a:lnTo>
                    <a:pt x="1064" y="1575"/>
                  </a:lnTo>
                  <a:lnTo>
                    <a:pt x="1052" y="1566"/>
                  </a:lnTo>
                  <a:lnTo>
                    <a:pt x="1043" y="1551"/>
                  </a:lnTo>
                  <a:lnTo>
                    <a:pt x="1034" y="1533"/>
                  </a:lnTo>
                  <a:lnTo>
                    <a:pt x="1033" y="1529"/>
                  </a:lnTo>
                  <a:lnTo>
                    <a:pt x="1030" y="1520"/>
                  </a:lnTo>
                  <a:lnTo>
                    <a:pt x="1024" y="1508"/>
                  </a:lnTo>
                  <a:lnTo>
                    <a:pt x="1017" y="1491"/>
                  </a:lnTo>
                  <a:lnTo>
                    <a:pt x="1009" y="1472"/>
                  </a:lnTo>
                  <a:lnTo>
                    <a:pt x="1000" y="1449"/>
                  </a:lnTo>
                  <a:lnTo>
                    <a:pt x="990" y="1425"/>
                  </a:lnTo>
                  <a:lnTo>
                    <a:pt x="980" y="1399"/>
                  </a:lnTo>
                  <a:lnTo>
                    <a:pt x="969" y="1374"/>
                  </a:lnTo>
                  <a:lnTo>
                    <a:pt x="958" y="1349"/>
                  </a:lnTo>
                  <a:lnTo>
                    <a:pt x="948" y="1325"/>
                  </a:lnTo>
                  <a:lnTo>
                    <a:pt x="939" y="1303"/>
                  </a:lnTo>
                  <a:lnTo>
                    <a:pt x="931" y="1282"/>
                  </a:lnTo>
                  <a:lnTo>
                    <a:pt x="924" y="1267"/>
                  </a:lnTo>
                  <a:lnTo>
                    <a:pt x="919" y="1253"/>
                  </a:lnTo>
                  <a:lnTo>
                    <a:pt x="915" y="1245"/>
                  </a:lnTo>
                  <a:lnTo>
                    <a:pt x="914" y="1243"/>
                  </a:lnTo>
                  <a:lnTo>
                    <a:pt x="503" y="1243"/>
                  </a:lnTo>
                  <a:lnTo>
                    <a:pt x="369" y="1584"/>
                  </a:lnTo>
                  <a:lnTo>
                    <a:pt x="0" y="1584"/>
                  </a:lnTo>
                  <a:lnTo>
                    <a:pt x="6" y="1570"/>
                  </a:lnTo>
                  <a:lnTo>
                    <a:pt x="13" y="1552"/>
                  </a:lnTo>
                  <a:lnTo>
                    <a:pt x="23" y="1528"/>
                  </a:lnTo>
                  <a:lnTo>
                    <a:pt x="34" y="1502"/>
                  </a:lnTo>
                  <a:lnTo>
                    <a:pt x="48" y="1472"/>
                  </a:lnTo>
                  <a:lnTo>
                    <a:pt x="61" y="1438"/>
                  </a:lnTo>
                  <a:lnTo>
                    <a:pt x="76" y="1402"/>
                  </a:lnTo>
                  <a:lnTo>
                    <a:pt x="92" y="1366"/>
                  </a:lnTo>
                  <a:lnTo>
                    <a:pt x="108" y="1328"/>
                  </a:lnTo>
                  <a:lnTo>
                    <a:pt x="124" y="1290"/>
                  </a:lnTo>
                  <a:lnTo>
                    <a:pt x="141" y="1253"/>
                  </a:lnTo>
                  <a:lnTo>
                    <a:pt x="155" y="1216"/>
                  </a:lnTo>
                  <a:lnTo>
                    <a:pt x="170" y="1182"/>
                  </a:lnTo>
                  <a:lnTo>
                    <a:pt x="185" y="1149"/>
                  </a:lnTo>
                  <a:lnTo>
                    <a:pt x="197" y="1119"/>
                  </a:lnTo>
                  <a:lnTo>
                    <a:pt x="209" y="1092"/>
                  </a:lnTo>
                  <a:lnTo>
                    <a:pt x="219" y="1071"/>
                  </a:lnTo>
                  <a:lnTo>
                    <a:pt x="227" y="1054"/>
                  </a:lnTo>
                  <a:lnTo>
                    <a:pt x="239" y="1025"/>
                  </a:lnTo>
                  <a:lnTo>
                    <a:pt x="252" y="1003"/>
                  </a:lnTo>
                  <a:lnTo>
                    <a:pt x="265" y="985"/>
                  </a:lnTo>
                  <a:lnTo>
                    <a:pt x="280" y="970"/>
                  </a:lnTo>
                  <a:lnTo>
                    <a:pt x="296" y="959"/>
                  </a:lnTo>
                  <a:lnTo>
                    <a:pt x="315" y="951"/>
                  </a:lnTo>
                  <a:lnTo>
                    <a:pt x="339" y="946"/>
                  </a:lnTo>
                  <a:lnTo>
                    <a:pt x="367" y="943"/>
                  </a:lnTo>
                  <a:lnTo>
                    <a:pt x="400" y="942"/>
                  </a:lnTo>
                  <a:lnTo>
                    <a:pt x="791" y="942"/>
                  </a:lnTo>
                  <a:lnTo>
                    <a:pt x="752" y="846"/>
                  </a:lnTo>
                  <a:lnTo>
                    <a:pt x="715" y="757"/>
                  </a:lnTo>
                  <a:lnTo>
                    <a:pt x="681" y="674"/>
                  </a:lnTo>
                  <a:lnTo>
                    <a:pt x="649" y="596"/>
                  </a:lnTo>
                  <a:lnTo>
                    <a:pt x="620" y="525"/>
                  </a:lnTo>
                  <a:lnTo>
                    <a:pt x="593" y="459"/>
                  </a:lnTo>
                  <a:lnTo>
                    <a:pt x="568" y="399"/>
                  </a:lnTo>
                  <a:lnTo>
                    <a:pt x="545" y="344"/>
                  </a:lnTo>
                  <a:lnTo>
                    <a:pt x="525" y="294"/>
                  </a:lnTo>
                  <a:lnTo>
                    <a:pt x="512" y="261"/>
                  </a:lnTo>
                  <a:lnTo>
                    <a:pt x="503" y="233"/>
                  </a:lnTo>
                  <a:lnTo>
                    <a:pt x="496" y="208"/>
                  </a:lnTo>
                  <a:lnTo>
                    <a:pt x="493" y="185"/>
                  </a:lnTo>
                  <a:lnTo>
                    <a:pt x="491" y="164"/>
                  </a:lnTo>
                  <a:lnTo>
                    <a:pt x="494" y="136"/>
                  </a:lnTo>
                  <a:lnTo>
                    <a:pt x="502" y="109"/>
                  </a:lnTo>
                  <a:lnTo>
                    <a:pt x="514" y="84"/>
                  </a:lnTo>
                  <a:lnTo>
                    <a:pt x="531" y="60"/>
                  </a:lnTo>
                  <a:lnTo>
                    <a:pt x="552" y="41"/>
                  </a:lnTo>
                  <a:lnTo>
                    <a:pt x="577" y="24"/>
                  </a:lnTo>
                  <a:lnTo>
                    <a:pt x="606" y="12"/>
                  </a:lnTo>
                  <a:lnTo>
                    <a:pt x="638" y="3"/>
                  </a:lnTo>
                  <a:lnTo>
                    <a:pt x="67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7" name="Freeform 19">
              <a:extLst>
                <a:ext uri="{FF2B5EF4-FFF2-40B4-BE49-F238E27FC236}">
                  <a16:creationId xmlns:a16="http://schemas.microsoft.com/office/drawing/2014/main" id="{BEA44AB2-0134-468F-BEEA-AC6F2E16EBD3}"/>
                </a:ext>
              </a:extLst>
            </p:cNvPr>
            <p:cNvSpPr>
              <a:spLocks noEditPoints="1"/>
            </p:cNvSpPr>
            <p:nvPr userDrawn="1"/>
          </p:nvSpPr>
          <p:spPr bwMode="auto">
            <a:xfrm>
              <a:off x="8675674" y="541894"/>
              <a:ext cx="295349" cy="388616"/>
            </a:xfrm>
            <a:custGeom>
              <a:avLst/>
              <a:gdLst>
                <a:gd name="T0" fmla="*/ 372 w 1194"/>
                <a:gd name="T1" fmla="*/ 762 h 1572"/>
                <a:gd name="T2" fmla="*/ 594 w 1194"/>
                <a:gd name="T3" fmla="*/ 761 h 1572"/>
                <a:gd name="T4" fmla="*/ 678 w 1194"/>
                <a:gd name="T5" fmla="*/ 748 h 1572"/>
                <a:gd name="T6" fmla="*/ 742 w 1194"/>
                <a:gd name="T7" fmla="*/ 723 h 1572"/>
                <a:gd name="T8" fmla="*/ 789 w 1194"/>
                <a:gd name="T9" fmla="*/ 685 h 1572"/>
                <a:gd name="T10" fmla="*/ 818 w 1194"/>
                <a:gd name="T11" fmla="*/ 636 h 1572"/>
                <a:gd name="T12" fmla="*/ 834 w 1194"/>
                <a:gd name="T13" fmla="*/ 574 h 1572"/>
                <a:gd name="T14" fmla="*/ 834 w 1194"/>
                <a:gd name="T15" fmla="*/ 503 h 1572"/>
                <a:gd name="T16" fmla="*/ 818 w 1194"/>
                <a:gd name="T17" fmla="*/ 440 h 1572"/>
                <a:gd name="T18" fmla="*/ 789 w 1194"/>
                <a:gd name="T19" fmla="*/ 392 h 1572"/>
                <a:gd name="T20" fmla="*/ 742 w 1194"/>
                <a:gd name="T21" fmla="*/ 354 h 1572"/>
                <a:gd name="T22" fmla="*/ 678 w 1194"/>
                <a:gd name="T23" fmla="*/ 328 h 1572"/>
                <a:gd name="T24" fmla="*/ 594 w 1194"/>
                <a:gd name="T25" fmla="*/ 317 h 1572"/>
                <a:gd name="T26" fmla="*/ 372 w 1194"/>
                <a:gd name="T27" fmla="*/ 315 h 1572"/>
                <a:gd name="T28" fmla="*/ 572 w 1194"/>
                <a:gd name="T29" fmla="*/ 0 h 1572"/>
                <a:gd name="T30" fmla="*/ 707 w 1194"/>
                <a:gd name="T31" fmla="*/ 8 h 1572"/>
                <a:gd name="T32" fmla="*/ 825 w 1194"/>
                <a:gd name="T33" fmla="*/ 31 h 1572"/>
                <a:gd name="T34" fmla="*/ 927 w 1194"/>
                <a:gd name="T35" fmla="*/ 70 h 1572"/>
                <a:gd name="T36" fmla="*/ 1013 w 1194"/>
                <a:gd name="T37" fmla="*/ 123 h 1572"/>
                <a:gd name="T38" fmla="*/ 1082 w 1194"/>
                <a:gd name="T39" fmla="*/ 189 h 1572"/>
                <a:gd name="T40" fmla="*/ 1135 w 1194"/>
                <a:gd name="T41" fmla="*/ 268 h 1572"/>
                <a:gd name="T42" fmla="*/ 1173 w 1194"/>
                <a:gd name="T43" fmla="*/ 359 h 1572"/>
                <a:gd name="T44" fmla="*/ 1192 w 1194"/>
                <a:gd name="T45" fmla="*/ 461 h 1572"/>
                <a:gd name="T46" fmla="*/ 1194 w 1194"/>
                <a:gd name="T47" fmla="*/ 521 h 1572"/>
                <a:gd name="T48" fmla="*/ 1183 w 1194"/>
                <a:gd name="T49" fmla="*/ 641 h 1572"/>
                <a:gd name="T50" fmla="*/ 1150 w 1194"/>
                <a:gd name="T51" fmla="*/ 747 h 1572"/>
                <a:gd name="T52" fmla="*/ 1098 w 1194"/>
                <a:gd name="T53" fmla="*/ 840 h 1572"/>
                <a:gd name="T54" fmla="*/ 1029 w 1194"/>
                <a:gd name="T55" fmla="*/ 918 h 1572"/>
                <a:gd name="T56" fmla="*/ 948 w 1194"/>
                <a:gd name="T57" fmla="*/ 979 h 1572"/>
                <a:gd name="T58" fmla="*/ 853 w 1194"/>
                <a:gd name="T59" fmla="*/ 1026 h 1572"/>
                <a:gd name="T60" fmla="*/ 743 w 1194"/>
                <a:gd name="T61" fmla="*/ 1058 h 1572"/>
                <a:gd name="T62" fmla="*/ 616 w 1194"/>
                <a:gd name="T63" fmla="*/ 1073 h 1572"/>
                <a:gd name="T64" fmla="*/ 372 w 1194"/>
                <a:gd name="T65" fmla="*/ 1076 h 1572"/>
                <a:gd name="T66" fmla="*/ 0 w 1194"/>
                <a:gd name="T67"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4" h="1572">
                  <a:moveTo>
                    <a:pt x="372" y="315"/>
                  </a:moveTo>
                  <a:lnTo>
                    <a:pt x="372" y="762"/>
                  </a:lnTo>
                  <a:lnTo>
                    <a:pt x="543" y="762"/>
                  </a:lnTo>
                  <a:lnTo>
                    <a:pt x="594" y="761"/>
                  </a:lnTo>
                  <a:lnTo>
                    <a:pt x="638" y="756"/>
                  </a:lnTo>
                  <a:lnTo>
                    <a:pt x="678" y="748"/>
                  </a:lnTo>
                  <a:lnTo>
                    <a:pt x="713" y="737"/>
                  </a:lnTo>
                  <a:lnTo>
                    <a:pt x="742" y="723"/>
                  </a:lnTo>
                  <a:lnTo>
                    <a:pt x="768" y="704"/>
                  </a:lnTo>
                  <a:lnTo>
                    <a:pt x="789" y="685"/>
                  </a:lnTo>
                  <a:lnTo>
                    <a:pt x="804" y="662"/>
                  </a:lnTo>
                  <a:lnTo>
                    <a:pt x="818" y="636"/>
                  </a:lnTo>
                  <a:lnTo>
                    <a:pt x="828" y="607"/>
                  </a:lnTo>
                  <a:lnTo>
                    <a:pt x="834" y="574"/>
                  </a:lnTo>
                  <a:lnTo>
                    <a:pt x="836" y="538"/>
                  </a:lnTo>
                  <a:lnTo>
                    <a:pt x="834" y="503"/>
                  </a:lnTo>
                  <a:lnTo>
                    <a:pt x="828" y="470"/>
                  </a:lnTo>
                  <a:lnTo>
                    <a:pt x="818" y="440"/>
                  </a:lnTo>
                  <a:lnTo>
                    <a:pt x="804" y="414"/>
                  </a:lnTo>
                  <a:lnTo>
                    <a:pt x="789" y="392"/>
                  </a:lnTo>
                  <a:lnTo>
                    <a:pt x="768" y="372"/>
                  </a:lnTo>
                  <a:lnTo>
                    <a:pt x="742" y="354"/>
                  </a:lnTo>
                  <a:lnTo>
                    <a:pt x="713" y="340"/>
                  </a:lnTo>
                  <a:lnTo>
                    <a:pt x="678" y="328"/>
                  </a:lnTo>
                  <a:lnTo>
                    <a:pt x="638" y="320"/>
                  </a:lnTo>
                  <a:lnTo>
                    <a:pt x="594" y="317"/>
                  </a:lnTo>
                  <a:lnTo>
                    <a:pt x="543" y="315"/>
                  </a:lnTo>
                  <a:lnTo>
                    <a:pt x="372" y="315"/>
                  </a:lnTo>
                  <a:close/>
                  <a:moveTo>
                    <a:pt x="0" y="0"/>
                  </a:moveTo>
                  <a:lnTo>
                    <a:pt x="572" y="0"/>
                  </a:lnTo>
                  <a:lnTo>
                    <a:pt x="641" y="1"/>
                  </a:lnTo>
                  <a:lnTo>
                    <a:pt x="707" y="8"/>
                  </a:lnTo>
                  <a:lnTo>
                    <a:pt x="768" y="17"/>
                  </a:lnTo>
                  <a:lnTo>
                    <a:pt x="825" y="31"/>
                  </a:lnTo>
                  <a:lnTo>
                    <a:pt x="878" y="48"/>
                  </a:lnTo>
                  <a:lnTo>
                    <a:pt x="927" y="70"/>
                  </a:lnTo>
                  <a:lnTo>
                    <a:pt x="972" y="95"/>
                  </a:lnTo>
                  <a:lnTo>
                    <a:pt x="1013" y="123"/>
                  </a:lnTo>
                  <a:lnTo>
                    <a:pt x="1049" y="155"/>
                  </a:lnTo>
                  <a:lnTo>
                    <a:pt x="1082" y="189"/>
                  </a:lnTo>
                  <a:lnTo>
                    <a:pt x="1110" y="227"/>
                  </a:lnTo>
                  <a:lnTo>
                    <a:pt x="1135" y="268"/>
                  </a:lnTo>
                  <a:lnTo>
                    <a:pt x="1156" y="312"/>
                  </a:lnTo>
                  <a:lnTo>
                    <a:pt x="1173" y="359"/>
                  </a:lnTo>
                  <a:lnTo>
                    <a:pt x="1184" y="409"/>
                  </a:lnTo>
                  <a:lnTo>
                    <a:pt x="1192" y="461"/>
                  </a:lnTo>
                  <a:lnTo>
                    <a:pt x="1194" y="516"/>
                  </a:lnTo>
                  <a:lnTo>
                    <a:pt x="1194" y="521"/>
                  </a:lnTo>
                  <a:lnTo>
                    <a:pt x="1191" y="582"/>
                  </a:lnTo>
                  <a:lnTo>
                    <a:pt x="1183" y="641"/>
                  </a:lnTo>
                  <a:lnTo>
                    <a:pt x="1169" y="695"/>
                  </a:lnTo>
                  <a:lnTo>
                    <a:pt x="1150" y="747"/>
                  </a:lnTo>
                  <a:lnTo>
                    <a:pt x="1126" y="795"/>
                  </a:lnTo>
                  <a:lnTo>
                    <a:pt x="1098" y="840"/>
                  </a:lnTo>
                  <a:lnTo>
                    <a:pt x="1066" y="881"/>
                  </a:lnTo>
                  <a:lnTo>
                    <a:pt x="1029" y="918"/>
                  </a:lnTo>
                  <a:lnTo>
                    <a:pt x="990" y="951"/>
                  </a:lnTo>
                  <a:lnTo>
                    <a:pt x="948" y="979"/>
                  </a:lnTo>
                  <a:lnTo>
                    <a:pt x="903" y="1004"/>
                  </a:lnTo>
                  <a:lnTo>
                    <a:pt x="853" y="1026"/>
                  </a:lnTo>
                  <a:lnTo>
                    <a:pt x="800" y="1044"/>
                  </a:lnTo>
                  <a:lnTo>
                    <a:pt x="743" y="1058"/>
                  </a:lnTo>
                  <a:lnTo>
                    <a:pt x="681" y="1068"/>
                  </a:lnTo>
                  <a:lnTo>
                    <a:pt x="616" y="1073"/>
                  </a:lnTo>
                  <a:lnTo>
                    <a:pt x="546" y="1076"/>
                  </a:lnTo>
                  <a:lnTo>
                    <a:pt x="372" y="1076"/>
                  </a:lnTo>
                  <a:lnTo>
                    <a:pt x="372" y="1572"/>
                  </a:lnTo>
                  <a:lnTo>
                    <a:pt x="0" y="157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50" name="Picture Placeholder 49"/>
          <p:cNvSpPr>
            <a:spLocks noGrp="1"/>
          </p:cNvSpPr>
          <p:nvPr>
            <p:ph type="pic" sz="quarter" idx="21"/>
          </p:nvPr>
        </p:nvSpPr>
        <p:spPr>
          <a:xfrm>
            <a:off x="0" y="-1"/>
            <a:ext cx="9906001" cy="2719389"/>
          </a:xfrm>
          <a:custGeom>
            <a:avLst/>
            <a:gdLst>
              <a:gd name="connsiteX0" fmla="*/ 9500453 w 9906001"/>
              <a:gd name="connsiteY0" fmla="*/ 495843 h 2719389"/>
              <a:gd name="connsiteX1" fmla="*/ 9492629 w 9906001"/>
              <a:gd name="connsiteY1" fmla="*/ 496230 h 2719389"/>
              <a:gd name="connsiteX2" fmla="*/ 9485392 w 9906001"/>
              <a:gd name="connsiteY2" fmla="*/ 497969 h 2719389"/>
              <a:gd name="connsiteX3" fmla="*/ 9478546 w 9906001"/>
              <a:gd name="connsiteY3" fmla="*/ 500866 h 2719389"/>
              <a:gd name="connsiteX4" fmla="*/ 9472287 w 9906001"/>
              <a:gd name="connsiteY4" fmla="*/ 504730 h 2719389"/>
              <a:gd name="connsiteX5" fmla="*/ 9466811 w 9906001"/>
              <a:gd name="connsiteY5" fmla="*/ 509367 h 2719389"/>
              <a:gd name="connsiteX6" fmla="*/ 9462116 w 9906001"/>
              <a:gd name="connsiteY6" fmla="*/ 514777 h 2719389"/>
              <a:gd name="connsiteX7" fmla="*/ 9458401 w 9906001"/>
              <a:gd name="connsiteY7" fmla="*/ 520959 h 2719389"/>
              <a:gd name="connsiteX8" fmla="*/ 9455466 w 9906001"/>
              <a:gd name="connsiteY8" fmla="*/ 527720 h 2719389"/>
              <a:gd name="connsiteX9" fmla="*/ 9453511 w 9906001"/>
              <a:gd name="connsiteY9" fmla="*/ 534869 h 2719389"/>
              <a:gd name="connsiteX10" fmla="*/ 9453119 w 9906001"/>
              <a:gd name="connsiteY10" fmla="*/ 542597 h 2719389"/>
              <a:gd name="connsiteX11" fmla="*/ 9453511 w 9906001"/>
              <a:gd name="connsiteY11" fmla="*/ 550324 h 2719389"/>
              <a:gd name="connsiteX12" fmla="*/ 9455466 w 9906001"/>
              <a:gd name="connsiteY12" fmla="*/ 557473 h 2719389"/>
              <a:gd name="connsiteX13" fmla="*/ 9458401 w 9906001"/>
              <a:gd name="connsiteY13" fmla="*/ 564042 h 2719389"/>
              <a:gd name="connsiteX14" fmla="*/ 9462116 w 9906001"/>
              <a:gd name="connsiteY14" fmla="*/ 570224 h 2719389"/>
              <a:gd name="connsiteX15" fmla="*/ 9466811 w 9906001"/>
              <a:gd name="connsiteY15" fmla="*/ 575634 h 2719389"/>
              <a:gd name="connsiteX16" fmla="*/ 9472287 w 9906001"/>
              <a:gd name="connsiteY16" fmla="*/ 580463 h 2719389"/>
              <a:gd name="connsiteX17" fmla="*/ 9478546 w 9906001"/>
              <a:gd name="connsiteY17" fmla="*/ 584134 h 2719389"/>
              <a:gd name="connsiteX18" fmla="*/ 9485392 w 9906001"/>
              <a:gd name="connsiteY18" fmla="*/ 587032 h 2719389"/>
              <a:gd name="connsiteX19" fmla="*/ 9492629 w 9906001"/>
              <a:gd name="connsiteY19" fmla="*/ 588771 h 2719389"/>
              <a:gd name="connsiteX20" fmla="*/ 9500453 w 9906001"/>
              <a:gd name="connsiteY20" fmla="*/ 589350 h 2719389"/>
              <a:gd name="connsiteX21" fmla="*/ 9508276 w 9906001"/>
              <a:gd name="connsiteY21" fmla="*/ 588771 h 2719389"/>
              <a:gd name="connsiteX22" fmla="*/ 9515513 w 9906001"/>
              <a:gd name="connsiteY22" fmla="*/ 587032 h 2719389"/>
              <a:gd name="connsiteX23" fmla="*/ 9522163 w 9906001"/>
              <a:gd name="connsiteY23" fmla="*/ 584134 h 2719389"/>
              <a:gd name="connsiteX24" fmla="*/ 9528618 w 9906001"/>
              <a:gd name="connsiteY24" fmla="*/ 580463 h 2719389"/>
              <a:gd name="connsiteX25" fmla="*/ 9534095 w 9906001"/>
              <a:gd name="connsiteY25" fmla="*/ 575634 h 2719389"/>
              <a:gd name="connsiteX26" fmla="*/ 9538789 w 9906001"/>
              <a:gd name="connsiteY26" fmla="*/ 570224 h 2719389"/>
              <a:gd name="connsiteX27" fmla="*/ 9542505 w 9906001"/>
              <a:gd name="connsiteY27" fmla="*/ 564042 h 2719389"/>
              <a:gd name="connsiteX28" fmla="*/ 9545439 w 9906001"/>
              <a:gd name="connsiteY28" fmla="*/ 557473 h 2719389"/>
              <a:gd name="connsiteX29" fmla="*/ 9547199 w 9906001"/>
              <a:gd name="connsiteY29" fmla="*/ 550324 h 2719389"/>
              <a:gd name="connsiteX30" fmla="*/ 9547981 w 9906001"/>
              <a:gd name="connsiteY30" fmla="*/ 542597 h 2719389"/>
              <a:gd name="connsiteX31" fmla="*/ 9547199 w 9906001"/>
              <a:gd name="connsiteY31" fmla="*/ 534869 h 2719389"/>
              <a:gd name="connsiteX32" fmla="*/ 9545439 w 9906001"/>
              <a:gd name="connsiteY32" fmla="*/ 527720 h 2719389"/>
              <a:gd name="connsiteX33" fmla="*/ 9542505 w 9906001"/>
              <a:gd name="connsiteY33" fmla="*/ 520959 h 2719389"/>
              <a:gd name="connsiteX34" fmla="*/ 9538789 w 9906001"/>
              <a:gd name="connsiteY34" fmla="*/ 514777 h 2719389"/>
              <a:gd name="connsiteX35" fmla="*/ 9534095 w 9906001"/>
              <a:gd name="connsiteY35" fmla="*/ 509367 h 2719389"/>
              <a:gd name="connsiteX36" fmla="*/ 9528618 w 9906001"/>
              <a:gd name="connsiteY36" fmla="*/ 504730 h 2719389"/>
              <a:gd name="connsiteX37" fmla="*/ 9522163 w 9906001"/>
              <a:gd name="connsiteY37" fmla="*/ 500866 h 2719389"/>
              <a:gd name="connsiteX38" fmla="*/ 9515513 w 9906001"/>
              <a:gd name="connsiteY38" fmla="*/ 497969 h 2719389"/>
              <a:gd name="connsiteX39" fmla="*/ 9508276 w 9906001"/>
              <a:gd name="connsiteY39" fmla="*/ 496230 h 2719389"/>
              <a:gd name="connsiteX40" fmla="*/ 9557662 w 9906001"/>
              <a:gd name="connsiteY40" fmla="*/ 424019 h 2719389"/>
              <a:gd name="connsiteX41" fmla="*/ 9551233 w 9906001"/>
              <a:gd name="connsiteY41" fmla="*/ 424796 h 2719389"/>
              <a:gd name="connsiteX42" fmla="*/ 9545390 w 9906001"/>
              <a:gd name="connsiteY42" fmla="*/ 426544 h 2719389"/>
              <a:gd name="connsiteX43" fmla="*/ 9539935 w 9906001"/>
              <a:gd name="connsiteY43" fmla="*/ 429263 h 2719389"/>
              <a:gd name="connsiteX44" fmla="*/ 9535454 w 9906001"/>
              <a:gd name="connsiteY44" fmla="*/ 433341 h 2719389"/>
              <a:gd name="connsiteX45" fmla="*/ 9531559 w 9906001"/>
              <a:gd name="connsiteY45" fmla="*/ 437807 h 2719389"/>
              <a:gd name="connsiteX46" fmla="*/ 9528636 w 9906001"/>
              <a:gd name="connsiteY46" fmla="*/ 443245 h 2719389"/>
              <a:gd name="connsiteX47" fmla="*/ 9526883 w 9906001"/>
              <a:gd name="connsiteY47" fmla="*/ 448877 h 2719389"/>
              <a:gd name="connsiteX48" fmla="*/ 9526299 w 9906001"/>
              <a:gd name="connsiteY48" fmla="*/ 455286 h 2719389"/>
              <a:gd name="connsiteX49" fmla="*/ 9526883 w 9906001"/>
              <a:gd name="connsiteY49" fmla="*/ 461500 h 2719389"/>
              <a:gd name="connsiteX50" fmla="*/ 9528636 w 9906001"/>
              <a:gd name="connsiteY50" fmla="*/ 467325 h 2719389"/>
              <a:gd name="connsiteX51" fmla="*/ 9531559 w 9906001"/>
              <a:gd name="connsiteY51" fmla="*/ 472569 h 2719389"/>
              <a:gd name="connsiteX52" fmla="*/ 9535454 w 9906001"/>
              <a:gd name="connsiteY52" fmla="*/ 477230 h 2719389"/>
              <a:gd name="connsiteX53" fmla="*/ 9539935 w 9906001"/>
              <a:gd name="connsiteY53" fmla="*/ 480920 h 2719389"/>
              <a:gd name="connsiteX54" fmla="*/ 9545390 w 9906001"/>
              <a:gd name="connsiteY54" fmla="*/ 483832 h 2719389"/>
              <a:gd name="connsiteX55" fmla="*/ 9551233 w 9906001"/>
              <a:gd name="connsiteY55" fmla="*/ 485580 h 2719389"/>
              <a:gd name="connsiteX56" fmla="*/ 9557662 w 9906001"/>
              <a:gd name="connsiteY56" fmla="*/ 486357 h 2719389"/>
              <a:gd name="connsiteX57" fmla="*/ 9563701 w 9906001"/>
              <a:gd name="connsiteY57" fmla="*/ 485580 h 2719389"/>
              <a:gd name="connsiteX58" fmla="*/ 9569741 w 9906001"/>
              <a:gd name="connsiteY58" fmla="*/ 483832 h 2719389"/>
              <a:gd name="connsiteX59" fmla="*/ 9574999 w 9906001"/>
              <a:gd name="connsiteY59" fmla="*/ 480920 h 2719389"/>
              <a:gd name="connsiteX60" fmla="*/ 9579675 w 9906001"/>
              <a:gd name="connsiteY60" fmla="*/ 477230 h 2719389"/>
              <a:gd name="connsiteX61" fmla="*/ 9583376 w 9906001"/>
              <a:gd name="connsiteY61" fmla="*/ 472569 h 2719389"/>
              <a:gd name="connsiteX62" fmla="*/ 9586299 w 9906001"/>
              <a:gd name="connsiteY62" fmla="*/ 467325 h 2719389"/>
              <a:gd name="connsiteX63" fmla="*/ 9588051 w 9906001"/>
              <a:gd name="connsiteY63" fmla="*/ 461500 h 2719389"/>
              <a:gd name="connsiteX64" fmla="*/ 9588637 w 9906001"/>
              <a:gd name="connsiteY64" fmla="*/ 455286 h 2719389"/>
              <a:gd name="connsiteX65" fmla="*/ 9588051 w 9906001"/>
              <a:gd name="connsiteY65" fmla="*/ 448877 h 2719389"/>
              <a:gd name="connsiteX66" fmla="*/ 9586299 w 9906001"/>
              <a:gd name="connsiteY66" fmla="*/ 443245 h 2719389"/>
              <a:gd name="connsiteX67" fmla="*/ 9583376 w 9906001"/>
              <a:gd name="connsiteY67" fmla="*/ 437807 h 2719389"/>
              <a:gd name="connsiteX68" fmla="*/ 9579675 w 9906001"/>
              <a:gd name="connsiteY68" fmla="*/ 433341 h 2719389"/>
              <a:gd name="connsiteX69" fmla="*/ 9574999 w 9906001"/>
              <a:gd name="connsiteY69" fmla="*/ 429263 h 2719389"/>
              <a:gd name="connsiteX70" fmla="*/ 9569741 w 9906001"/>
              <a:gd name="connsiteY70" fmla="*/ 426544 h 2719389"/>
              <a:gd name="connsiteX71" fmla="*/ 9563701 w 9906001"/>
              <a:gd name="connsiteY71" fmla="*/ 424796 h 2719389"/>
              <a:gd name="connsiteX72" fmla="*/ 9190989 w 9906001"/>
              <a:gd name="connsiteY72" fmla="*/ 311540 h 2719389"/>
              <a:gd name="connsiteX73" fmla="*/ 9169707 w 9906001"/>
              <a:gd name="connsiteY73" fmla="*/ 312121 h 2719389"/>
              <a:gd name="connsiteX74" fmla="*/ 9148811 w 9906001"/>
              <a:gd name="connsiteY74" fmla="*/ 314056 h 2719389"/>
              <a:gd name="connsiteX75" fmla="*/ 9128495 w 9906001"/>
              <a:gd name="connsiteY75" fmla="*/ 317733 h 2719389"/>
              <a:gd name="connsiteX76" fmla="*/ 9108566 w 9906001"/>
              <a:gd name="connsiteY76" fmla="*/ 321991 h 2719389"/>
              <a:gd name="connsiteX77" fmla="*/ 9089025 w 9906001"/>
              <a:gd name="connsiteY77" fmla="*/ 327991 h 2719389"/>
              <a:gd name="connsiteX78" fmla="*/ 9070257 w 9906001"/>
              <a:gd name="connsiteY78" fmla="*/ 334959 h 2719389"/>
              <a:gd name="connsiteX79" fmla="*/ 9051877 w 9906001"/>
              <a:gd name="connsiteY79" fmla="*/ 343087 h 2719389"/>
              <a:gd name="connsiteX80" fmla="*/ 9034270 w 9906001"/>
              <a:gd name="connsiteY80" fmla="*/ 352377 h 2719389"/>
              <a:gd name="connsiteX81" fmla="*/ 9017244 w 9906001"/>
              <a:gd name="connsiteY81" fmla="*/ 362440 h 2719389"/>
              <a:gd name="connsiteX82" fmla="*/ 9000797 w 9906001"/>
              <a:gd name="connsiteY82" fmla="*/ 373472 h 2719389"/>
              <a:gd name="connsiteX83" fmla="*/ 8985126 w 9906001"/>
              <a:gd name="connsiteY83" fmla="*/ 385859 h 2719389"/>
              <a:gd name="connsiteX84" fmla="*/ 8970421 w 9906001"/>
              <a:gd name="connsiteY84" fmla="*/ 399019 h 2719389"/>
              <a:gd name="connsiteX85" fmla="*/ 8956491 w 9906001"/>
              <a:gd name="connsiteY85" fmla="*/ 412954 h 2719389"/>
              <a:gd name="connsiteX86" fmla="*/ 8943334 w 9906001"/>
              <a:gd name="connsiteY86" fmla="*/ 427663 h 2719389"/>
              <a:gd name="connsiteX87" fmla="*/ 8931145 w 9906001"/>
              <a:gd name="connsiteY87" fmla="*/ 443340 h 2719389"/>
              <a:gd name="connsiteX88" fmla="*/ 8919923 w 9906001"/>
              <a:gd name="connsiteY88" fmla="*/ 459597 h 2719389"/>
              <a:gd name="connsiteX89" fmla="*/ 8909669 w 9906001"/>
              <a:gd name="connsiteY89" fmla="*/ 476822 h 2719389"/>
              <a:gd name="connsiteX90" fmla="*/ 8900575 w 9906001"/>
              <a:gd name="connsiteY90" fmla="*/ 494627 h 2719389"/>
              <a:gd name="connsiteX91" fmla="*/ 8892449 w 9906001"/>
              <a:gd name="connsiteY91" fmla="*/ 512820 h 2719389"/>
              <a:gd name="connsiteX92" fmla="*/ 8885483 w 9906001"/>
              <a:gd name="connsiteY92" fmla="*/ 531593 h 2719389"/>
              <a:gd name="connsiteX93" fmla="*/ 8879486 w 9906001"/>
              <a:gd name="connsiteY93" fmla="*/ 551140 h 2719389"/>
              <a:gd name="connsiteX94" fmla="*/ 8875229 w 9906001"/>
              <a:gd name="connsiteY94" fmla="*/ 571074 h 2719389"/>
              <a:gd name="connsiteX95" fmla="*/ 8871747 w 9906001"/>
              <a:gd name="connsiteY95" fmla="*/ 591396 h 2719389"/>
              <a:gd name="connsiteX96" fmla="*/ 8869619 w 9906001"/>
              <a:gd name="connsiteY96" fmla="*/ 612298 h 2719389"/>
              <a:gd name="connsiteX97" fmla="*/ 8869038 w 9906001"/>
              <a:gd name="connsiteY97" fmla="*/ 633587 h 2719389"/>
              <a:gd name="connsiteX98" fmla="*/ 8869619 w 9906001"/>
              <a:gd name="connsiteY98" fmla="*/ 654489 h 2719389"/>
              <a:gd name="connsiteX99" fmla="*/ 8871747 w 9906001"/>
              <a:gd name="connsiteY99" fmla="*/ 675391 h 2719389"/>
              <a:gd name="connsiteX100" fmla="*/ 8875229 w 9906001"/>
              <a:gd name="connsiteY100" fmla="*/ 695713 h 2719389"/>
              <a:gd name="connsiteX101" fmla="*/ 8879486 w 9906001"/>
              <a:gd name="connsiteY101" fmla="*/ 715648 h 2719389"/>
              <a:gd name="connsiteX102" fmla="*/ 8885483 w 9906001"/>
              <a:gd name="connsiteY102" fmla="*/ 735195 h 2719389"/>
              <a:gd name="connsiteX103" fmla="*/ 8892449 w 9906001"/>
              <a:gd name="connsiteY103" fmla="*/ 753967 h 2719389"/>
              <a:gd name="connsiteX104" fmla="*/ 8900575 w 9906001"/>
              <a:gd name="connsiteY104" fmla="*/ 772547 h 2719389"/>
              <a:gd name="connsiteX105" fmla="*/ 8909669 w 9906001"/>
              <a:gd name="connsiteY105" fmla="*/ 790159 h 2719389"/>
              <a:gd name="connsiteX106" fmla="*/ 8919923 w 9906001"/>
              <a:gd name="connsiteY106" fmla="*/ 806997 h 2719389"/>
              <a:gd name="connsiteX107" fmla="*/ 8931145 w 9906001"/>
              <a:gd name="connsiteY107" fmla="*/ 823448 h 2719389"/>
              <a:gd name="connsiteX108" fmla="*/ 8943334 w 9906001"/>
              <a:gd name="connsiteY108" fmla="*/ 839125 h 2719389"/>
              <a:gd name="connsiteX109" fmla="*/ 8956491 w 9906001"/>
              <a:gd name="connsiteY109" fmla="*/ 854027 h 2719389"/>
              <a:gd name="connsiteX110" fmla="*/ 8970421 w 9906001"/>
              <a:gd name="connsiteY110" fmla="*/ 867962 h 2719389"/>
              <a:gd name="connsiteX111" fmla="*/ 8985126 w 9906001"/>
              <a:gd name="connsiteY111" fmla="*/ 880928 h 2719389"/>
              <a:gd name="connsiteX112" fmla="*/ 9000797 w 9906001"/>
              <a:gd name="connsiteY112" fmla="*/ 893315 h 2719389"/>
              <a:gd name="connsiteX113" fmla="*/ 9017244 w 9906001"/>
              <a:gd name="connsiteY113" fmla="*/ 904347 h 2719389"/>
              <a:gd name="connsiteX114" fmla="*/ 9034270 w 9906001"/>
              <a:gd name="connsiteY114" fmla="*/ 914604 h 2719389"/>
              <a:gd name="connsiteX115" fmla="*/ 9051877 w 9906001"/>
              <a:gd name="connsiteY115" fmla="*/ 923894 h 2719389"/>
              <a:gd name="connsiteX116" fmla="*/ 9070257 w 9906001"/>
              <a:gd name="connsiteY116" fmla="*/ 932023 h 2719389"/>
              <a:gd name="connsiteX117" fmla="*/ 9089025 w 9906001"/>
              <a:gd name="connsiteY117" fmla="*/ 938796 h 2719389"/>
              <a:gd name="connsiteX118" fmla="*/ 9108566 w 9906001"/>
              <a:gd name="connsiteY118" fmla="*/ 944796 h 2719389"/>
              <a:gd name="connsiteX119" fmla="*/ 9128495 w 9906001"/>
              <a:gd name="connsiteY119" fmla="*/ 949247 h 2719389"/>
              <a:gd name="connsiteX120" fmla="*/ 9148811 w 9906001"/>
              <a:gd name="connsiteY120" fmla="*/ 952538 h 2719389"/>
              <a:gd name="connsiteX121" fmla="*/ 9169707 w 9906001"/>
              <a:gd name="connsiteY121" fmla="*/ 954667 h 2719389"/>
              <a:gd name="connsiteX122" fmla="*/ 9190989 w 9906001"/>
              <a:gd name="connsiteY122" fmla="*/ 955247 h 2719389"/>
              <a:gd name="connsiteX123" fmla="*/ 9212078 w 9906001"/>
              <a:gd name="connsiteY123" fmla="*/ 954667 h 2719389"/>
              <a:gd name="connsiteX124" fmla="*/ 9232781 w 9906001"/>
              <a:gd name="connsiteY124" fmla="*/ 952538 h 2719389"/>
              <a:gd name="connsiteX125" fmla="*/ 9253290 w 9906001"/>
              <a:gd name="connsiteY125" fmla="*/ 949247 h 2719389"/>
              <a:gd name="connsiteX126" fmla="*/ 9273219 w 9906001"/>
              <a:gd name="connsiteY126" fmla="*/ 944796 h 2719389"/>
              <a:gd name="connsiteX127" fmla="*/ 9292759 w 9906001"/>
              <a:gd name="connsiteY127" fmla="*/ 938796 h 2719389"/>
              <a:gd name="connsiteX128" fmla="*/ 9311527 w 9906001"/>
              <a:gd name="connsiteY128" fmla="*/ 932023 h 2719389"/>
              <a:gd name="connsiteX129" fmla="*/ 9329908 w 9906001"/>
              <a:gd name="connsiteY129" fmla="*/ 923894 h 2719389"/>
              <a:gd name="connsiteX130" fmla="*/ 9347709 w 9906001"/>
              <a:gd name="connsiteY130" fmla="*/ 914604 h 2719389"/>
              <a:gd name="connsiteX131" fmla="*/ 9364541 w 9906001"/>
              <a:gd name="connsiteY131" fmla="*/ 904347 h 2719389"/>
              <a:gd name="connsiteX132" fmla="*/ 9380987 w 9906001"/>
              <a:gd name="connsiteY132" fmla="*/ 893315 h 2719389"/>
              <a:gd name="connsiteX133" fmla="*/ 9396465 w 9906001"/>
              <a:gd name="connsiteY133" fmla="*/ 880928 h 2719389"/>
              <a:gd name="connsiteX134" fmla="*/ 9411557 w 9906001"/>
              <a:gd name="connsiteY134" fmla="*/ 867962 h 2719389"/>
              <a:gd name="connsiteX135" fmla="*/ 9425487 w 9906001"/>
              <a:gd name="connsiteY135" fmla="*/ 854027 h 2719389"/>
              <a:gd name="connsiteX136" fmla="*/ 9438451 w 9906001"/>
              <a:gd name="connsiteY136" fmla="*/ 839125 h 2719389"/>
              <a:gd name="connsiteX137" fmla="*/ 9450639 w 9906001"/>
              <a:gd name="connsiteY137" fmla="*/ 823448 h 2719389"/>
              <a:gd name="connsiteX138" fmla="*/ 9461861 w 9906001"/>
              <a:gd name="connsiteY138" fmla="*/ 806997 h 2719389"/>
              <a:gd name="connsiteX139" fmla="*/ 9472116 w 9906001"/>
              <a:gd name="connsiteY139" fmla="*/ 790159 h 2719389"/>
              <a:gd name="connsiteX140" fmla="*/ 9481403 w 9906001"/>
              <a:gd name="connsiteY140" fmla="*/ 772547 h 2719389"/>
              <a:gd name="connsiteX141" fmla="*/ 9489529 w 9906001"/>
              <a:gd name="connsiteY141" fmla="*/ 753967 h 2719389"/>
              <a:gd name="connsiteX142" fmla="*/ 9496301 w 9906001"/>
              <a:gd name="connsiteY142" fmla="*/ 735195 h 2719389"/>
              <a:gd name="connsiteX143" fmla="*/ 9502105 w 9906001"/>
              <a:gd name="connsiteY143" fmla="*/ 715648 h 2719389"/>
              <a:gd name="connsiteX144" fmla="*/ 9506749 w 9906001"/>
              <a:gd name="connsiteY144" fmla="*/ 695713 h 2719389"/>
              <a:gd name="connsiteX145" fmla="*/ 9510038 w 9906001"/>
              <a:gd name="connsiteY145" fmla="*/ 675391 h 2719389"/>
              <a:gd name="connsiteX146" fmla="*/ 9511973 w 9906001"/>
              <a:gd name="connsiteY146" fmla="*/ 654489 h 2719389"/>
              <a:gd name="connsiteX147" fmla="*/ 9512747 w 9906001"/>
              <a:gd name="connsiteY147" fmla="*/ 633587 h 2719389"/>
              <a:gd name="connsiteX148" fmla="*/ 9512553 w 9906001"/>
              <a:gd name="connsiteY148" fmla="*/ 617910 h 2719389"/>
              <a:gd name="connsiteX149" fmla="*/ 9511199 w 9906001"/>
              <a:gd name="connsiteY149" fmla="*/ 602621 h 2719389"/>
              <a:gd name="connsiteX150" fmla="*/ 9505781 w 9906001"/>
              <a:gd name="connsiteY150" fmla="*/ 603202 h 2719389"/>
              <a:gd name="connsiteX151" fmla="*/ 9499977 w 9906001"/>
              <a:gd name="connsiteY151" fmla="*/ 603395 h 2719389"/>
              <a:gd name="connsiteX152" fmla="*/ 9491077 w 9906001"/>
              <a:gd name="connsiteY152" fmla="*/ 602814 h 2719389"/>
              <a:gd name="connsiteX153" fmla="*/ 9482564 w 9906001"/>
              <a:gd name="connsiteY153" fmla="*/ 601073 h 2719389"/>
              <a:gd name="connsiteX154" fmla="*/ 9474631 w 9906001"/>
              <a:gd name="connsiteY154" fmla="*/ 597976 h 2719389"/>
              <a:gd name="connsiteX155" fmla="*/ 9467085 w 9906001"/>
              <a:gd name="connsiteY155" fmla="*/ 593912 h 2719389"/>
              <a:gd name="connsiteX156" fmla="*/ 9460313 w 9906001"/>
              <a:gd name="connsiteY156" fmla="*/ 588687 h 2719389"/>
              <a:gd name="connsiteX157" fmla="*/ 9454509 w 9906001"/>
              <a:gd name="connsiteY157" fmla="*/ 582881 h 2719389"/>
              <a:gd name="connsiteX158" fmla="*/ 9449285 w 9906001"/>
              <a:gd name="connsiteY158" fmla="*/ 576106 h 2719389"/>
              <a:gd name="connsiteX159" fmla="*/ 9445222 w 9906001"/>
              <a:gd name="connsiteY159" fmla="*/ 568558 h 2719389"/>
              <a:gd name="connsiteX160" fmla="*/ 9442127 w 9906001"/>
              <a:gd name="connsiteY160" fmla="*/ 560430 h 2719389"/>
              <a:gd name="connsiteX161" fmla="*/ 9440385 w 9906001"/>
              <a:gd name="connsiteY161" fmla="*/ 552108 h 2719389"/>
              <a:gd name="connsiteX162" fmla="*/ 9439805 w 9906001"/>
              <a:gd name="connsiteY162" fmla="*/ 543205 h 2719389"/>
              <a:gd name="connsiteX163" fmla="*/ 9440191 w 9906001"/>
              <a:gd name="connsiteY163" fmla="*/ 534883 h 2719389"/>
              <a:gd name="connsiteX164" fmla="*/ 9441933 w 9906001"/>
              <a:gd name="connsiteY164" fmla="*/ 526755 h 2719389"/>
              <a:gd name="connsiteX165" fmla="*/ 9444641 w 9906001"/>
              <a:gd name="connsiteY165" fmla="*/ 519207 h 2719389"/>
              <a:gd name="connsiteX166" fmla="*/ 9448124 w 9906001"/>
              <a:gd name="connsiteY166" fmla="*/ 512239 h 2719389"/>
              <a:gd name="connsiteX167" fmla="*/ 9452575 w 9906001"/>
              <a:gd name="connsiteY167" fmla="*/ 505659 h 2719389"/>
              <a:gd name="connsiteX168" fmla="*/ 9457991 w 9906001"/>
              <a:gd name="connsiteY168" fmla="*/ 500046 h 2719389"/>
              <a:gd name="connsiteX169" fmla="*/ 9463796 w 9906001"/>
              <a:gd name="connsiteY169" fmla="*/ 494821 h 2719389"/>
              <a:gd name="connsiteX170" fmla="*/ 9470375 w 9906001"/>
              <a:gd name="connsiteY170" fmla="*/ 490563 h 2719389"/>
              <a:gd name="connsiteX171" fmla="*/ 9477727 w 9906001"/>
              <a:gd name="connsiteY171" fmla="*/ 487079 h 2719389"/>
              <a:gd name="connsiteX172" fmla="*/ 9471342 w 9906001"/>
              <a:gd name="connsiteY172" fmla="*/ 475467 h 2719389"/>
              <a:gd name="connsiteX173" fmla="*/ 9464763 w 9906001"/>
              <a:gd name="connsiteY173" fmla="*/ 464048 h 2719389"/>
              <a:gd name="connsiteX174" fmla="*/ 9457024 w 9906001"/>
              <a:gd name="connsiteY174" fmla="*/ 465209 h 2719389"/>
              <a:gd name="connsiteX175" fmla="*/ 9449091 w 9906001"/>
              <a:gd name="connsiteY175" fmla="*/ 465596 h 2719389"/>
              <a:gd name="connsiteX176" fmla="*/ 9438643 w 9906001"/>
              <a:gd name="connsiteY176" fmla="*/ 465016 h 2719389"/>
              <a:gd name="connsiteX177" fmla="*/ 9428389 w 9906001"/>
              <a:gd name="connsiteY177" fmla="*/ 463274 h 2719389"/>
              <a:gd name="connsiteX178" fmla="*/ 9418715 w 9906001"/>
              <a:gd name="connsiteY178" fmla="*/ 460371 h 2719389"/>
              <a:gd name="connsiteX179" fmla="*/ 9409429 w 9906001"/>
              <a:gd name="connsiteY179" fmla="*/ 456306 h 2719389"/>
              <a:gd name="connsiteX180" fmla="*/ 9400721 w 9906001"/>
              <a:gd name="connsiteY180" fmla="*/ 451275 h 2719389"/>
              <a:gd name="connsiteX181" fmla="*/ 9392595 w 9906001"/>
              <a:gd name="connsiteY181" fmla="*/ 445662 h 2719389"/>
              <a:gd name="connsiteX182" fmla="*/ 9385243 w 9906001"/>
              <a:gd name="connsiteY182" fmla="*/ 439082 h 2719389"/>
              <a:gd name="connsiteX183" fmla="*/ 9378665 w 9906001"/>
              <a:gd name="connsiteY183" fmla="*/ 431534 h 2719389"/>
              <a:gd name="connsiteX184" fmla="*/ 9372861 w 9906001"/>
              <a:gd name="connsiteY184" fmla="*/ 423599 h 2719389"/>
              <a:gd name="connsiteX185" fmla="*/ 9368023 w 9906001"/>
              <a:gd name="connsiteY185" fmla="*/ 414890 h 2719389"/>
              <a:gd name="connsiteX186" fmla="*/ 9364154 w 9906001"/>
              <a:gd name="connsiteY186" fmla="*/ 405600 h 2719389"/>
              <a:gd name="connsiteX187" fmla="*/ 9361251 w 9906001"/>
              <a:gd name="connsiteY187" fmla="*/ 395922 h 2719389"/>
              <a:gd name="connsiteX188" fmla="*/ 9359511 w 9906001"/>
              <a:gd name="connsiteY188" fmla="*/ 385859 h 2719389"/>
              <a:gd name="connsiteX189" fmla="*/ 9358930 w 9906001"/>
              <a:gd name="connsiteY189" fmla="*/ 375021 h 2719389"/>
              <a:gd name="connsiteX190" fmla="*/ 9359123 w 9906001"/>
              <a:gd name="connsiteY190" fmla="*/ 367279 h 2719389"/>
              <a:gd name="connsiteX191" fmla="*/ 9360091 w 9906001"/>
              <a:gd name="connsiteY191" fmla="*/ 359537 h 2719389"/>
              <a:gd name="connsiteX192" fmla="*/ 9343452 w 9906001"/>
              <a:gd name="connsiteY192" fmla="*/ 349861 h 2719389"/>
              <a:gd name="connsiteX193" fmla="*/ 9326232 w 9906001"/>
              <a:gd name="connsiteY193" fmla="*/ 341345 h 2719389"/>
              <a:gd name="connsiteX194" fmla="*/ 9308239 w 9906001"/>
              <a:gd name="connsiteY194" fmla="*/ 333603 h 2719389"/>
              <a:gd name="connsiteX195" fmla="*/ 9289857 w 9906001"/>
              <a:gd name="connsiteY195" fmla="*/ 327023 h 2719389"/>
              <a:gd name="connsiteX196" fmla="*/ 9270703 w 9906001"/>
              <a:gd name="connsiteY196" fmla="*/ 321604 h 2719389"/>
              <a:gd name="connsiteX197" fmla="*/ 9251548 w 9906001"/>
              <a:gd name="connsiteY197" fmla="*/ 317152 h 2719389"/>
              <a:gd name="connsiteX198" fmla="*/ 9231813 w 9906001"/>
              <a:gd name="connsiteY198" fmla="*/ 314056 h 2719389"/>
              <a:gd name="connsiteX199" fmla="*/ 9211305 w 9906001"/>
              <a:gd name="connsiteY199" fmla="*/ 312121 h 2719389"/>
              <a:gd name="connsiteX200" fmla="*/ 9448956 w 9906001"/>
              <a:gd name="connsiteY200" fmla="*/ 297988 h 2719389"/>
              <a:gd name="connsiteX201" fmla="*/ 9439263 w 9906001"/>
              <a:gd name="connsiteY201" fmla="*/ 298377 h 2719389"/>
              <a:gd name="connsiteX202" fmla="*/ 9429959 w 9906001"/>
              <a:gd name="connsiteY202" fmla="*/ 300123 h 2719389"/>
              <a:gd name="connsiteX203" fmla="*/ 9421043 w 9906001"/>
              <a:gd name="connsiteY203" fmla="*/ 303034 h 2719389"/>
              <a:gd name="connsiteX204" fmla="*/ 9412708 w 9906001"/>
              <a:gd name="connsiteY204" fmla="*/ 306916 h 2719389"/>
              <a:gd name="connsiteX205" fmla="*/ 9404955 w 9906001"/>
              <a:gd name="connsiteY205" fmla="*/ 311768 h 2719389"/>
              <a:gd name="connsiteX206" fmla="*/ 9397589 w 9906001"/>
              <a:gd name="connsiteY206" fmla="*/ 317203 h 2719389"/>
              <a:gd name="connsiteX207" fmla="*/ 9391191 w 9906001"/>
              <a:gd name="connsiteY207" fmla="*/ 323801 h 2719389"/>
              <a:gd name="connsiteX208" fmla="*/ 9385571 w 9906001"/>
              <a:gd name="connsiteY208" fmla="*/ 330982 h 2719389"/>
              <a:gd name="connsiteX209" fmla="*/ 9380724 w 9906001"/>
              <a:gd name="connsiteY209" fmla="*/ 338746 h 2719389"/>
              <a:gd name="connsiteX210" fmla="*/ 9377041 w 9906001"/>
              <a:gd name="connsiteY210" fmla="*/ 347091 h 2719389"/>
              <a:gd name="connsiteX211" fmla="*/ 9374134 w 9906001"/>
              <a:gd name="connsiteY211" fmla="*/ 356213 h 2719389"/>
              <a:gd name="connsiteX212" fmla="*/ 9372389 w 9906001"/>
              <a:gd name="connsiteY212" fmla="*/ 365335 h 2719389"/>
              <a:gd name="connsiteX213" fmla="*/ 9371808 w 9906001"/>
              <a:gd name="connsiteY213" fmla="*/ 375039 h 2719389"/>
              <a:gd name="connsiteX214" fmla="*/ 9372389 w 9906001"/>
              <a:gd name="connsiteY214" fmla="*/ 384938 h 2719389"/>
              <a:gd name="connsiteX215" fmla="*/ 9374134 w 9906001"/>
              <a:gd name="connsiteY215" fmla="*/ 394253 h 2719389"/>
              <a:gd name="connsiteX216" fmla="*/ 9377041 w 9906001"/>
              <a:gd name="connsiteY216" fmla="*/ 403181 h 2719389"/>
              <a:gd name="connsiteX217" fmla="*/ 9380724 w 9906001"/>
              <a:gd name="connsiteY217" fmla="*/ 411527 h 2719389"/>
              <a:gd name="connsiteX218" fmla="*/ 9385571 w 9906001"/>
              <a:gd name="connsiteY218" fmla="*/ 419290 h 2719389"/>
              <a:gd name="connsiteX219" fmla="*/ 9391191 w 9906001"/>
              <a:gd name="connsiteY219" fmla="*/ 426471 h 2719389"/>
              <a:gd name="connsiteX220" fmla="*/ 9397589 w 9906001"/>
              <a:gd name="connsiteY220" fmla="*/ 432876 h 2719389"/>
              <a:gd name="connsiteX221" fmla="*/ 9404955 w 9906001"/>
              <a:gd name="connsiteY221" fmla="*/ 438698 h 2719389"/>
              <a:gd name="connsiteX222" fmla="*/ 9412708 w 9906001"/>
              <a:gd name="connsiteY222" fmla="*/ 443550 h 2719389"/>
              <a:gd name="connsiteX223" fmla="*/ 9421043 w 9906001"/>
              <a:gd name="connsiteY223" fmla="*/ 447432 h 2719389"/>
              <a:gd name="connsiteX224" fmla="*/ 9429959 w 9906001"/>
              <a:gd name="connsiteY224" fmla="*/ 449955 h 2719389"/>
              <a:gd name="connsiteX225" fmla="*/ 9439263 w 9906001"/>
              <a:gd name="connsiteY225" fmla="*/ 451896 h 2719389"/>
              <a:gd name="connsiteX226" fmla="*/ 9448956 w 9906001"/>
              <a:gd name="connsiteY226" fmla="*/ 452478 h 2719389"/>
              <a:gd name="connsiteX227" fmla="*/ 9458647 w 9906001"/>
              <a:gd name="connsiteY227" fmla="*/ 451896 h 2719389"/>
              <a:gd name="connsiteX228" fmla="*/ 9468146 w 9906001"/>
              <a:gd name="connsiteY228" fmla="*/ 449955 h 2719389"/>
              <a:gd name="connsiteX229" fmla="*/ 9476869 w 9906001"/>
              <a:gd name="connsiteY229" fmla="*/ 447432 h 2719389"/>
              <a:gd name="connsiteX230" fmla="*/ 9485203 w 9906001"/>
              <a:gd name="connsiteY230" fmla="*/ 443550 h 2719389"/>
              <a:gd name="connsiteX231" fmla="*/ 9493151 w 9906001"/>
              <a:gd name="connsiteY231" fmla="*/ 438698 h 2719389"/>
              <a:gd name="connsiteX232" fmla="*/ 9500323 w 9906001"/>
              <a:gd name="connsiteY232" fmla="*/ 432876 h 2719389"/>
              <a:gd name="connsiteX233" fmla="*/ 9506720 w 9906001"/>
              <a:gd name="connsiteY233" fmla="*/ 426471 h 2719389"/>
              <a:gd name="connsiteX234" fmla="*/ 9512535 w 9906001"/>
              <a:gd name="connsiteY234" fmla="*/ 419290 h 2719389"/>
              <a:gd name="connsiteX235" fmla="*/ 9516994 w 9906001"/>
              <a:gd name="connsiteY235" fmla="*/ 411527 h 2719389"/>
              <a:gd name="connsiteX236" fmla="*/ 9521065 w 9906001"/>
              <a:gd name="connsiteY236" fmla="*/ 403181 h 2719389"/>
              <a:gd name="connsiteX237" fmla="*/ 9523971 w 9906001"/>
              <a:gd name="connsiteY237" fmla="*/ 394253 h 2719389"/>
              <a:gd name="connsiteX238" fmla="*/ 9525717 w 9906001"/>
              <a:gd name="connsiteY238" fmla="*/ 384938 h 2719389"/>
              <a:gd name="connsiteX239" fmla="*/ 9526298 w 9906001"/>
              <a:gd name="connsiteY239" fmla="*/ 375039 h 2719389"/>
              <a:gd name="connsiteX240" fmla="*/ 9525717 w 9906001"/>
              <a:gd name="connsiteY240" fmla="*/ 365335 h 2719389"/>
              <a:gd name="connsiteX241" fmla="*/ 9523971 w 9906001"/>
              <a:gd name="connsiteY241" fmla="*/ 356213 h 2719389"/>
              <a:gd name="connsiteX242" fmla="*/ 9521065 w 9906001"/>
              <a:gd name="connsiteY242" fmla="*/ 347091 h 2719389"/>
              <a:gd name="connsiteX243" fmla="*/ 9516994 w 9906001"/>
              <a:gd name="connsiteY243" fmla="*/ 338746 h 2719389"/>
              <a:gd name="connsiteX244" fmla="*/ 9512535 w 9906001"/>
              <a:gd name="connsiteY244" fmla="*/ 330982 h 2719389"/>
              <a:gd name="connsiteX245" fmla="*/ 9506720 w 9906001"/>
              <a:gd name="connsiteY245" fmla="*/ 323801 h 2719389"/>
              <a:gd name="connsiteX246" fmla="*/ 9500323 w 9906001"/>
              <a:gd name="connsiteY246" fmla="*/ 317203 h 2719389"/>
              <a:gd name="connsiteX247" fmla="*/ 9493151 w 9906001"/>
              <a:gd name="connsiteY247" fmla="*/ 311768 h 2719389"/>
              <a:gd name="connsiteX248" fmla="*/ 9485203 w 9906001"/>
              <a:gd name="connsiteY248" fmla="*/ 306916 h 2719389"/>
              <a:gd name="connsiteX249" fmla="*/ 9476869 w 9906001"/>
              <a:gd name="connsiteY249" fmla="*/ 303034 h 2719389"/>
              <a:gd name="connsiteX250" fmla="*/ 9468146 w 9906001"/>
              <a:gd name="connsiteY250" fmla="*/ 300123 h 2719389"/>
              <a:gd name="connsiteX251" fmla="*/ 9458647 w 9906001"/>
              <a:gd name="connsiteY251" fmla="*/ 298377 h 2719389"/>
              <a:gd name="connsiteX252" fmla="*/ 0 w 9906001"/>
              <a:gd name="connsiteY252" fmla="*/ 0 h 2719389"/>
              <a:gd name="connsiteX253" fmla="*/ 7715250 w 9906001"/>
              <a:gd name="connsiteY253" fmla="*/ 0 h 2719389"/>
              <a:gd name="connsiteX254" fmla="*/ 7715250 w 9906001"/>
              <a:gd name="connsiteY254" fmla="*/ 1 h 2719389"/>
              <a:gd name="connsiteX255" fmla="*/ 9906000 w 9906001"/>
              <a:gd name="connsiteY255" fmla="*/ 1 h 2719389"/>
              <a:gd name="connsiteX256" fmla="*/ 9906000 w 9906001"/>
              <a:gd name="connsiteY256" fmla="*/ 47626 h 2719389"/>
              <a:gd name="connsiteX257" fmla="*/ 9906001 w 9906001"/>
              <a:gd name="connsiteY257" fmla="*/ 47626 h 2719389"/>
              <a:gd name="connsiteX258" fmla="*/ 9906001 w 9906001"/>
              <a:gd name="connsiteY258" fmla="*/ 2181404 h 2719389"/>
              <a:gd name="connsiteX259" fmla="*/ 9906000 w 9906001"/>
              <a:gd name="connsiteY259" fmla="*/ 2181404 h 2719389"/>
              <a:gd name="connsiteX260" fmla="*/ 9906000 w 9906001"/>
              <a:gd name="connsiteY260" fmla="*/ 2400301 h 2719389"/>
              <a:gd name="connsiteX261" fmla="*/ 9906000 w 9906001"/>
              <a:gd name="connsiteY261" fmla="*/ 2719389 h 2719389"/>
              <a:gd name="connsiteX262" fmla="*/ 9598025 w 9906001"/>
              <a:gd name="connsiteY262" fmla="*/ 2719389 h 2719389"/>
              <a:gd name="connsiteX263" fmla="*/ 9598025 w 9906001"/>
              <a:gd name="connsiteY263" fmla="*/ 2398242 h 2719389"/>
              <a:gd name="connsiteX264" fmla="*/ 321276 w 9906001"/>
              <a:gd name="connsiteY264" fmla="*/ 2398242 h 2719389"/>
              <a:gd name="connsiteX265" fmla="*/ 321276 w 9906001"/>
              <a:gd name="connsiteY265" fmla="*/ 2400301 h 2719389"/>
              <a:gd name="connsiteX266" fmla="*/ 307975 w 9906001"/>
              <a:gd name="connsiteY266" fmla="*/ 2400301 h 2719389"/>
              <a:gd name="connsiteX267" fmla="*/ 307975 w 9906001"/>
              <a:gd name="connsiteY267" fmla="*/ 2719389 h 2719389"/>
              <a:gd name="connsiteX268" fmla="*/ 0 w 9906001"/>
              <a:gd name="connsiteY268" fmla="*/ 2719389 h 2719389"/>
              <a:gd name="connsiteX269" fmla="*/ 0 w 9906001"/>
              <a:gd name="connsiteY269" fmla="*/ 2400301 h 2719389"/>
              <a:gd name="connsiteX270" fmla="*/ 0 w 9906001"/>
              <a:gd name="connsiteY270" fmla="*/ 2152651 h 2719389"/>
              <a:gd name="connsiteX271" fmla="*/ 0 w 9906001"/>
              <a:gd name="connsiteY271" fmla="*/ 2028826 h 2719389"/>
              <a:gd name="connsiteX272" fmla="*/ 0 w 9906001"/>
              <a:gd name="connsiteY272" fmla="*/ 1200151 h 271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Lst>
            <a:rect l="l" t="t" r="r" b="b"/>
            <a:pathLst>
              <a:path w="9906001" h="2719389">
                <a:moveTo>
                  <a:pt x="9500453" y="495843"/>
                </a:moveTo>
                <a:lnTo>
                  <a:pt x="9492629" y="496230"/>
                </a:lnTo>
                <a:lnTo>
                  <a:pt x="9485392" y="497969"/>
                </a:lnTo>
                <a:lnTo>
                  <a:pt x="9478546" y="500866"/>
                </a:lnTo>
                <a:lnTo>
                  <a:pt x="9472287" y="504730"/>
                </a:lnTo>
                <a:lnTo>
                  <a:pt x="9466811" y="509367"/>
                </a:lnTo>
                <a:lnTo>
                  <a:pt x="9462116" y="514777"/>
                </a:lnTo>
                <a:lnTo>
                  <a:pt x="9458401" y="520959"/>
                </a:lnTo>
                <a:lnTo>
                  <a:pt x="9455466" y="527720"/>
                </a:lnTo>
                <a:lnTo>
                  <a:pt x="9453511" y="534869"/>
                </a:lnTo>
                <a:lnTo>
                  <a:pt x="9453119" y="542597"/>
                </a:lnTo>
                <a:lnTo>
                  <a:pt x="9453511" y="550324"/>
                </a:lnTo>
                <a:lnTo>
                  <a:pt x="9455466" y="557473"/>
                </a:lnTo>
                <a:lnTo>
                  <a:pt x="9458401" y="564042"/>
                </a:lnTo>
                <a:lnTo>
                  <a:pt x="9462116" y="570224"/>
                </a:lnTo>
                <a:lnTo>
                  <a:pt x="9466811" y="575634"/>
                </a:lnTo>
                <a:lnTo>
                  <a:pt x="9472287" y="580463"/>
                </a:lnTo>
                <a:lnTo>
                  <a:pt x="9478546" y="584134"/>
                </a:lnTo>
                <a:lnTo>
                  <a:pt x="9485392" y="587032"/>
                </a:lnTo>
                <a:lnTo>
                  <a:pt x="9492629" y="588771"/>
                </a:lnTo>
                <a:lnTo>
                  <a:pt x="9500453" y="589350"/>
                </a:lnTo>
                <a:lnTo>
                  <a:pt x="9508276" y="588771"/>
                </a:lnTo>
                <a:lnTo>
                  <a:pt x="9515513" y="587032"/>
                </a:lnTo>
                <a:lnTo>
                  <a:pt x="9522163" y="584134"/>
                </a:lnTo>
                <a:lnTo>
                  <a:pt x="9528618" y="580463"/>
                </a:lnTo>
                <a:lnTo>
                  <a:pt x="9534095" y="575634"/>
                </a:lnTo>
                <a:lnTo>
                  <a:pt x="9538789" y="570224"/>
                </a:lnTo>
                <a:lnTo>
                  <a:pt x="9542505" y="564042"/>
                </a:lnTo>
                <a:lnTo>
                  <a:pt x="9545439" y="557473"/>
                </a:lnTo>
                <a:lnTo>
                  <a:pt x="9547199" y="550324"/>
                </a:lnTo>
                <a:lnTo>
                  <a:pt x="9547981" y="542597"/>
                </a:lnTo>
                <a:lnTo>
                  <a:pt x="9547199" y="534869"/>
                </a:lnTo>
                <a:lnTo>
                  <a:pt x="9545439" y="527720"/>
                </a:lnTo>
                <a:lnTo>
                  <a:pt x="9542505" y="520959"/>
                </a:lnTo>
                <a:lnTo>
                  <a:pt x="9538789" y="514777"/>
                </a:lnTo>
                <a:lnTo>
                  <a:pt x="9534095" y="509367"/>
                </a:lnTo>
                <a:lnTo>
                  <a:pt x="9528618" y="504730"/>
                </a:lnTo>
                <a:lnTo>
                  <a:pt x="9522163" y="500866"/>
                </a:lnTo>
                <a:lnTo>
                  <a:pt x="9515513" y="497969"/>
                </a:lnTo>
                <a:lnTo>
                  <a:pt x="9508276" y="496230"/>
                </a:lnTo>
                <a:close/>
                <a:moveTo>
                  <a:pt x="9557662" y="424019"/>
                </a:moveTo>
                <a:lnTo>
                  <a:pt x="9551233" y="424796"/>
                </a:lnTo>
                <a:lnTo>
                  <a:pt x="9545390" y="426544"/>
                </a:lnTo>
                <a:lnTo>
                  <a:pt x="9539935" y="429263"/>
                </a:lnTo>
                <a:lnTo>
                  <a:pt x="9535454" y="433341"/>
                </a:lnTo>
                <a:lnTo>
                  <a:pt x="9531559" y="437807"/>
                </a:lnTo>
                <a:lnTo>
                  <a:pt x="9528636" y="443245"/>
                </a:lnTo>
                <a:lnTo>
                  <a:pt x="9526883" y="448877"/>
                </a:lnTo>
                <a:lnTo>
                  <a:pt x="9526299" y="455286"/>
                </a:lnTo>
                <a:lnTo>
                  <a:pt x="9526883" y="461500"/>
                </a:lnTo>
                <a:lnTo>
                  <a:pt x="9528636" y="467325"/>
                </a:lnTo>
                <a:lnTo>
                  <a:pt x="9531559" y="472569"/>
                </a:lnTo>
                <a:lnTo>
                  <a:pt x="9535454" y="477230"/>
                </a:lnTo>
                <a:lnTo>
                  <a:pt x="9539935" y="480920"/>
                </a:lnTo>
                <a:lnTo>
                  <a:pt x="9545390" y="483832"/>
                </a:lnTo>
                <a:lnTo>
                  <a:pt x="9551233" y="485580"/>
                </a:lnTo>
                <a:lnTo>
                  <a:pt x="9557662" y="486357"/>
                </a:lnTo>
                <a:lnTo>
                  <a:pt x="9563701" y="485580"/>
                </a:lnTo>
                <a:lnTo>
                  <a:pt x="9569741" y="483832"/>
                </a:lnTo>
                <a:lnTo>
                  <a:pt x="9574999" y="480920"/>
                </a:lnTo>
                <a:lnTo>
                  <a:pt x="9579675" y="477230"/>
                </a:lnTo>
                <a:lnTo>
                  <a:pt x="9583376" y="472569"/>
                </a:lnTo>
                <a:lnTo>
                  <a:pt x="9586299" y="467325"/>
                </a:lnTo>
                <a:lnTo>
                  <a:pt x="9588051" y="461500"/>
                </a:lnTo>
                <a:lnTo>
                  <a:pt x="9588637" y="455286"/>
                </a:lnTo>
                <a:lnTo>
                  <a:pt x="9588051" y="448877"/>
                </a:lnTo>
                <a:lnTo>
                  <a:pt x="9586299" y="443245"/>
                </a:lnTo>
                <a:lnTo>
                  <a:pt x="9583376" y="437807"/>
                </a:lnTo>
                <a:lnTo>
                  <a:pt x="9579675" y="433341"/>
                </a:lnTo>
                <a:lnTo>
                  <a:pt x="9574999" y="429263"/>
                </a:lnTo>
                <a:lnTo>
                  <a:pt x="9569741" y="426544"/>
                </a:lnTo>
                <a:lnTo>
                  <a:pt x="9563701" y="424796"/>
                </a:lnTo>
                <a:close/>
                <a:moveTo>
                  <a:pt x="9190989" y="311540"/>
                </a:moveTo>
                <a:lnTo>
                  <a:pt x="9169707" y="312121"/>
                </a:lnTo>
                <a:lnTo>
                  <a:pt x="9148811" y="314056"/>
                </a:lnTo>
                <a:lnTo>
                  <a:pt x="9128495" y="317733"/>
                </a:lnTo>
                <a:lnTo>
                  <a:pt x="9108566" y="321991"/>
                </a:lnTo>
                <a:lnTo>
                  <a:pt x="9089025" y="327991"/>
                </a:lnTo>
                <a:lnTo>
                  <a:pt x="9070257" y="334959"/>
                </a:lnTo>
                <a:lnTo>
                  <a:pt x="9051877" y="343087"/>
                </a:lnTo>
                <a:lnTo>
                  <a:pt x="9034270" y="352377"/>
                </a:lnTo>
                <a:lnTo>
                  <a:pt x="9017244" y="362440"/>
                </a:lnTo>
                <a:lnTo>
                  <a:pt x="9000797" y="373472"/>
                </a:lnTo>
                <a:lnTo>
                  <a:pt x="8985126" y="385859"/>
                </a:lnTo>
                <a:lnTo>
                  <a:pt x="8970421" y="399019"/>
                </a:lnTo>
                <a:lnTo>
                  <a:pt x="8956491" y="412954"/>
                </a:lnTo>
                <a:lnTo>
                  <a:pt x="8943334" y="427663"/>
                </a:lnTo>
                <a:lnTo>
                  <a:pt x="8931145" y="443340"/>
                </a:lnTo>
                <a:lnTo>
                  <a:pt x="8919923" y="459597"/>
                </a:lnTo>
                <a:lnTo>
                  <a:pt x="8909669" y="476822"/>
                </a:lnTo>
                <a:lnTo>
                  <a:pt x="8900575" y="494627"/>
                </a:lnTo>
                <a:lnTo>
                  <a:pt x="8892449" y="512820"/>
                </a:lnTo>
                <a:lnTo>
                  <a:pt x="8885483" y="531593"/>
                </a:lnTo>
                <a:lnTo>
                  <a:pt x="8879486" y="551140"/>
                </a:lnTo>
                <a:lnTo>
                  <a:pt x="8875229" y="571074"/>
                </a:lnTo>
                <a:lnTo>
                  <a:pt x="8871747" y="591396"/>
                </a:lnTo>
                <a:lnTo>
                  <a:pt x="8869619" y="612298"/>
                </a:lnTo>
                <a:lnTo>
                  <a:pt x="8869038" y="633587"/>
                </a:lnTo>
                <a:lnTo>
                  <a:pt x="8869619" y="654489"/>
                </a:lnTo>
                <a:lnTo>
                  <a:pt x="8871747" y="675391"/>
                </a:lnTo>
                <a:lnTo>
                  <a:pt x="8875229" y="695713"/>
                </a:lnTo>
                <a:lnTo>
                  <a:pt x="8879486" y="715648"/>
                </a:lnTo>
                <a:lnTo>
                  <a:pt x="8885483" y="735195"/>
                </a:lnTo>
                <a:lnTo>
                  <a:pt x="8892449" y="753967"/>
                </a:lnTo>
                <a:lnTo>
                  <a:pt x="8900575" y="772547"/>
                </a:lnTo>
                <a:lnTo>
                  <a:pt x="8909669" y="790159"/>
                </a:lnTo>
                <a:lnTo>
                  <a:pt x="8919923" y="806997"/>
                </a:lnTo>
                <a:lnTo>
                  <a:pt x="8931145" y="823448"/>
                </a:lnTo>
                <a:lnTo>
                  <a:pt x="8943334" y="839125"/>
                </a:lnTo>
                <a:lnTo>
                  <a:pt x="8956491" y="854027"/>
                </a:lnTo>
                <a:lnTo>
                  <a:pt x="8970421" y="867962"/>
                </a:lnTo>
                <a:lnTo>
                  <a:pt x="8985126" y="880928"/>
                </a:lnTo>
                <a:lnTo>
                  <a:pt x="9000797" y="893315"/>
                </a:lnTo>
                <a:lnTo>
                  <a:pt x="9017244" y="904347"/>
                </a:lnTo>
                <a:lnTo>
                  <a:pt x="9034270" y="914604"/>
                </a:lnTo>
                <a:lnTo>
                  <a:pt x="9051877" y="923894"/>
                </a:lnTo>
                <a:lnTo>
                  <a:pt x="9070257" y="932023"/>
                </a:lnTo>
                <a:lnTo>
                  <a:pt x="9089025" y="938796"/>
                </a:lnTo>
                <a:lnTo>
                  <a:pt x="9108566" y="944796"/>
                </a:lnTo>
                <a:lnTo>
                  <a:pt x="9128495" y="949247"/>
                </a:lnTo>
                <a:lnTo>
                  <a:pt x="9148811" y="952538"/>
                </a:lnTo>
                <a:lnTo>
                  <a:pt x="9169707" y="954667"/>
                </a:lnTo>
                <a:lnTo>
                  <a:pt x="9190989" y="955247"/>
                </a:lnTo>
                <a:lnTo>
                  <a:pt x="9212078" y="954667"/>
                </a:lnTo>
                <a:lnTo>
                  <a:pt x="9232781" y="952538"/>
                </a:lnTo>
                <a:lnTo>
                  <a:pt x="9253290" y="949247"/>
                </a:lnTo>
                <a:lnTo>
                  <a:pt x="9273219" y="944796"/>
                </a:lnTo>
                <a:lnTo>
                  <a:pt x="9292759" y="938796"/>
                </a:lnTo>
                <a:lnTo>
                  <a:pt x="9311527" y="932023"/>
                </a:lnTo>
                <a:lnTo>
                  <a:pt x="9329908" y="923894"/>
                </a:lnTo>
                <a:lnTo>
                  <a:pt x="9347709" y="914604"/>
                </a:lnTo>
                <a:lnTo>
                  <a:pt x="9364541" y="904347"/>
                </a:lnTo>
                <a:lnTo>
                  <a:pt x="9380987" y="893315"/>
                </a:lnTo>
                <a:lnTo>
                  <a:pt x="9396465" y="880928"/>
                </a:lnTo>
                <a:lnTo>
                  <a:pt x="9411557" y="867962"/>
                </a:lnTo>
                <a:lnTo>
                  <a:pt x="9425487" y="854027"/>
                </a:lnTo>
                <a:lnTo>
                  <a:pt x="9438451" y="839125"/>
                </a:lnTo>
                <a:lnTo>
                  <a:pt x="9450639" y="823448"/>
                </a:lnTo>
                <a:lnTo>
                  <a:pt x="9461861" y="806997"/>
                </a:lnTo>
                <a:lnTo>
                  <a:pt x="9472116" y="790159"/>
                </a:lnTo>
                <a:lnTo>
                  <a:pt x="9481403" y="772547"/>
                </a:lnTo>
                <a:lnTo>
                  <a:pt x="9489529" y="753967"/>
                </a:lnTo>
                <a:lnTo>
                  <a:pt x="9496301" y="735195"/>
                </a:lnTo>
                <a:lnTo>
                  <a:pt x="9502105" y="715648"/>
                </a:lnTo>
                <a:lnTo>
                  <a:pt x="9506749" y="695713"/>
                </a:lnTo>
                <a:lnTo>
                  <a:pt x="9510038" y="675391"/>
                </a:lnTo>
                <a:lnTo>
                  <a:pt x="9511973" y="654489"/>
                </a:lnTo>
                <a:lnTo>
                  <a:pt x="9512747" y="633587"/>
                </a:lnTo>
                <a:lnTo>
                  <a:pt x="9512553" y="617910"/>
                </a:lnTo>
                <a:lnTo>
                  <a:pt x="9511199" y="602621"/>
                </a:lnTo>
                <a:lnTo>
                  <a:pt x="9505781" y="603202"/>
                </a:lnTo>
                <a:lnTo>
                  <a:pt x="9499977" y="603395"/>
                </a:lnTo>
                <a:lnTo>
                  <a:pt x="9491077" y="602814"/>
                </a:lnTo>
                <a:lnTo>
                  <a:pt x="9482564" y="601073"/>
                </a:lnTo>
                <a:lnTo>
                  <a:pt x="9474631" y="597976"/>
                </a:lnTo>
                <a:lnTo>
                  <a:pt x="9467085" y="593912"/>
                </a:lnTo>
                <a:lnTo>
                  <a:pt x="9460313" y="588687"/>
                </a:lnTo>
                <a:lnTo>
                  <a:pt x="9454509" y="582881"/>
                </a:lnTo>
                <a:lnTo>
                  <a:pt x="9449285" y="576106"/>
                </a:lnTo>
                <a:lnTo>
                  <a:pt x="9445222" y="568558"/>
                </a:lnTo>
                <a:lnTo>
                  <a:pt x="9442127" y="560430"/>
                </a:lnTo>
                <a:lnTo>
                  <a:pt x="9440385" y="552108"/>
                </a:lnTo>
                <a:lnTo>
                  <a:pt x="9439805" y="543205"/>
                </a:lnTo>
                <a:lnTo>
                  <a:pt x="9440191" y="534883"/>
                </a:lnTo>
                <a:lnTo>
                  <a:pt x="9441933" y="526755"/>
                </a:lnTo>
                <a:lnTo>
                  <a:pt x="9444641" y="519207"/>
                </a:lnTo>
                <a:lnTo>
                  <a:pt x="9448124" y="512239"/>
                </a:lnTo>
                <a:lnTo>
                  <a:pt x="9452575" y="505659"/>
                </a:lnTo>
                <a:lnTo>
                  <a:pt x="9457991" y="500046"/>
                </a:lnTo>
                <a:lnTo>
                  <a:pt x="9463796" y="494821"/>
                </a:lnTo>
                <a:lnTo>
                  <a:pt x="9470375" y="490563"/>
                </a:lnTo>
                <a:lnTo>
                  <a:pt x="9477727" y="487079"/>
                </a:lnTo>
                <a:lnTo>
                  <a:pt x="9471342" y="475467"/>
                </a:lnTo>
                <a:lnTo>
                  <a:pt x="9464763" y="464048"/>
                </a:lnTo>
                <a:lnTo>
                  <a:pt x="9457024" y="465209"/>
                </a:lnTo>
                <a:lnTo>
                  <a:pt x="9449091" y="465596"/>
                </a:lnTo>
                <a:lnTo>
                  <a:pt x="9438643" y="465016"/>
                </a:lnTo>
                <a:lnTo>
                  <a:pt x="9428389" y="463274"/>
                </a:lnTo>
                <a:lnTo>
                  <a:pt x="9418715" y="460371"/>
                </a:lnTo>
                <a:lnTo>
                  <a:pt x="9409429" y="456306"/>
                </a:lnTo>
                <a:lnTo>
                  <a:pt x="9400721" y="451275"/>
                </a:lnTo>
                <a:lnTo>
                  <a:pt x="9392595" y="445662"/>
                </a:lnTo>
                <a:lnTo>
                  <a:pt x="9385243" y="439082"/>
                </a:lnTo>
                <a:lnTo>
                  <a:pt x="9378665" y="431534"/>
                </a:lnTo>
                <a:lnTo>
                  <a:pt x="9372861" y="423599"/>
                </a:lnTo>
                <a:lnTo>
                  <a:pt x="9368023" y="414890"/>
                </a:lnTo>
                <a:lnTo>
                  <a:pt x="9364154" y="405600"/>
                </a:lnTo>
                <a:lnTo>
                  <a:pt x="9361251" y="395922"/>
                </a:lnTo>
                <a:lnTo>
                  <a:pt x="9359511" y="385859"/>
                </a:lnTo>
                <a:lnTo>
                  <a:pt x="9358930" y="375021"/>
                </a:lnTo>
                <a:lnTo>
                  <a:pt x="9359123" y="367279"/>
                </a:lnTo>
                <a:lnTo>
                  <a:pt x="9360091" y="359537"/>
                </a:lnTo>
                <a:lnTo>
                  <a:pt x="9343452" y="349861"/>
                </a:lnTo>
                <a:lnTo>
                  <a:pt x="9326232" y="341345"/>
                </a:lnTo>
                <a:lnTo>
                  <a:pt x="9308239" y="333603"/>
                </a:lnTo>
                <a:lnTo>
                  <a:pt x="9289857" y="327023"/>
                </a:lnTo>
                <a:lnTo>
                  <a:pt x="9270703" y="321604"/>
                </a:lnTo>
                <a:lnTo>
                  <a:pt x="9251548" y="317152"/>
                </a:lnTo>
                <a:lnTo>
                  <a:pt x="9231813" y="314056"/>
                </a:lnTo>
                <a:lnTo>
                  <a:pt x="9211305" y="312121"/>
                </a:lnTo>
                <a:close/>
                <a:moveTo>
                  <a:pt x="9448956" y="297988"/>
                </a:moveTo>
                <a:lnTo>
                  <a:pt x="9439263" y="298377"/>
                </a:lnTo>
                <a:lnTo>
                  <a:pt x="9429959" y="300123"/>
                </a:lnTo>
                <a:lnTo>
                  <a:pt x="9421043" y="303034"/>
                </a:lnTo>
                <a:lnTo>
                  <a:pt x="9412708" y="306916"/>
                </a:lnTo>
                <a:lnTo>
                  <a:pt x="9404955" y="311768"/>
                </a:lnTo>
                <a:lnTo>
                  <a:pt x="9397589" y="317203"/>
                </a:lnTo>
                <a:lnTo>
                  <a:pt x="9391191" y="323801"/>
                </a:lnTo>
                <a:lnTo>
                  <a:pt x="9385571" y="330982"/>
                </a:lnTo>
                <a:lnTo>
                  <a:pt x="9380724" y="338746"/>
                </a:lnTo>
                <a:lnTo>
                  <a:pt x="9377041" y="347091"/>
                </a:lnTo>
                <a:lnTo>
                  <a:pt x="9374134" y="356213"/>
                </a:lnTo>
                <a:lnTo>
                  <a:pt x="9372389" y="365335"/>
                </a:lnTo>
                <a:lnTo>
                  <a:pt x="9371808" y="375039"/>
                </a:lnTo>
                <a:lnTo>
                  <a:pt x="9372389" y="384938"/>
                </a:lnTo>
                <a:lnTo>
                  <a:pt x="9374134" y="394253"/>
                </a:lnTo>
                <a:lnTo>
                  <a:pt x="9377041" y="403181"/>
                </a:lnTo>
                <a:lnTo>
                  <a:pt x="9380724" y="411527"/>
                </a:lnTo>
                <a:lnTo>
                  <a:pt x="9385571" y="419290"/>
                </a:lnTo>
                <a:lnTo>
                  <a:pt x="9391191" y="426471"/>
                </a:lnTo>
                <a:lnTo>
                  <a:pt x="9397589" y="432876"/>
                </a:lnTo>
                <a:lnTo>
                  <a:pt x="9404955" y="438698"/>
                </a:lnTo>
                <a:lnTo>
                  <a:pt x="9412708" y="443550"/>
                </a:lnTo>
                <a:lnTo>
                  <a:pt x="9421043" y="447432"/>
                </a:lnTo>
                <a:lnTo>
                  <a:pt x="9429959" y="449955"/>
                </a:lnTo>
                <a:lnTo>
                  <a:pt x="9439263" y="451896"/>
                </a:lnTo>
                <a:lnTo>
                  <a:pt x="9448956" y="452478"/>
                </a:lnTo>
                <a:lnTo>
                  <a:pt x="9458647" y="451896"/>
                </a:lnTo>
                <a:lnTo>
                  <a:pt x="9468146" y="449955"/>
                </a:lnTo>
                <a:lnTo>
                  <a:pt x="9476869" y="447432"/>
                </a:lnTo>
                <a:lnTo>
                  <a:pt x="9485203" y="443550"/>
                </a:lnTo>
                <a:lnTo>
                  <a:pt x="9493151" y="438698"/>
                </a:lnTo>
                <a:lnTo>
                  <a:pt x="9500323" y="432876"/>
                </a:lnTo>
                <a:lnTo>
                  <a:pt x="9506720" y="426471"/>
                </a:lnTo>
                <a:lnTo>
                  <a:pt x="9512535" y="419290"/>
                </a:lnTo>
                <a:lnTo>
                  <a:pt x="9516994" y="411527"/>
                </a:lnTo>
                <a:lnTo>
                  <a:pt x="9521065" y="403181"/>
                </a:lnTo>
                <a:lnTo>
                  <a:pt x="9523971" y="394253"/>
                </a:lnTo>
                <a:lnTo>
                  <a:pt x="9525717" y="384938"/>
                </a:lnTo>
                <a:lnTo>
                  <a:pt x="9526298" y="375039"/>
                </a:lnTo>
                <a:lnTo>
                  <a:pt x="9525717" y="365335"/>
                </a:lnTo>
                <a:lnTo>
                  <a:pt x="9523971" y="356213"/>
                </a:lnTo>
                <a:lnTo>
                  <a:pt x="9521065" y="347091"/>
                </a:lnTo>
                <a:lnTo>
                  <a:pt x="9516994" y="338746"/>
                </a:lnTo>
                <a:lnTo>
                  <a:pt x="9512535" y="330982"/>
                </a:lnTo>
                <a:lnTo>
                  <a:pt x="9506720" y="323801"/>
                </a:lnTo>
                <a:lnTo>
                  <a:pt x="9500323" y="317203"/>
                </a:lnTo>
                <a:lnTo>
                  <a:pt x="9493151" y="311768"/>
                </a:lnTo>
                <a:lnTo>
                  <a:pt x="9485203" y="306916"/>
                </a:lnTo>
                <a:lnTo>
                  <a:pt x="9476869" y="303034"/>
                </a:lnTo>
                <a:lnTo>
                  <a:pt x="9468146" y="300123"/>
                </a:lnTo>
                <a:lnTo>
                  <a:pt x="9458647" y="298377"/>
                </a:lnTo>
                <a:close/>
                <a:moveTo>
                  <a:pt x="0" y="0"/>
                </a:moveTo>
                <a:lnTo>
                  <a:pt x="7715250" y="0"/>
                </a:lnTo>
                <a:lnTo>
                  <a:pt x="7715250" y="1"/>
                </a:lnTo>
                <a:lnTo>
                  <a:pt x="9906000" y="1"/>
                </a:lnTo>
                <a:lnTo>
                  <a:pt x="9906000" y="47626"/>
                </a:lnTo>
                <a:lnTo>
                  <a:pt x="9906001" y="47626"/>
                </a:lnTo>
                <a:lnTo>
                  <a:pt x="9906001" y="2181404"/>
                </a:lnTo>
                <a:lnTo>
                  <a:pt x="9906000" y="2181404"/>
                </a:lnTo>
                <a:lnTo>
                  <a:pt x="9906000" y="2400301"/>
                </a:lnTo>
                <a:lnTo>
                  <a:pt x="9906000" y="2719389"/>
                </a:lnTo>
                <a:lnTo>
                  <a:pt x="9598025" y="2719389"/>
                </a:lnTo>
                <a:lnTo>
                  <a:pt x="9598025" y="2398242"/>
                </a:lnTo>
                <a:lnTo>
                  <a:pt x="321276" y="2398242"/>
                </a:lnTo>
                <a:lnTo>
                  <a:pt x="321276" y="2400301"/>
                </a:lnTo>
                <a:lnTo>
                  <a:pt x="307975" y="2400301"/>
                </a:lnTo>
                <a:lnTo>
                  <a:pt x="307975" y="2719389"/>
                </a:lnTo>
                <a:lnTo>
                  <a:pt x="0" y="2719389"/>
                </a:lnTo>
                <a:lnTo>
                  <a:pt x="0" y="2400301"/>
                </a:lnTo>
                <a:lnTo>
                  <a:pt x="0" y="2152651"/>
                </a:lnTo>
                <a:lnTo>
                  <a:pt x="0" y="2028826"/>
                </a:lnTo>
                <a:lnTo>
                  <a:pt x="0" y="1200151"/>
                </a:lnTo>
                <a:close/>
              </a:path>
            </a:pathLst>
          </a:custGeom>
          <a:solidFill>
            <a:schemeClr val="accent5"/>
          </a:solidFill>
        </p:spPr>
        <p:txBody>
          <a:bodyPr wrap="square" anchor="ctr">
            <a:noAutofit/>
          </a:bodyPr>
          <a:lstStyle>
            <a:lvl1pPr algn="ctr">
              <a:defRPr>
                <a:solidFill>
                  <a:schemeClr val="bg1"/>
                </a:solidFill>
              </a:defRPr>
            </a:lvl1pPr>
          </a:lstStyle>
          <a:p>
            <a:r>
              <a:rPr lang="en-US"/>
              <a:t>Click icon to add picture</a:t>
            </a:r>
            <a:endParaRPr lang="en-GB" dirty="0"/>
          </a:p>
        </p:txBody>
      </p:sp>
      <p:sp>
        <p:nvSpPr>
          <p:cNvPr id="33" name="Text Placeholder 7"/>
          <p:cNvSpPr>
            <a:spLocks noGrp="1"/>
          </p:cNvSpPr>
          <p:nvPr>
            <p:ph type="body" sz="quarter" idx="16" hasCustomPrompt="1"/>
          </p:nvPr>
        </p:nvSpPr>
        <p:spPr>
          <a:xfrm>
            <a:off x="596901" y="2507811"/>
            <a:ext cx="8712199" cy="368795"/>
          </a:xfrm>
          <a:prstGeom prst="rect">
            <a:avLst/>
          </a:prstGeom>
        </p:spPr>
        <p:txBody>
          <a:bodyPr rIns="0" anchor="b">
            <a:noAutofit/>
          </a:bodyPr>
          <a:lstStyle>
            <a:lvl1pPr>
              <a:lnSpc>
                <a:spcPct val="100000"/>
              </a:lnSpc>
              <a:spcBef>
                <a:spcPts val="0"/>
              </a:spcBef>
              <a:spcAft>
                <a:spcPts val="0"/>
              </a:spcAft>
              <a:defRPr sz="2200" b="1" cap="none" spc="-50" baseline="0">
                <a:solidFill>
                  <a:schemeClr val="bg2"/>
                </a:solidFill>
              </a:defRPr>
            </a:lvl1pPr>
            <a:lvl2pPr>
              <a:lnSpc>
                <a:spcPct val="80000"/>
              </a:lnSpc>
              <a:spcBef>
                <a:spcPts val="0"/>
              </a:spcBef>
              <a:defRPr sz="5000" spc="-150">
                <a:solidFill>
                  <a:schemeClr val="accent4"/>
                </a:solidFill>
              </a:defRPr>
            </a:lvl2pPr>
          </a:lstStyle>
          <a:p>
            <a:pPr lvl="0"/>
            <a:r>
              <a:rPr lang="en-GB" dirty="0"/>
              <a:t>Click to edit title</a:t>
            </a:r>
          </a:p>
        </p:txBody>
      </p:sp>
      <p:sp>
        <p:nvSpPr>
          <p:cNvPr id="35" name="Text Placeholder 22"/>
          <p:cNvSpPr>
            <a:spLocks noGrp="1"/>
          </p:cNvSpPr>
          <p:nvPr>
            <p:ph type="body" sz="quarter" idx="18" hasCustomPrompt="1"/>
          </p:nvPr>
        </p:nvSpPr>
        <p:spPr>
          <a:xfrm>
            <a:off x="596901" y="2887948"/>
            <a:ext cx="8712200" cy="294771"/>
          </a:xfrm>
          <a:prstGeom prst="rect">
            <a:avLst/>
          </a:prstGeom>
        </p:spPr>
        <p:txBody>
          <a:bodyPr lIns="0" tIns="0" rIns="0" bIns="0" anchor="ctr"/>
          <a:lstStyle>
            <a:lvl1pPr>
              <a:lnSpc>
                <a:spcPct val="100000"/>
              </a:lnSpc>
              <a:spcBef>
                <a:spcPts val="0"/>
              </a:spcBef>
              <a:spcAft>
                <a:spcPts val="0"/>
              </a:spcAft>
              <a:defRPr sz="1700" b="0">
                <a:solidFill>
                  <a:schemeClr val="tx1"/>
                </a:solidFill>
              </a:defRPr>
            </a:lvl1pPr>
          </a:lstStyle>
          <a:p>
            <a:pPr lvl="0"/>
            <a:r>
              <a:rPr lang="en-GB" dirty="0"/>
              <a:t>Click to edit subtitle</a:t>
            </a:r>
          </a:p>
        </p:txBody>
      </p:sp>
      <p:sp>
        <p:nvSpPr>
          <p:cNvPr id="11" name="Text Placeholder 10"/>
          <p:cNvSpPr>
            <a:spLocks noGrp="1"/>
          </p:cNvSpPr>
          <p:nvPr>
            <p:ph type="body" sz="quarter" idx="20" hasCustomPrompt="1"/>
          </p:nvPr>
        </p:nvSpPr>
        <p:spPr>
          <a:xfrm>
            <a:off x="596901" y="3359739"/>
            <a:ext cx="8712199" cy="2408237"/>
          </a:xfrm>
          <a:prstGeom prst="rect">
            <a:avLst/>
          </a:prstGeom>
        </p:spPr>
        <p:txBody>
          <a:bodyPr tIns="0" rIns="0" bIns="0" numCol="3" spcCol="180000">
            <a:normAutofit/>
          </a:bodyPr>
          <a:lstStyle>
            <a:lvl1pPr>
              <a:lnSpc>
                <a:spcPct val="100000"/>
              </a:lnSpc>
              <a:spcAft>
                <a:spcPts val="800"/>
              </a:spcAft>
              <a:defRPr sz="1100" b="0">
                <a:solidFill>
                  <a:schemeClr val="tx1"/>
                </a:solidFill>
              </a:defRPr>
            </a:lvl1pPr>
            <a:lvl2pPr marL="171450" indent="-171450">
              <a:lnSpc>
                <a:spcPct val="100000"/>
              </a:lnSpc>
              <a:buClr>
                <a:schemeClr val="bg2"/>
              </a:buClr>
              <a:buFont typeface="Arial" panose="020B0604020202020204" pitchFamily="34" charset="0"/>
              <a:buChar char="•"/>
              <a:defRPr sz="1100" cap="none" baseline="0"/>
            </a:lvl2pPr>
            <a:lvl3pPr>
              <a:lnSpc>
                <a:spcPct val="100000"/>
              </a:lnSpc>
              <a:defRPr sz="1100"/>
            </a:lvl3pPr>
            <a:lvl4pPr marL="0" indent="0">
              <a:spcBef>
                <a:spcPts val="0"/>
              </a:spcBef>
              <a:spcAft>
                <a:spcPts val="800"/>
              </a:spcAft>
              <a:buNone/>
              <a:defRPr sz="1100"/>
            </a:lvl4pPr>
            <a:lvl5pPr marL="0" indent="0">
              <a:spcBef>
                <a:spcPts val="0"/>
              </a:spcBef>
              <a:spcAft>
                <a:spcPts val="800"/>
              </a:spcAft>
              <a:buFont typeface="Arial" panose="020B0604020202020204" pitchFamily="34" charset="0"/>
              <a:buNone/>
              <a:defRPr sz="1100"/>
            </a:lvl5pPr>
            <a:lvl6pPr marL="0" indent="0">
              <a:lnSpc>
                <a:spcPct val="100000"/>
              </a:lnSpc>
              <a:spcBef>
                <a:spcPts val="0"/>
              </a:spcBef>
              <a:spcAft>
                <a:spcPts val="800"/>
              </a:spcAft>
              <a:buNone/>
              <a:defRPr/>
            </a:lvl6pPr>
            <a:lvl7pPr marL="0" indent="0">
              <a:lnSpc>
                <a:spcPct val="100000"/>
              </a:lnSpc>
              <a:spcBef>
                <a:spcPts val="0"/>
              </a:spcBef>
              <a:spcAft>
                <a:spcPts val="800"/>
              </a:spcAft>
              <a:buNone/>
              <a:defRPr sz="1100"/>
            </a:lvl7pPr>
            <a:lvl8pPr marL="0" indent="0">
              <a:lnSpc>
                <a:spcPct val="100000"/>
              </a:lnSpc>
              <a:spcBef>
                <a:spcPts val="0"/>
              </a:spcBef>
              <a:spcAft>
                <a:spcPts val="800"/>
              </a:spcAft>
              <a:buNone/>
              <a:defRPr sz="1100"/>
            </a:lvl8pPr>
            <a:lvl9pPr marL="0" indent="0">
              <a:lnSpc>
                <a:spcPct val="100000"/>
              </a:lnSpc>
              <a:spcBef>
                <a:spcPts val="0"/>
              </a:spcBef>
              <a:spcAft>
                <a:spcPts val="800"/>
              </a:spcAft>
              <a:buNone/>
              <a:defRPr sz="1100"/>
            </a:lvl9pPr>
          </a:lstStyle>
          <a:p>
            <a:pPr lvl="0"/>
            <a:r>
              <a:rPr lang="en-GB" dirty="0"/>
              <a:t>Click to edit Master text styles</a:t>
            </a:r>
          </a:p>
        </p:txBody>
      </p:sp>
      <p:sp>
        <p:nvSpPr>
          <p:cNvPr id="22" name="txtWMTD"/>
          <p:cNvSpPr txBox="1">
            <a:spLocks/>
          </p:cNvSpPr>
          <p:nvPr userDrawn="1"/>
        </p:nvSpPr>
        <p:spPr>
          <a:xfrm>
            <a:off x="596901" y="5926382"/>
            <a:ext cx="2789056" cy="421005"/>
          </a:xfrm>
          <a:prstGeom prst="rect">
            <a:avLst/>
          </a:prstGeom>
        </p:spPr>
        <p:txBody>
          <a:bodyPr vert="horz" wrap="square" lIns="0" tIns="45720" rIns="91440" bIns="45720" rtlCol="0">
            <a:noAutofit/>
          </a:bodyPr>
          <a:lstStyle/>
          <a:p>
            <a:pPr>
              <a:spcAft>
                <a:spcPts val="0"/>
              </a:spcAft>
            </a:pPr>
            <a:r>
              <a:rPr lang="en-GB" sz="12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spcAft>
                <a:spcPts val="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paconsulting.com</a:t>
            </a:r>
          </a:p>
        </p:txBody>
      </p:sp>
    </p:spTree>
    <p:extLst>
      <p:ext uri="{BB962C8B-B14F-4D97-AF65-F5344CB8AC3E}">
        <p14:creationId xmlns:p14="http://schemas.microsoft.com/office/powerpoint/2010/main" val="974082469"/>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ase Study (Light Logo)">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89CF75D2-E0A3-4A9A-9BBA-852294BE8D92}"/>
              </a:ext>
            </a:extLst>
          </p:cNvPr>
          <p:cNvGrpSpPr/>
          <p:nvPr userDrawn="1"/>
        </p:nvGrpSpPr>
        <p:grpSpPr>
          <a:xfrm>
            <a:off x="8873241" y="297455"/>
            <a:ext cx="713738" cy="650756"/>
            <a:chOff x="8524580" y="315778"/>
            <a:chExt cx="914343" cy="833659"/>
          </a:xfrm>
        </p:grpSpPr>
        <p:sp>
          <p:nvSpPr>
            <p:cNvPr id="16" name="Freeform 13">
              <a:extLst>
                <a:ext uri="{FF2B5EF4-FFF2-40B4-BE49-F238E27FC236}">
                  <a16:creationId xmlns:a16="http://schemas.microsoft.com/office/drawing/2014/main" id="{01F5DB70-2E27-47F0-92E8-60E86F7FA9EC}"/>
                </a:ext>
              </a:extLst>
            </p:cNvPr>
            <p:cNvSpPr>
              <a:spLocks/>
            </p:cNvSpPr>
            <p:nvPr userDrawn="1"/>
          </p:nvSpPr>
          <p:spPr bwMode="auto">
            <a:xfrm>
              <a:off x="8524580" y="337259"/>
              <a:ext cx="812181" cy="812178"/>
            </a:xfrm>
            <a:custGeom>
              <a:avLst/>
              <a:gdLst>
                <a:gd name="T0" fmla="*/ 1875 w 3327"/>
                <a:gd name="T1" fmla="*/ 13 h 3326"/>
                <a:gd name="T2" fmla="*/ 2175 w 3327"/>
                <a:gd name="T3" fmla="*/ 80 h 3326"/>
                <a:gd name="T4" fmla="*/ 2452 w 3327"/>
                <a:gd name="T5" fmla="*/ 198 h 3326"/>
                <a:gd name="T6" fmla="*/ 2532 w 3327"/>
                <a:gd name="T7" fmla="*/ 328 h 3326"/>
                <a:gd name="T8" fmla="*/ 2559 w 3327"/>
                <a:gd name="T9" fmla="*/ 486 h 3326"/>
                <a:gd name="T10" fmla="*/ 2634 w 3327"/>
                <a:gd name="T11" fmla="*/ 620 h 3326"/>
                <a:gd name="T12" fmla="*/ 2748 w 3327"/>
                <a:gd name="T13" fmla="*/ 722 h 3326"/>
                <a:gd name="T14" fmla="*/ 2891 w 3327"/>
                <a:gd name="T15" fmla="*/ 784 h 3326"/>
                <a:gd name="T16" fmla="*/ 3039 w 3327"/>
                <a:gd name="T17" fmla="*/ 794 h 3326"/>
                <a:gd name="T18" fmla="*/ 3146 w 3327"/>
                <a:gd name="T19" fmla="*/ 907 h 3326"/>
                <a:gd name="T20" fmla="*/ 3044 w 3327"/>
                <a:gd name="T21" fmla="*/ 974 h 3326"/>
                <a:gd name="T22" fmla="*/ 2975 w 3327"/>
                <a:gd name="T23" fmla="*/ 1073 h 3326"/>
                <a:gd name="T24" fmla="*/ 2950 w 3327"/>
                <a:gd name="T25" fmla="*/ 1197 h 3326"/>
                <a:gd name="T26" fmla="*/ 2978 w 3327"/>
                <a:gd name="T27" fmla="*/ 1328 h 3326"/>
                <a:gd name="T28" fmla="*/ 3056 w 3327"/>
                <a:gd name="T29" fmla="*/ 1432 h 3326"/>
                <a:gd name="T30" fmla="*/ 3171 w 3327"/>
                <a:gd name="T31" fmla="*/ 1496 h 3326"/>
                <a:gd name="T32" fmla="*/ 3291 w 3327"/>
                <a:gd name="T33" fmla="*/ 1507 h 3326"/>
                <a:gd name="T34" fmla="*/ 3327 w 3327"/>
                <a:gd name="T35" fmla="*/ 1664 h 3326"/>
                <a:gd name="T36" fmla="*/ 3296 w 3327"/>
                <a:gd name="T37" fmla="*/ 1985 h 3326"/>
                <a:gd name="T38" fmla="*/ 3207 w 3327"/>
                <a:gd name="T39" fmla="*/ 2286 h 3326"/>
                <a:gd name="T40" fmla="*/ 3064 w 3327"/>
                <a:gd name="T41" fmla="*/ 2560 h 3326"/>
                <a:gd name="T42" fmla="*/ 2876 w 3327"/>
                <a:gd name="T43" fmla="*/ 2803 h 3326"/>
                <a:gd name="T44" fmla="*/ 2646 w 3327"/>
                <a:gd name="T45" fmla="*/ 3006 h 3326"/>
                <a:gd name="T46" fmla="*/ 2382 w 3327"/>
                <a:gd name="T47" fmla="*/ 3164 h 3326"/>
                <a:gd name="T48" fmla="*/ 2089 w 3327"/>
                <a:gd name="T49" fmla="*/ 3272 h 3326"/>
                <a:gd name="T50" fmla="*/ 1773 w 3327"/>
                <a:gd name="T51" fmla="*/ 3323 h 3326"/>
                <a:gd name="T52" fmla="*/ 1446 w 3327"/>
                <a:gd name="T53" fmla="*/ 3312 h 3326"/>
                <a:gd name="T54" fmla="*/ 1137 w 3327"/>
                <a:gd name="T55" fmla="*/ 3241 h 3326"/>
                <a:gd name="T56" fmla="*/ 854 w 3327"/>
                <a:gd name="T57" fmla="*/ 3116 h 3326"/>
                <a:gd name="T58" fmla="*/ 600 w 3327"/>
                <a:gd name="T59" fmla="*/ 2942 h 3326"/>
                <a:gd name="T60" fmla="*/ 384 w 3327"/>
                <a:gd name="T61" fmla="*/ 2726 h 3326"/>
                <a:gd name="T62" fmla="*/ 210 w 3327"/>
                <a:gd name="T63" fmla="*/ 2473 h 3326"/>
                <a:gd name="T64" fmla="*/ 85 w 3327"/>
                <a:gd name="T65" fmla="*/ 2189 h 3326"/>
                <a:gd name="T66" fmla="*/ 14 w 3327"/>
                <a:gd name="T67" fmla="*/ 1880 h 3326"/>
                <a:gd name="T68" fmla="*/ 3 w 3327"/>
                <a:gd name="T69" fmla="*/ 1554 h 3326"/>
                <a:gd name="T70" fmla="*/ 54 w 3327"/>
                <a:gd name="T71" fmla="*/ 1238 h 3326"/>
                <a:gd name="T72" fmla="*/ 163 w 3327"/>
                <a:gd name="T73" fmla="*/ 946 h 3326"/>
                <a:gd name="T74" fmla="*/ 321 w 3327"/>
                <a:gd name="T75" fmla="*/ 681 h 3326"/>
                <a:gd name="T76" fmla="*/ 524 w 3327"/>
                <a:gd name="T77" fmla="*/ 452 h 3326"/>
                <a:gd name="T78" fmla="*/ 766 w 3327"/>
                <a:gd name="T79" fmla="*/ 263 h 3326"/>
                <a:gd name="T80" fmla="*/ 1040 w 3327"/>
                <a:gd name="T81" fmla="*/ 121 h 3326"/>
                <a:gd name="T82" fmla="*/ 1341 w 3327"/>
                <a:gd name="T83" fmla="*/ 32 h 3326"/>
                <a:gd name="T84" fmla="*/ 1664 w 3327"/>
                <a:gd name="T85" fmla="*/ 0 h 3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27" h="3326">
                  <a:moveTo>
                    <a:pt x="1664" y="0"/>
                  </a:moveTo>
                  <a:lnTo>
                    <a:pt x="1769" y="3"/>
                  </a:lnTo>
                  <a:lnTo>
                    <a:pt x="1875" y="13"/>
                  </a:lnTo>
                  <a:lnTo>
                    <a:pt x="1977" y="29"/>
                  </a:lnTo>
                  <a:lnTo>
                    <a:pt x="2076" y="52"/>
                  </a:lnTo>
                  <a:lnTo>
                    <a:pt x="2175" y="80"/>
                  </a:lnTo>
                  <a:lnTo>
                    <a:pt x="2270" y="114"/>
                  </a:lnTo>
                  <a:lnTo>
                    <a:pt x="2363" y="154"/>
                  </a:lnTo>
                  <a:lnTo>
                    <a:pt x="2452" y="198"/>
                  </a:lnTo>
                  <a:lnTo>
                    <a:pt x="2538" y="248"/>
                  </a:lnTo>
                  <a:lnTo>
                    <a:pt x="2533" y="288"/>
                  </a:lnTo>
                  <a:lnTo>
                    <a:pt x="2532" y="328"/>
                  </a:lnTo>
                  <a:lnTo>
                    <a:pt x="2535" y="384"/>
                  </a:lnTo>
                  <a:lnTo>
                    <a:pt x="2544" y="436"/>
                  </a:lnTo>
                  <a:lnTo>
                    <a:pt x="2559" y="486"/>
                  </a:lnTo>
                  <a:lnTo>
                    <a:pt x="2579" y="534"/>
                  </a:lnTo>
                  <a:lnTo>
                    <a:pt x="2604" y="579"/>
                  </a:lnTo>
                  <a:lnTo>
                    <a:pt x="2634" y="620"/>
                  </a:lnTo>
                  <a:lnTo>
                    <a:pt x="2668" y="659"/>
                  </a:lnTo>
                  <a:lnTo>
                    <a:pt x="2706" y="693"/>
                  </a:lnTo>
                  <a:lnTo>
                    <a:pt x="2748" y="722"/>
                  </a:lnTo>
                  <a:lnTo>
                    <a:pt x="2793" y="748"/>
                  </a:lnTo>
                  <a:lnTo>
                    <a:pt x="2841" y="769"/>
                  </a:lnTo>
                  <a:lnTo>
                    <a:pt x="2891" y="784"/>
                  </a:lnTo>
                  <a:lnTo>
                    <a:pt x="2944" y="793"/>
                  </a:lnTo>
                  <a:lnTo>
                    <a:pt x="2998" y="796"/>
                  </a:lnTo>
                  <a:lnTo>
                    <a:pt x="3039" y="794"/>
                  </a:lnTo>
                  <a:lnTo>
                    <a:pt x="3079" y="788"/>
                  </a:lnTo>
                  <a:lnTo>
                    <a:pt x="3113" y="847"/>
                  </a:lnTo>
                  <a:lnTo>
                    <a:pt x="3146" y="907"/>
                  </a:lnTo>
                  <a:lnTo>
                    <a:pt x="3108" y="925"/>
                  </a:lnTo>
                  <a:lnTo>
                    <a:pt x="3074" y="947"/>
                  </a:lnTo>
                  <a:lnTo>
                    <a:pt x="3044" y="974"/>
                  </a:lnTo>
                  <a:lnTo>
                    <a:pt x="3016" y="1003"/>
                  </a:lnTo>
                  <a:lnTo>
                    <a:pt x="2993" y="1037"/>
                  </a:lnTo>
                  <a:lnTo>
                    <a:pt x="2975" y="1073"/>
                  </a:lnTo>
                  <a:lnTo>
                    <a:pt x="2961" y="1112"/>
                  </a:lnTo>
                  <a:lnTo>
                    <a:pt x="2952" y="1154"/>
                  </a:lnTo>
                  <a:lnTo>
                    <a:pt x="2950" y="1197"/>
                  </a:lnTo>
                  <a:lnTo>
                    <a:pt x="2953" y="1243"/>
                  </a:lnTo>
                  <a:lnTo>
                    <a:pt x="2962" y="1286"/>
                  </a:lnTo>
                  <a:lnTo>
                    <a:pt x="2978" y="1328"/>
                  </a:lnTo>
                  <a:lnTo>
                    <a:pt x="2999" y="1367"/>
                  </a:lnTo>
                  <a:lnTo>
                    <a:pt x="3026" y="1402"/>
                  </a:lnTo>
                  <a:lnTo>
                    <a:pt x="3056" y="1432"/>
                  </a:lnTo>
                  <a:lnTo>
                    <a:pt x="3091" y="1459"/>
                  </a:lnTo>
                  <a:lnTo>
                    <a:pt x="3130" y="1480"/>
                  </a:lnTo>
                  <a:lnTo>
                    <a:pt x="3171" y="1496"/>
                  </a:lnTo>
                  <a:lnTo>
                    <a:pt x="3215" y="1505"/>
                  </a:lnTo>
                  <a:lnTo>
                    <a:pt x="3261" y="1508"/>
                  </a:lnTo>
                  <a:lnTo>
                    <a:pt x="3291" y="1507"/>
                  </a:lnTo>
                  <a:lnTo>
                    <a:pt x="3319" y="1504"/>
                  </a:lnTo>
                  <a:lnTo>
                    <a:pt x="3326" y="1583"/>
                  </a:lnTo>
                  <a:lnTo>
                    <a:pt x="3327" y="1664"/>
                  </a:lnTo>
                  <a:lnTo>
                    <a:pt x="3323" y="1772"/>
                  </a:lnTo>
                  <a:lnTo>
                    <a:pt x="3313" y="1880"/>
                  </a:lnTo>
                  <a:lnTo>
                    <a:pt x="3296" y="1985"/>
                  </a:lnTo>
                  <a:lnTo>
                    <a:pt x="3272" y="2088"/>
                  </a:lnTo>
                  <a:lnTo>
                    <a:pt x="3242" y="2189"/>
                  </a:lnTo>
                  <a:lnTo>
                    <a:pt x="3207" y="2286"/>
                  </a:lnTo>
                  <a:lnTo>
                    <a:pt x="3165" y="2382"/>
                  </a:lnTo>
                  <a:lnTo>
                    <a:pt x="3117" y="2473"/>
                  </a:lnTo>
                  <a:lnTo>
                    <a:pt x="3064" y="2560"/>
                  </a:lnTo>
                  <a:lnTo>
                    <a:pt x="3006" y="2645"/>
                  </a:lnTo>
                  <a:lnTo>
                    <a:pt x="2943" y="2726"/>
                  </a:lnTo>
                  <a:lnTo>
                    <a:pt x="2876" y="2803"/>
                  </a:lnTo>
                  <a:lnTo>
                    <a:pt x="2804" y="2875"/>
                  </a:lnTo>
                  <a:lnTo>
                    <a:pt x="2726" y="2942"/>
                  </a:lnTo>
                  <a:lnTo>
                    <a:pt x="2646" y="3006"/>
                  </a:lnTo>
                  <a:lnTo>
                    <a:pt x="2561" y="3063"/>
                  </a:lnTo>
                  <a:lnTo>
                    <a:pt x="2474" y="3116"/>
                  </a:lnTo>
                  <a:lnTo>
                    <a:pt x="2382" y="3164"/>
                  </a:lnTo>
                  <a:lnTo>
                    <a:pt x="2287" y="3206"/>
                  </a:lnTo>
                  <a:lnTo>
                    <a:pt x="2190" y="3241"/>
                  </a:lnTo>
                  <a:lnTo>
                    <a:pt x="2089" y="3272"/>
                  </a:lnTo>
                  <a:lnTo>
                    <a:pt x="1986" y="3295"/>
                  </a:lnTo>
                  <a:lnTo>
                    <a:pt x="1880" y="3312"/>
                  </a:lnTo>
                  <a:lnTo>
                    <a:pt x="1773" y="3323"/>
                  </a:lnTo>
                  <a:lnTo>
                    <a:pt x="1664" y="3326"/>
                  </a:lnTo>
                  <a:lnTo>
                    <a:pt x="1554" y="3323"/>
                  </a:lnTo>
                  <a:lnTo>
                    <a:pt x="1446" y="3312"/>
                  </a:lnTo>
                  <a:lnTo>
                    <a:pt x="1341" y="3295"/>
                  </a:lnTo>
                  <a:lnTo>
                    <a:pt x="1238" y="3272"/>
                  </a:lnTo>
                  <a:lnTo>
                    <a:pt x="1137" y="3241"/>
                  </a:lnTo>
                  <a:lnTo>
                    <a:pt x="1040" y="3206"/>
                  </a:lnTo>
                  <a:lnTo>
                    <a:pt x="945" y="3164"/>
                  </a:lnTo>
                  <a:lnTo>
                    <a:pt x="854" y="3116"/>
                  </a:lnTo>
                  <a:lnTo>
                    <a:pt x="766" y="3063"/>
                  </a:lnTo>
                  <a:lnTo>
                    <a:pt x="681" y="3006"/>
                  </a:lnTo>
                  <a:lnTo>
                    <a:pt x="600" y="2942"/>
                  </a:lnTo>
                  <a:lnTo>
                    <a:pt x="524" y="2875"/>
                  </a:lnTo>
                  <a:lnTo>
                    <a:pt x="452" y="2803"/>
                  </a:lnTo>
                  <a:lnTo>
                    <a:pt x="384" y="2726"/>
                  </a:lnTo>
                  <a:lnTo>
                    <a:pt x="321" y="2645"/>
                  </a:lnTo>
                  <a:lnTo>
                    <a:pt x="263" y="2560"/>
                  </a:lnTo>
                  <a:lnTo>
                    <a:pt x="210" y="2473"/>
                  </a:lnTo>
                  <a:lnTo>
                    <a:pt x="163" y="2382"/>
                  </a:lnTo>
                  <a:lnTo>
                    <a:pt x="121" y="2286"/>
                  </a:lnTo>
                  <a:lnTo>
                    <a:pt x="85" y="2189"/>
                  </a:lnTo>
                  <a:lnTo>
                    <a:pt x="54" y="2088"/>
                  </a:lnTo>
                  <a:lnTo>
                    <a:pt x="32" y="1985"/>
                  </a:lnTo>
                  <a:lnTo>
                    <a:pt x="14" y="1880"/>
                  </a:lnTo>
                  <a:lnTo>
                    <a:pt x="3" y="1772"/>
                  </a:lnTo>
                  <a:lnTo>
                    <a:pt x="0" y="1664"/>
                  </a:lnTo>
                  <a:lnTo>
                    <a:pt x="3" y="1554"/>
                  </a:lnTo>
                  <a:lnTo>
                    <a:pt x="14" y="1446"/>
                  </a:lnTo>
                  <a:lnTo>
                    <a:pt x="32" y="1341"/>
                  </a:lnTo>
                  <a:lnTo>
                    <a:pt x="54" y="1238"/>
                  </a:lnTo>
                  <a:lnTo>
                    <a:pt x="85" y="1137"/>
                  </a:lnTo>
                  <a:lnTo>
                    <a:pt x="121" y="1040"/>
                  </a:lnTo>
                  <a:lnTo>
                    <a:pt x="163" y="946"/>
                  </a:lnTo>
                  <a:lnTo>
                    <a:pt x="210" y="854"/>
                  </a:lnTo>
                  <a:lnTo>
                    <a:pt x="263" y="765"/>
                  </a:lnTo>
                  <a:lnTo>
                    <a:pt x="321" y="681"/>
                  </a:lnTo>
                  <a:lnTo>
                    <a:pt x="384" y="600"/>
                  </a:lnTo>
                  <a:lnTo>
                    <a:pt x="452" y="524"/>
                  </a:lnTo>
                  <a:lnTo>
                    <a:pt x="524" y="452"/>
                  </a:lnTo>
                  <a:lnTo>
                    <a:pt x="600" y="384"/>
                  </a:lnTo>
                  <a:lnTo>
                    <a:pt x="681" y="320"/>
                  </a:lnTo>
                  <a:lnTo>
                    <a:pt x="766" y="263"/>
                  </a:lnTo>
                  <a:lnTo>
                    <a:pt x="854" y="211"/>
                  </a:lnTo>
                  <a:lnTo>
                    <a:pt x="945" y="163"/>
                  </a:lnTo>
                  <a:lnTo>
                    <a:pt x="1040" y="121"/>
                  </a:lnTo>
                  <a:lnTo>
                    <a:pt x="1137" y="85"/>
                  </a:lnTo>
                  <a:lnTo>
                    <a:pt x="1238" y="54"/>
                  </a:lnTo>
                  <a:lnTo>
                    <a:pt x="1341" y="32"/>
                  </a:lnTo>
                  <a:lnTo>
                    <a:pt x="1446" y="13"/>
                  </a:lnTo>
                  <a:lnTo>
                    <a:pt x="1554" y="3"/>
                  </a:lnTo>
                  <a:lnTo>
                    <a:pt x="1664" y="0"/>
                  </a:lnTo>
                  <a:close/>
                </a:path>
              </a:pathLst>
            </a:custGeom>
            <a:solidFill>
              <a:srgbClr val="D13139"/>
            </a:solidFill>
            <a:ln w="19050">
              <a:solidFill>
                <a:srgbClr val="D1323A"/>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15">
              <a:extLst>
                <a:ext uri="{FF2B5EF4-FFF2-40B4-BE49-F238E27FC236}">
                  <a16:creationId xmlns:a16="http://schemas.microsoft.com/office/drawing/2014/main" id="{EB07F390-D1FC-416F-9568-1F601CD6DE70}"/>
                </a:ext>
              </a:extLst>
            </p:cNvPr>
            <p:cNvSpPr>
              <a:spLocks/>
            </p:cNvSpPr>
            <p:nvPr userDrawn="1"/>
          </p:nvSpPr>
          <p:spPr bwMode="auto">
            <a:xfrm>
              <a:off x="9363261" y="481612"/>
              <a:ext cx="75662" cy="75660"/>
            </a:xfrm>
            <a:custGeom>
              <a:avLst/>
              <a:gdLst>
                <a:gd name="T0" fmla="*/ 161 w 320"/>
                <a:gd name="T1" fmla="*/ 0 h 321"/>
                <a:gd name="T2" fmla="*/ 192 w 320"/>
                <a:gd name="T3" fmla="*/ 4 h 321"/>
                <a:gd name="T4" fmla="*/ 223 w 320"/>
                <a:gd name="T5" fmla="*/ 13 h 321"/>
                <a:gd name="T6" fmla="*/ 250 w 320"/>
                <a:gd name="T7" fmla="*/ 27 h 321"/>
                <a:gd name="T8" fmla="*/ 274 w 320"/>
                <a:gd name="T9" fmla="*/ 48 h 321"/>
                <a:gd name="T10" fmla="*/ 293 w 320"/>
                <a:gd name="T11" fmla="*/ 71 h 321"/>
                <a:gd name="T12" fmla="*/ 308 w 320"/>
                <a:gd name="T13" fmla="*/ 99 h 321"/>
                <a:gd name="T14" fmla="*/ 317 w 320"/>
                <a:gd name="T15" fmla="*/ 128 h 321"/>
                <a:gd name="T16" fmla="*/ 320 w 320"/>
                <a:gd name="T17" fmla="*/ 161 h 321"/>
                <a:gd name="T18" fmla="*/ 317 w 320"/>
                <a:gd name="T19" fmla="*/ 193 h 321"/>
                <a:gd name="T20" fmla="*/ 308 w 320"/>
                <a:gd name="T21" fmla="*/ 223 h 321"/>
                <a:gd name="T22" fmla="*/ 293 w 320"/>
                <a:gd name="T23" fmla="*/ 250 h 321"/>
                <a:gd name="T24" fmla="*/ 274 w 320"/>
                <a:gd name="T25" fmla="*/ 274 h 321"/>
                <a:gd name="T26" fmla="*/ 250 w 320"/>
                <a:gd name="T27" fmla="*/ 293 h 321"/>
                <a:gd name="T28" fmla="*/ 223 w 320"/>
                <a:gd name="T29" fmla="*/ 308 h 321"/>
                <a:gd name="T30" fmla="*/ 192 w 320"/>
                <a:gd name="T31" fmla="*/ 317 h 321"/>
                <a:gd name="T32" fmla="*/ 161 w 320"/>
                <a:gd name="T33" fmla="*/ 321 h 321"/>
                <a:gd name="T34" fmla="*/ 128 w 320"/>
                <a:gd name="T35" fmla="*/ 317 h 321"/>
                <a:gd name="T36" fmla="*/ 98 w 320"/>
                <a:gd name="T37" fmla="*/ 308 h 321"/>
                <a:gd name="T38" fmla="*/ 70 w 320"/>
                <a:gd name="T39" fmla="*/ 293 h 321"/>
                <a:gd name="T40" fmla="*/ 47 w 320"/>
                <a:gd name="T41" fmla="*/ 274 h 321"/>
                <a:gd name="T42" fmla="*/ 27 w 320"/>
                <a:gd name="T43" fmla="*/ 250 h 321"/>
                <a:gd name="T44" fmla="*/ 12 w 320"/>
                <a:gd name="T45" fmla="*/ 223 h 321"/>
                <a:gd name="T46" fmla="*/ 3 w 320"/>
                <a:gd name="T47" fmla="*/ 193 h 321"/>
                <a:gd name="T48" fmla="*/ 0 w 320"/>
                <a:gd name="T49" fmla="*/ 161 h 321"/>
                <a:gd name="T50" fmla="*/ 3 w 320"/>
                <a:gd name="T51" fmla="*/ 128 h 321"/>
                <a:gd name="T52" fmla="*/ 12 w 320"/>
                <a:gd name="T53" fmla="*/ 99 h 321"/>
                <a:gd name="T54" fmla="*/ 27 w 320"/>
                <a:gd name="T55" fmla="*/ 71 h 321"/>
                <a:gd name="T56" fmla="*/ 47 w 320"/>
                <a:gd name="T57" fmla="*/ 48 h 321"/>
                <a:gd name="T58" fmla="*/ 70 w 320"/>
                <a:gd name="T59" fmla="*/ 27 h 321"/>
                <a:gd name="T60" fmla="*/ 98 w 320"/>
                <a:gd name="T61" fmla="*/ 13 h 321"/>
                <a:gd name="T62" fmla="*/ 128 w 320"/>
                <a:gd name="T63" fmla="*/ 4 h 321"/>
                <a:gd name="T64" fmla="*/ 161 w 320"/>
                <a:gd name="T65"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0" h="321">
                  <a:moveTo>
                    <a:pt x="161" y="0"/>
                  </a:moveTo>
                  <a:lnTo>
                    <a:pt x="192" y="4"/>
                  </a:lnTo>
                  <a:lnTo>
                    <a:pt x="223" y="13"/>
                  </a:lnTo>
                  <a:lnTo>
                    <a:pt x="250" y="27"/>
                  </a:lnTo>
                  <a:lnTo>
                    <a:pt x="274" y="48"/>
                  </a:lnTo>
                  <a:lnTo>
                    <a:pt x="293" y="71"/>
                  </a:lnTo>
                  <a:lnTo>
                    <a:pt x="308" y="99"/>
                  </a:lnTo>
                  <a:lnTo>
                    <a:pt x="317" y="128"/>
                  </a:lnTo>
                  <a:lnTo>
                    <a:pt x="320" y="161"/>
                  </a:lnTo>
                  <a:lnTo>
                    <a:pt x="317" y="193"/>
                  </a:lnTo>
                  <a:lnTo>
                    <a:pt x="308" y="223"/>
                  </a:lnTo>
                  <a:lnTo>
                    <a:pt x="293" y="250"/>
                  </a:lnTo>
                  <a:lnTo>
                    <a:pt x="274" y="274"/>
                  </a:lnTo>
                  <a:lnTo>
                    <a:pt x="250" y="293"/>
                  </a:lnTo>
                  <a:lnTo>
                    <a:pt x="223" y="308"/>
                  </a:lnTo>
                  <a:lnTo>
                    <a:pt x="192" y="317"/>
                  </a:lnTo>
                  <a:lnTo>
                    <a:pt x="161" y="321"/>
                  </a:lnTo>
                  <a:lnTo>
                    <a:pt x="128" y="317"/>
                  </a:lnTo>
                  <a:lnTo>
                    <a:pt x="98" y="308"/>
                  </a:lnTo>
                  <a:lnTo>
                    <a:pt x="70" y="293"/>
                  </a:lnTo>
                  <a:lnTo>
                    <a:pt x="47" y="274"/>
                  </a:lnTo>
                  <a:lnTo>
                    <a:pt x="27" y="250"/>
                  </a:lnTo>
                  <a:lnTo>
                    <a:pt x="12" y="223"/>
                  </a:lnTo>
                  <a:lnTo>
                    <a:pt x="3" y="193"/>
                  </a:lnTo>
                  <a:lnTo>
                    <a:pt x="0" y="161"/>
                  </a:lnTo>
                  <a:lnTo>
                    <a:pt x="3" y="128"/>
                  </a:lnTo>
                  <a:lnTo>
                    <a:pt x="12" y="99"/>
                  </a:lnTo>
                  <a:lnTo>
                    <a:pt x="27" y="71"/>
                  </a:lnTo>
                  <a:lnTo>
                    <a:pt x="47" y="48"/>
                  </a:lnTo>
                  <a:lnTo>
                    <a:pt x="70" y="27"/>
                  </a:lnTo>
                  <a:lnTo>
                    <a:pt x="98" y="13"/>
                  </a:lnTo>
                  <a:lnTo>
                    <a:pt x="128" y="4"/>
                  </a:lnTo>
                  <a:lnTo>
                    <a:pt x="161" y="0"/>
                  </a:lnTo>
                  <a:close/>
                </a:path>
              </a:pathLst>
            </a:custGeom>
            <a:solidFill>
              <a:schemeClr val="bg1"/>
            </a:solidFill>
            <a:ln w="127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 name="Freeform 16">
              <a:extLst>
                <a:ext uri="{FF2B5EF4-FFF2-40B4-BE49-F238E27FC236}">
                  <a16:creationId xmlns:a16="http://schemas.microsoft.com/office/drawing/2014/main" id="{C2D7ED5D-CC5A-46C2-B76C-09A2B0714405}"/>
                </a:ext>
              </a:extLst>
            </p:cNvPr>
            <p:cNvSpPr>
              <a:spLocks/>
            </p:cNvSpPr>
            <p:nvPr userDrawn="1"/>
          </p:nvSpPr>
          <p:spPr bwMode="auto">
            <a:xfrm>
              <a:off x="9168213" y="315778"/>
              <a:ext cx="189408" cy="189408"/>
            </a:xfrm>
            <a:custGeom>
              <a:avLst/>
              <a:gdLst>
                <a:gd name="T0" fmla="*/ 398 w 797"/>
                <a:gd name="T1" fmla="*/ 0 h 796"/>
                <a:gd name="T2" fmla="*/ 448 w 797"/>
                <a:gd name="T3" fmla="*/ 2 h 796"/>
                <a:gd name="T4" fmla="*/ 497 w 797"/>
                <a:gd name="T5" fmla="*/ 11 h 796"/>
                <a:gd name="T6" fmla="*/ 542 w 797"/>
                <a:gd name="T7" fmla="*/ 26 h 796"/>
                <a:gd name="T8" fmla="*/ 585 w 797"/>
                <a:gd name="T9" fmla="*/ 46 h 796"/>
                <a:gd name="T10" fmla="*/ 626 w 797"/>
                <a:gd name="T11" fmla="*/ 71 h 796"/>
                <a:gd name="T12" fmla="*/ 663 w 797"/>
                <a:gd name="T13" fmla="*/ 99 h 796"/>
                <a:gd name="T14" fmla="*/ 696 w 797"/>
                <a:gd name="T15" fmla="*/ 133 h 796"/>
                <a:gd name="T16" fmla="*/ 726 w 797"/>
                <a:gd name="T17" fmla="*/ 170 h 796"/>
                <a:gd name="T18" fmla="*/ 749 w 797"/>
                <a:gd name="T19" fmla="*/ 210 h 796"/>
                <a:gd name="T20" fmla="*/ 770 w 797"/>
                <a:gd name="T21" fmla="*/ 253 h 796"/>
                <a:gd name="T22" fmla="*/ 785 w 797"/>
                <a:gd name="T23" fmla="*/ 300 h 796"/>
                <a:gd name="T24" fmla="*/ 794 w 797"/>
                <a:gd name="T25" fmla="*/ 347 h 796"/>
                <a:gd name="T26" fmla="*/ 797 w 797"/>
                <a:gd name="T27" fmla="*/ 397 h 796"/>
                <a:gd name="T28" fmla="*/ 794 w 797"/>
                <a:gd name="T29" fmla="*/ 448 h 796"/>
                <a:gd name="T30" fmla="*/ 785 w 797"/>
                <a:gd name="T31" fmla="*/ 496 h 796"/>
                <a:gd name="T32" fmla="*/ 770 w 797"/>
                <a:gd name="T33" fmla="*/ 542 h 796"/>
                <a:gd name="T34" fmla="*/ 749 w 797"/>
                <a:gd name="T35" fmla="*/ 585 h 796"/>
                <a:gd name="T36" fmla="*/ 726 w 797"/>
                <a:gd name="T37" fmla="*/ 625 h 796"/>
                <a:gd name="T38" fmla="*/ 696 w 797"/>
                <a:gd name="T39" fmla="*/ 662 h 796"/>
                <a:gd name="T40" fmla="*/ 663 w 797"/>
                <a:gd name="T41" fmla="*/ 695 h 796"/>
                <a:gd name="T42" fmla="*/ 626 w 797"/>
                <a:gd name="T43" fmla="*/ 725 h 796"/>
                <a:gd name="T44" fmla="*/ 585 w 797"/>
                <a:gd name="T45" fmla="*/ 750 h 796"/>
                <a:gd name="T46" fmla="*/ 542 w 797"/>
                <a:gd name="T47" fmla="*/ 770 h 796"/>
                <a:gd name="T48" fmla="*/ 497 w 797"/>
                <a:gd name="T49" fmla="*/ 783 h 796"/>
                <a:gd name="T50" fmla="*/ 448 w 797"/>
                <a:gd name="T51" fmla="*/ 793 h 796"/>
                <a:gd name="T52" fmla="*/ 398 w 797"/>
                <a:gd name="T53" fmla="*/ 796 h 796"/>
                <a:gd name="T54" fmla="*/ 348 w 797"/>
                <a:gd name="T55" fmla="*/ 793 h 796"/>
                <a:gd name="T56" fmla="*/ 300 w 797"/>
                <a:gd name="T57" fmla="*/ 783 h 796"/>
                <a:gd name="T58" fmla="*/ 254 w 797"/>
                <a:gd name="T59" fmla="*/ 770 h 796"/>
                <a:gd name="T60" fmla="*/ 211 w 797"/>
                <a:gd name="T61" fmla="*/ 750 h 796"/>
                <a:gd name="T62" fmla="*/ 171 w 797"/>
                <a:gd name="T63" fmla="*/ 725 h 796"/>
                <a:gd name="T64" fmla="*/ 133 w 797"/>
                <a:gd name="T65" fmla="*/ 695 h 796"/>
                <a:gd name="T66" fmla="*/ 100 w 797"/>
                <a:gd name="T67" fmla="*/ 662 h 796"/>
                <a:gd name="T68" fmla="*/ 71 w 797"/>
                <a:gd name="T69" fmla="*/ 625 h 796"/>
                <a:gd name="T70" fmla="*/ 46 w 797"/>
                <a:gd name="T71" fmla="*/ 585 h 796"/>
                <a:gd name="T72" fmla="*/ 27 w 797"/>
                <a:gd name="T73" fmla="*/ 542 h 796"/>
                <a:gd name="T74" fmla="*/ 12 w 797"/>
                <a:gd name="T75" fmla="*/ 496 h 796"/>
                <a:gd name="T76" fmla="*/ 3 w 797"/>
                <a:gd name="T77" fmla="*/ 448 h 796"/>
                <a:gd name="T78" fmla="*/ 0 w 797"/>
                <a:gd name="T79" fmla="*/ 397 h 796"/>
                <a:gd name="T80" fmla="*/ 3 w 797"/>
                <a:gd name="T81" fmla="*/ 347 h 796"/>
                <a:gd name="T82" fmla="*/ 12 w 797"/>
                <a:gd name="T83" fmla="*/ 300 h 796"/>
                <a:gd name="T84" fmla="*/ 27 w 797"/>
                <a:gd name="T85" fmla="*/ 253 h 796"/>
                <a:gd name="T86" fmla="*/ 46 w 797"/>
                <a:gd name="T87" fmla="*/ 210 h 796"/>
                <a:gd name="T88" fmla="*/ 71 w 797"/>
                <a:gd name="T89" fmla="*/ 170 h 796"/>
                <a:gd name="T90" fmla="*/ 100 w 797"/>
                <a:gd name="T91" fmla="*/ 133 h 796"/>
                <a:gd name="T92" fmla="*/ 133 w 797"/>
                <a:gd name="T93" fmla="*/ 99 h 796"/>
                <a:gd name="T94" fmla="*/ 171 w 797"/>
                <a:gd name="T95" fmla="*/ 71 h 796"/>
                <a:gd name="T96" fmla="*/ 211 w 797"/>
                <a:gd name="T97" fmla="*/ 46 h 796"/>
                <a:gd name="T98" fmla="*/ 254 w 797"/>
                <a:gd name="T99" fmla="*/ 26 h 796"/>
                <a:gd name="T100" fmla="*/ 300 w 797"/>
                <a:gd name="T101" fmla="*/ 11 h 796"/>
                <a:gd name="T102" fmla="*/ 348 w 797"/>
                <a:gd name="T103" fmla="*/ 2 h 796"/>
                <a:gd name="T104" fmla="*/ 398 w 797"/>
                <a:gd name="T105"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7" h="796">
                  <a:moveTo>
                    <a:pt x="398" y="0"/>
                  </a:moveTo>
                  <a:lnTo>
                    <a:pt x="448" y="2"/>
                  </a:lnTo>
                  <a:lnTo>
                    <a:pt x="497" y="11"/>
                  </a:lnTo>
                  <a:lnTo>
                    <a:pt x="542" y="26"/>
                  </a:lnTo>
                  <a:lnTo>
                    <a:pt x="585" y="46"/>
                  </a:lnTo>
                  <a:lnTo>
                    <a:pt x="626" y="71"/>
                  </a:lnTo>
                  <a:lnTo>
                    <a:pt x="663" y="99"/>
                  </a:lnTo>
                  <a:lnTo>
                    <a:pt x="696" y="133"/>
                  </a:lnTo>
                  <a:lnTo>
                    <a:pt x="726" y="170"/>
                  </a:lnTo>
                  <a:lnTo>
                    <a:pt x="749" y="210"/>
                  </a:lnTo>
                  <a:lnTo>
                    <a:pt x="770" y="253"/>
                  </a:lnTo>
                  <a:lnTo>
                    <a:pt x="785" y="300"/>
                  </a:lnTo>
                  <a:lnTo>
                    <a:pt x="794" y="347"/>
                  </a:lnTo>
                  <a:lnTo>
                    <a:pt x="797" y="397"/>
                  </a:lnTo>
                  <a:lnTo>
                    <a:pt x="794" y="448"/>
                  </a:lnTo>
                  <a:lnTo>
                    <a:pt x="785" y="496"/>
                  </a:lnTo>
                  <a:lnTo>
                    <a:pt x="770" y="542"/>
                  </a:lnTo>
                  <a:lnTo>
                    <a:pt x="749" y="585"/>
                  </a:lnTo>
                  <a:lnTo>
                    <a:pt x="726" y="625"/>
                  </a:lnTo>
                  <a:lnTo>
                    <a:pt x="696" y="662"/>
                  </a:lnTo>
                  <a:lnTo>
                    <a:pt x="663" y="695"/>
                  </a:lnTo>
                  <a:lnTo>
                    <a:pt x="626" y="725"/>
                  </a:lnTo>
                  <a:lnTo>
                    <a:pt x="585" y="750"/>
                  </a:lnTo>
                  <a:lnTo>
                    <a:pt x="542" y="770"/>
                  </a:lnTo>
                  <a:lnTo>
                    <a:pt x="497" y="783"/>
                  </a:lnTo>
                  <a:lnTo>
                    <a:pt x="448" y="793"/>
                  </a:lnTo>
                  <a:lnTo>
                    <a:pt x="398" y="796"/>
                  </a:lnTo>
                  <a:lnTo>
                    <a:pt x="348" y="793"/>
                  </a:lnTo>
                  <a:lnTo>
                    <a:pt x="300" y="783"/>
                  </a:lnTo>
                  <a:lnTo>
                    <a:pt x="254" y="770"/>
                  </a:lnTo>
                  <a:lnTo>
                    <a:pt x="211" y="750"/>
                  </a:lnTo>
                  <a:lnTo>
                    <a:pt x="171" y="725"/>
                  </a:lnTo>
                  <a:lnTo>
                    <a:pt x="133" y="695"/>
                  </a:lnTo>
                  <a:lnTo>
                    <a:pt x="100" y="662"/>
                  </a:lnTo>
                  <a:lnTo>
                    <a:pt x="71" y="625"/>
                  </a:lnTo>
                  <a:lnTo>
                    <a:pt x="46" y="585"/>
                  </a:lnTo>
                  <a:lnTo>
                    <a:pt x="27" y="542"/>
                  </a:lnTo>
                  <a:lnTo>
                    <a:pt x="12" y="496"/>
                  </a:lnTo>
                  <a:lnTo>
                    <a:pt x="3" y="448"/>
                  </a:lnTo>
                  <a:lnTo>
                    <a:pt x="0" y="397"/>
                  </a:lnTo>
                  <a:lnTo>
                    <a:pt x="3" y="347"/>
                  </a:lnTo>
                  <a:lnTo>
                    <a:pt x="12" y="300"/>
                  </a:lnTo>
                  <a:lnTo>
                    <a:pt x="27" y="253"/>
                  </a:lnTo>
                  <a:lnTo>
                    <a:pt x="46" y="210"/>
                  </a:lnTo>
                  <a:lnTo>
                    <a:pt x="71" y="170"/>
                  </a:lnTo>
                  <a:lnTo>
                    <a:pt x="100" y="133"/>
                  </a:lnTo>
                  <a:lnTo>
                    <a:pt x="133" y="99"/>
                  </a:lnTo>
                  <a:lnTo>
                    <a:pt x="171" y="71"/>
                  </a:lnTo>
                  <a:lnTo>
                    <a:pt x="211" y="46"/>
                  </a:lnTo>
                  <a:lnTo>
                    <a:pt x="254" y="26"/>
                  </a:lnTo>
                  <a:lnTo>
                    <a:pt x="300" y="11"/>
                  </a:lnTo>
                  <a:lnTo>
                    <a:pt x="348" y="2"/>
                  </a:lnTo>
                  <a:lnTo>
                    <a:pt x="398" y="0"/>
                  </a:lnTo>
                  <a:close/>
                </a:path>
              </a:pathLst>
            </a:custGeom>
            <a:solidFill>
              <a:srgbClr val="9BAAB4"/>
            </a:solidFill>
            <a:ln w="12700">
              <a:solidFill>
                <a:srgbClr val="9BAAB4"/>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17">
              <a:extLst>
                <a:ext uri="{FF2B5EF4-FFF2-40B4-BE49-F238E27FC236}">
                  <a16:creationId xmlns:a16="http://schemas.microsoft.com/office/drawing/2014/main" id="{F4A3CF03-B1E0-49A5-BB4A-C8C9CCE44A6F}"/>
                </a:ext>
              </a:extLst>
            </p:cNvPr>
            <p:cNvSpPr>
              <a:spLocks/>
            </p:cNvSpPr>
            <p:nvPr userDrawn="1"/>
          </p:nvSpPr>
          <p:spPr bwMode="auto">
            <a:xfrm>
              <a:off x="9274054" y="577128"/>
              <a:ext cx="108993" cy="107435"/>
            </a:xfrm>
            <a:custGeom>
              <a:avLst/>
              <a:gdLst>
                <a:gd name="T0" fmla="*/ 242 w 485"/>
                <a:gd name="T1" fmla="*/ 0 h 484"/>
                <a:gd name="T2" fmla="*/ 282 w 485"/>
                <a:gd name="T3" fmla="*/ 2 h 484"/>
                <a:gd name="T4" fmla="*/ 319 w 485"/>
                <a:gd name="T5" fmla="*/ 11 h 484"/>
                <a:gd name="T6" fmla="*/ 353 w 485"/>
                <a:gd name="T7" fmla="*/ 26 h 484"/>
                <a:gd name="T8" fmla="*/ 386 w 485"/>
                <a:gd name="T9" fmla="*/ 46 h 484"/>
                <a:gd name="T10" fmla="*/ 414 w 485"/>
                <a:gd name="T11" fmla="*/ 70 h 484"/>
                <a:gd name="T12" fmla="*/ 438 w 485"/>
                <a:gd name="T13" fmla="*/ 98 h 484"/>
                <a:gd name="T14" fmla="*/ 457 w 485"/>
                <a:gd name="T15" fmla="*/ 130 h 484"/>
                <a:gd name="T16" fmla="*/ 472 w 485"/>
                <a:gd name="T17" fmla="*/ 165 h 484"/>
                <a:gd name="T18" fmla="*/ 481 w 485"/>
                <a:gd name="T19" fmla="*/ 202 h 484"/>
                <a:gd name="T20" fmla="*/ 485 w 485"/>
                <a:gd name="T21" fmla="*/ 242 h 484"/>
                <a:gd name="T22" fmla="*/ 481 w 485"/>
                <a:gd name="T23" fmla="*/ 282 h 484"/>
                <a:gd name="T24" fmla="*/ 472 w 485"/>
                <a:gd name="T25" fmla="*/ 319 h 484"/>
                <a:gd name="T26" fmla="*/ 457 w 485"/>
                <a:gd name="T27" fmla="*/ 353 h 484"/>
                <a:gd name="T28" fmla="*/ 438 w 485"/>
                <a:gd name="T29" fmla="*/ 385 h 484"/>
                <a:gd name="T30" fmla="*/ 414 w 485"/>
                <a:gd name="T31" fmla="*/ 413 h 484"/>
                <a:gd name="T32" fmla="*/ 386 w 485"/>
                <a:gd name="T33" fmla="*/ 438 h 484"/>
                <a:gd name="T34" fmla="*/ 353 w 485"/>
                <a:gd name="T35" fmla="*/ 457 h 484"/>
                <a:gd name="T36" fmla="*/ 319 w 485"/>
                <a:gd name="T37" fmla="*/ 472 h 484"/>
                <a:gd name="T38" fmla="*/ 282 w 485"/>
                <a:gd name="T39" fmla="*/ 481 h 484"/>
                <a:gd name="T40" fmla="*/ 242 w 485"/>
                <a:gd name="T41" fmla="*/ 484 h 484"/>
                <a:gd name="T42" fmla="*/ 202 w 485"/>
                <a:gd name="T43" fmla="*/ 481 h 484"/>
                <a:gd name="T44" fmla="*/ 165 w 485"/>
                <a:gd name="T45" fmla="*/ 472 h 484"/>
                <a:gd name="T46" fmla="*/ 130 w 485"/>
                <a:gd name="T47" fmla="*/ 457 h 484"/>
                <a:gd name="T48" fmla="*/ 98 w 485"/>
                <a:gd name="T49" fmla="*/ 438 h 484"/>
                <a:gd name="T50" fmla="*/ 70 w 485"/>
                <a:gd name="T51" fmla="*/ 413 h 484"/>
                <a:gd name="T52" fmla="*/ 46 w 485"/>
                <a:gd name="T53" fmla="*/ 385 h 484"/>
                <a:gd name="T54" fmla="*/ 27 w 485"/>
                <a:gd name="T55" fmla="*/ 353 h 484"/>
                <a:gd name="T56" fmla="*/ 12 w 485"/>
                <a:gd name="T57" fmla="*/ 319 h 484"/>
                <a:gd name="T58" fmla="*/ 2 w 485"/>
                <a:gd name="T59" fmla="*/ 282 h 484"/>
                <a:gd name="T60" fmla="*/ 0 w 485"/>
                <a:gd name="T61" fmla="*/ 242 h 484"/>
                <a:gd name="T62" fmla="*/ 2 w 485"/>
                <a:gd name="T63" fmla="*/ 202 h 484"/>
                <a:gd name="T64" fmla="*/ 12 w 485"/>
                <a:gd name="T65" fmla="*/ 165 h 484"/>
                <a:gd name="T66" fmla="*/ 27 w 485"/>
                <a:gd name="T67" fmla="*/ 130 h 484"/>
                <a:gd name="T68" fmla="*/ 46 w 485"/>
                <a:gd name="T69" fmla="*/ 98 h 484"/>
                <a:gd name="T70" fmla="*/ 70 w 485"/>
                <a:gd name="T71" fmla="*/ 70 h 484"/>
                <a:gd name="T72" fmla="*/ 98 w 485"/>
                <a:gd name="T73" fmla="*/ 46 h 484"/>
                <a:gd name="T74" fmla="*/ 130 w 485"/>
                <a:gd name="T75" fmla="*/ 26 h 484"/>
                <a:gd name="T76" fmla="*/ 165 w 485"/>
                <a:gd name="T77" fmla="*/ 11 h 484"/>
                <a:gd name="T78" fmla="*/ 202 w 485"/>
                <a:gd name="T79" fmla="*/ 2 h 484"/>
                <a:gd name="T80" fmla="*/ 242 w 485"/>
                <a:gd name="T81" fmla="*/ 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484">
                  <a:moveTo>
                    <a:pt x="242" y="0"/>
                  </a:moveTo>
                  <a:lnTo>
                    <a:pt x="282" y="2"/>
                  </a:lnTo>
                  <a:lnTo>
                    <a:pt x="319" y="11"/>
                  </a:lnTo>
                  <a:lnTo>
                    <a:pt x="353" y="26"/>
                  </a:lnTo>
                  <a:lnTo>
                    <a:pt x="386" y="46"/>
                  </a:lnTo>
                  <a:lnTo>
                    <a:pt x="414" y="70"/>
                  </a:lnTo>
                  <a:lnTo>
                    <a:pt x="438" y="98"/>
                  </a:lnTo>
                  <a:lnTo>
                    <a:pt x="457" y="130"/>
                  </a:lnTo>
                  <a:lnTo>
                    <a:pt x="472" y="165"/>
                  </a:lnTo>
                  <a:lnTo>
                    <a:pt x="481" y="202"/>
                  </a:lnTo>
                  <a:lnTo>
                    <a:pt x="485" y="242"/>
                  </a:lnTo>
                  <a:lnTo>
                    <a:pt x="481" y="282"/>
                  </a:lnTo>
                  <a:lnTo>
                    <a:pt x="472" y="319"/>
                  </a:lnTo>
                  <a:lnTo>
                    <a:pt x="457" y="353"/>
                  </a:lnTo>
                  <a:lnTo>
                    <a:pt x="438" y="385"/>
                  </a:lnTo>
                  <a:lnTo>
                    <a:pt x="414" y="413"/>
                  </a:lnTo>
                  <a:lnTo>
                    <a:pt x="386" y="438"/>
                  </a:lnTo>
                  <a:lnTo>
                    <a:pt x="353" y="457"/>
                  </a:lnTo>
                  <a:lnTo>
                    <a:pt x="319" y="472"/>
                  </a:lnTo>
                  <a:lnTo>
                    <a:pt x="282" y="481"/>
                  </a:lnTo>
                  <a:lnTo>
                    <a:pt x="242" y="484"/>
                  </a:lnTo>
                  <a:lnTo>
                    <a:pt x="202" y="481"/>
                  </a:lnTo>
                  <a:lnTo>
                    <a:pt x="165" y="472"/>
                  </a:lnTo>
                  <a:lnTo>
                    <a:pt x="130" y="457"/>
                  </a:lnTo>
                  <a:lnTo>
                    <a:pt x="98" y="438"/>
                  </a:lnTo>
                  <a:lnTo>
                    <a:pt x="70" y="413"/>
                  </a:lnTo>
                  <a:lnTo>
                    <a:pt x="46" y="385"/>
                  </a:lnTo>
                  <a:lnTo>
                    <a:pt x="27" y="353"/>
                  </a:lnTo>
                  <a:lnTo>
                    <a:pt x="12" y="319"/>
                  </a:lnTo>
                  <a:lnTo>
                    <a:pt x="2" y="282"/>
                  </a:lnTo>
                  <a:lnTo>
                    <a:pt x="0" y="242"/>
                  </a:lnTo>
                  <a:lnTo>
                    <a:pt x="2" y="202"/>
                  </a:lnTo>
                  <a:lnTo>
                    <a:pt x="12" y="165"/>
                  </a:lnTo>
                  <a:lnTo>
                    <a:pt x="27" y="130"/>
                  </a:lnTo>
                  <a:lnTo>
                    <a:pt x="46" y="98"/>
                  </a:lnTo>
                  <a:lnTo>
                    <a:pt x="70" y="70"/>
                  </a:lnTo>
                  <a:lnTo>
                    <a:pt x="98" y="46"/>
                  </a:lnTo>
                  <a:lnTo>
                    <a:pt x="130" y="26"/>
                  </a:lnTo>
                  <a:lnTo>
                    <a:pt x="165" y="11"/>
                  </a:lnTo>
                  <a:lnTo>
                    <a:pt x="202" y="2"/>
                  </a:lnTo>
                  <a:lnTo>
                    <a:pt x="242" y="0"/>
                  </a:lnTo>
                  <a:close/>
                </a:path>
              </a:pathLst>
            </a:custGeom>
            <a:solidFill>
              <a:srgbClr val="DEE3E6"/>
            </a:solidFill>
            <a:ln w="12700">
              <a:solidFill>
                <a:srgbClr val="DEE3E6"/>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Freeform 18">
              <a:extLst>
                <a:ext uri="{FF2B5EF4-FFF2-40B4-BE49-F238E27FC236}">
                  <a16:creationId xmlns:a16="http://schemas.microsoft.com/office/drawing/2014/main" id="{5E38550D-5EB3-4337-8EA5-A0393C3F7704}"/>
                </a:ext>
              </a:extLst>
            </p:cNvPr>
            <p:cNvSpPr>
              <a:spLocks/>
            </p:cNvSpPr>
            <p:nvPr userDrawn="1"/>
          </p:nvSpPr>
          <p:spPr bwMode="auto">
            <a:xfrm>
              <a:off x="8889845" y="540167"/>
              <a:ext cx="355800" cy="390343"/>
            </a:xfrm>
            <a:custGeom>
              <a:avLst/>
              <a:gdLst>
                <a:gd name="T0" fmla="*/ 702 w 1440"/>
                <a:gd name="T1" fmla="*/ 3 h 1584"/>
                <a:gd name="T2" fmla="*/ 759 w 1440"/>
                <a:gd name="T3" fmla="*/ 23 h 1584"/>
                <a:gd name="T4" fmla="*/ 802 w 1440"/>
                <a:gd name="T5" fmla="*/ 60 h 1584"/>
                <a:gd name="T6" fmla="*/ 835 w 1440"/>
                <a:gd name="T7" fmla="*/ 113 h 1584"/>
                <a:gd name="T8" fmla="*/ 852 w 1440"/>
                <a:gd name="T9" fmla="*/ 148 h 1584"/>
                <a:gd name="T10" fmla="*/ 863 w 1440"/>
                <a:gd name="T11" fmla="*/ 177 h 1584"/>
                <a:gd name="T12" fmla="*/ 884 w 1440"/>
                <a:gd name="T13" fmla="*/ 227 h 1584"/>
                <a:gd name="T14" fmla="*/ 911 w 1440"/>
                <a:gd name="T15" fmla="*/ 294 h 1584"/>
                <a:gd name="T16" fmla="*/ 944 w 1440"/>
                <a:gd name="T17" fmla="*/ 374 h 1584"/>
                <a:gd name="T18" fmla="*/ 982 w 1440"/>
                <a:gd name="T19" fmla="*/ 468 h 1584"/>
                <a:gd name="T20" fmla="*/ 1024 w 1440"/>
                <a:gd name="T21" fmla="*/ 570 h 1584"/>
                <a:gd name="T22" fmla="*/ 1069 w 1440"/>
                <a:gd name="T23" fmla="*/ 680 h 1584"/>
                <a:gd name="T24" fmla="*/ 1116 w 1440"/>
                <a:gd name="T25" fmla="*/ 793 h 1584"/>
                <a:gd name="T26" fmla="*/ 1162 w 1440"/>
                <a:gd name="T27" fmla="*/ 908 h 1584"/>
                <a:gd name="T28" fmla="*/ 1210 w 1440"/>
                <a:gd name="T29" fmla="*/ 1022 h 1584"/>
                <a:gd name="T30" fmla="*/ 1255 w 1440"/>
                <a:gd name="T31" fmla="*/ 1133 h 1584"/>
                <a:gd name="T32" fmla="*/ 1297 w 1440"/>
                <a:gd name="T33" fmla="*/ 1236 h 1584"/>
                <a:gd name="T34" fmla="*/ 1337 w 1440"/>
                <a:gd name="T35" fmla="*/ 1332 h 1584"/>
                <a:gd name="T36" fmla="*/ 1371 w 1440"/>
                <a:gd name="T37" fmla="*/ 1416 h 1584"/>
                <a:gd name="T38" fmla="*/ 1399 w 1440"/>
                <a:gd name="T39" fmla="*/ 1485 h 1584"/>
                <a:gd name="T40" fmla="*/ 1422 w 1440"/>
                <a:gd name="T41" fmla="*/ 1538 h 1584"/>
                <a:gd name="T42" fmla="*/ 1435 w 1440"/>
                <a:gd name="T43" fmla="*/ 1572 h 1584"/>
                <a:gd name="T44" fmla="*/ 1440 w 1440"/>
                <a:gd name="T45" fmla="*/ 1584 h 1584"/>
                <a:gd name="T46" fmla="*/ 1097 w 1440"/>
                <a:gd name="T47" fmla="*/ 1583 h 1584"/>
                <a:gd name="T48" fmla="*/ 1064 w 1440"/>
                <a:gd name="T49" fmla="*/ 1575 h 1584"/>
                <a:gd name="T50" fmla="*/ 1043 w 1440"/>
                <a:gd name="T51" fmla="*/ 1551 h 1584"/>
                <a:gd name="T52" fmla="*/ 1033 w 1440"/>
                <a:gd name="T53" fmla="*/ 1529 h 1584"/>
                <a:gd name="T54" fmla="*/ 1024 w 1440"/>
                <a:gd name="T55" fmla="*/ 1508 h 1584"/>
                <a:gd name="T56" fmla="*/ 1009 w 1440"/>
                <a:gd name="T57" fmla="*/ 1472 h 1584"/>
                <a:gd name="T58" fmla="*/ 990 w 1440"/>
                <a:gd name="T59" fmla="*/ 1425 h 1584"/>
                <a:gd name="T60" fmla="*/ 969 w 1440"/>
                <a:gd name="T61" fmla="*/ 1374 h 1584"/>
                <a:gd name="T62" fmla="*/ 948 w 1440"/>
                <a:gd name="T63" fmla="*/ 1325 h 1584"/>
                <a:gd name="T64" fmla="*/ 931 w 1440"/>
                <a:gd name="T65" fmla="*/ 1282 h 1584"/>
                <a:gd name="T66" fmla="*/ 919 w 1440"/>
                <a:gd name="T67" fmla="*/ 1253 h 1584"/>
                <a:gd name="T68" fmla="*/ 914 w 1440"/>
                <a:gd name="T69" fmla="*/ 1243 h 1584"/>
                <a:gd name="T70" fmla="*/ 369 w 1440"/>
                <a:gd name="T71" fmla="*/ 1584 h 1584"/>
                <a:gd name="T72" fmla="*/ 6 w 1440"/>
                <a:gd name="T73" fmla="*/ 1570 h 1584"/>
                <a:gd name="T74" fmla="*/ 23 w 1440"/>
                <a:gd name="T75" fmla="*/ 1528 h 1584"/>
                <a:gd name="T76" fmla="*/ 48 w 1440"/>
                <a:gd name="T77" fmla="*/ 1472 h 1584"/>
                <a:gd name="T78" fmla="*/ 76 w 1440"/>
                <a:gd name="T79" fmla="*/ 1402 h 1584"/>
                <a:gd name="T80" fmla="*/ 108 w 1440"/>
                <a:gd name="T81" fmla="*/ 1328 h 1584"/>
                <a:gd name="T82" fmla="*/ 141 w 1440"/>
                <a:gd name="T83" fmla="*/ 1253 h 1584"/>
                <a:gd name="T84" fmla="*/ 170 w 1440"/>
                <a:gd name="T85" fmla="*/ 1182 h 1584"/>
                <a:gd name="T86" fmla="*/ 197 w 1440"/>
                <a:gd name="T87" fmla="*/ 1119 h 1584"/>
                <a:gd name="T88" fmla="*/ 219 w 1440"/>
                <a:gd name="T89" fmla="*/ 1071 h 1584"/>
                <a:gd name="T90" fmla="*/ 239 w 1440"/>
                <a:gd name="T91" fmla="*/ 1025 h 1584"/>
                <a:gd name="T92" fmla="*/ 265 w 1440"/>
                <a:gd name="T93" fmla="*/ 985 h 1584"/>
                <a:gd name="T94" fmla="*/ 296 w 1440"/>
                <a:gd name="T95" fmla="*/ 959 h 1584"/>
                <a:gd name="T96" fmla="*/ 339 w 1440"/>
                <a:gd name="T97" fmla="*/ 946 h 1584"/>
                <a:gd name="T98" fmla="*/ 400 w 1440"/>
                <a:gd name="T99" fmla="*/ 942 h 1584"/>
                <a:gd name="T100" fmla="*/ 752 w 1440"/>
                <a:gd name="T101" fmla="*/ 846 h 1584"/>
                <a:gd name="T102" fmla="*/ 681 w 1440"/>
                <a:gd name="T103" fmla="*/ 674 h 1584"/>
                <a:gd name="T104" fmla="*/ 620 w 1440"/>
                <a:gd name="T105" fmla="*/ 525 h 1584"/>
                <a:gd name="T106" fmla="*/ 568 w 1440"/>
                <a:gd name="T107" fmla="*/ 399 h 1584"/>
                <a:gd name="T108" fmla="*/ 525 w 1440"/>
                <a:gd name="T109" fmla="*/ 294 h 1584"/>
                <a:gd name="T110" fmla="*/ 503 w 1440"/>
                <a:gd name="T111" fmla="*/ 233 h 1584"/>
                <a:gd name="T112" fmla="*/ 493 w 1440"/>
                <a:gd name="T113" fmla="*/ 185 h 1584"/>
                <a:gd name="T114" fmla="*/ 494 w 1440"/>
                <a:gd name="T115" fmla="*/ 136 h 1584"/>
                <a:gd name="T116" fmla="*/ 514 w 1440"/>
                <a:gd name="T117" fmla="*/ 84 h 1584"/>
                <a:gd name="T118" fmla="*/ 552 w 1440"/>
                <a:gd name="T119" fmla="*/ 41 h 1584"/>
                <a:gd name="T120" fmla="*/ 606 w 1440"/>
                <a:gd name="T121" fmla="*/ 12 h 1584"/>
                <a:gd name="T122" fmla="*/ 672 w 1440"/>
                <a:gd name="T123" fmla="*/ 0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0" h="1584">
                  <a:moveTo>
                    <a:pt x="672" y="0"/>
                  </a:moveTo>
                  <a:lnTo>
                    <a:pt x="702" y="3"/>
                  </a:lnTo>
                  <a:lnTo>
                    <a:pt x="732" y="11"/>
                  </a:lnTo>
                  <a:lnTo>
                    <a:pt x="759" y="23"/>
                  </a:lnTo>
                  <a:lnTo>
                    <a:pt x="784" y="41"/>
                  </a:lnTo>
                  <a:lnTo>
                    <a:pt x="802" y="60"/>
                  </a:lnTo>
                  <a:lnTo>
                    <a:pt x="820" y="85"/>
                  </a:lnTo>
                  <a:lnTo>
                    <a:pt x="835" y="113"/>
                  </a:lnTo>
                  <a:lnTo>
                    <a:pt x="849" y="142"/>
                  </a:lnTo>
                  <a:lnTo>
                    <a:pt x="852" y="148"/>
                  </a:lnTo>
                  <a:lnTo>
                    <a:pt x="856" y="160"/>
                  </a:lnTo>
                  <a:lnTo>
                    <a:pt x="863" y="177"/>
                  </a:lnTo>
                  <a:lnTo>
                    <a:pt x="872" y="200"/>
                  </a:lnTo>
                  <a:lnTo>
                    <a:pt x="884" y="227"/>
                  </a:lnTo>
                  <a:lnTo>
                    <a:pt x="896" y="259"/>
                  </a:lnTo>
                  <a:lnTo>
                    <a:pt x="911" y="294"/>
                  </a:lnTo>
                  <a:lnTo>
                    <a:pt x="927" y="332"/>
                  </a:lnTo>
                  <a:lnTo>
                    <a:pt x="944" y="374"/>
                  </a:lnTo>
                  <a:lnTo>
                    <a:pt x="963" y="419"/>
                  </a:lnTo>
                  <a:lnTo>
                    <a:pt x="982" y="468"/>
                  </a:lnTo>
                  <a:lnTo>
                    <a:pt x="1003" y="518"/>
                  </a:lnTo>
                  <a:lnTo>
                    <a:pt x="1024" y="570"/>
                  </a:lnTo>
                  <a:lnTo>
                    <a:pt x="1047" y="624"/>
                  </a:lnTo>
                  <a:lnTo>
                    <a:pt x="1069" y="680"/>
                  </a:lnTo>
                  <a:lnTo>
                    <a:pt x="1092" y="735"/>
                  </a:lnTo>
                  <a:lnTo>
                    <a:pt x="1116" y="793"/>
                  </a:lnTo>
                  <a:lnTo>
                    <a:pt x="1140" y="851"/>
                  </a:lnTo>
                  <a:lnTo>
                    <a:pt x="1162" y="908"/>
                  </a:lnTo>
                  <a:lnTo>
                    <a:pt x="1186" y="965"/>
                  </a:lnTo>
                  <a:lnTo>
                    <a:pt x="1210" y="1022"/>
                  </a:lnTo>
                  <a:lnTo>
                    <a:pt x="1233" y="1077"/>
                  </a:lnTo>
                  <a:lnTo>
                    <a:pt x="1255" y="1133"/>
                  </a:lnTo>
                  <a:lnTo>
                    <a:pt x="1277" y="1185"/>
                  </a:lnTo>
                  <a:lnTo>
                    <a:pt x="1297" y="1236"/>
                  </a:lnTo>
                  <a:lnTo>
                    <a:pt x="1318" y="1286"/>
                  </a:lnTo>
                  <a:lnTo>
                    <a:pt x="1337" y="1332"/>
                  </a:lnTo>
                  <a:lnTo>
                    <a:pt x="1355" y="1375"/>
                  </a:lnTo>
                  <a:lnTo>
                    <a:pt x="1371" y="1416"/>
                  </a:lnTo>
                  <a:lnTo>
                    <a:pt x="1387" y="1452"/>
                  </a:lnTo>
                  <a:lnTo>
                    <a:pt x="1399" y="1485"/>
                  </a:lnTo>
                  <a:lnTo>
                    <a:pt x="1412" y="1513"/>
                  </a:lnTo>
                  <a:lnTo>
                    <a:pt x="1422" y="1538"/>
                  </a:lnTo>
                  <a:lnTo>
                    <a:pt x="1430" y="1558"/>
                  </a:lnTo>
                  <a:lnTo>
                    <a:pt x="1435" y="1572"/>
                  </a:lnTo>
                  <a:lnTo>
                    <a:pt x="1439" y="1580"/>
                  </a:lnTo>
                  <a:lnTo>
                    <a:pt x="1440" y="1584"/>
                  </a:lnTo>
                  <a:lnTo>
                    <a:pt x="1120" y="1584"/>
                  </a:lnTo>
                  <a:lnTo>
                    <a:pt x="1097" y="1583"/>
                  </a:lnTo>
                  <a:lnTo>
                    <a:pt x="1077" y="1580"/>
                  </a:lnTo>
                  <a:lnTo>
                    <a:pt x="1064" y="1575"/>
                  </a:lnTo>
                  <a:lnTo>
                    <a:pt x="1052" y="1566"/>
                  </a:lnTo>
                  <a:lnTo>
                    <a:pt x="1043" y="1551"/>
                  </a:lnTo>
                  <a:lnTo>
                    <a:pt x="1034" y="1533"/>
                  </a:lnTo>
                  <a:lnTo>
                    <a:pt x="1033" y="1529"/>
                  </a:lnTo>
                  <a:lnTo>
                    <a:pt x="1030" y="1520"/>
                  </a:lnTo>
                  <a:lnTo>
                    <a:pt x="1024" y="1508"/>
                  </a:lnTo>
                  <a:lnTo>
                    <a:pt x="1017" y="1491"/>
                  </a:lnTo>
                  <a:lnTo>
                    <a:pt x="1009" y="1472"/>
                  </a:lnTo>
                  <a:lnTo>
                    <a:pt x="1000" y="1449"/>
                  </a:lnTo>
                  <a:lnTo>
                    <a:pt x="990" y="1425"/>
                  </a:lnTo>
                  <a:lnTo>
                    <a:pt x="980" y="1399"/>
                  </a:lnTo>
                  <a:lnTo>
                    <a:pt x="969" y="1374"/>
                  </a:lnTo>
                  <a:lnTo>
                    <a:pt x="958" y="1349"/>
                  </a:lnTo>
                  <a:lnTo>
                    <a:pt x="948" y="1325"/>
                  </a:lnTo>
                  <a:lnTo>
                    <a:pt x="939" y="1303"/>
                  </a:lnTo>
                  <a:lnTo>
                    <a:pt x="931" y="1282"/>
                  </a:lnTo>
                  <a:lnTo>
                    <a:pt x="924" y="1267"/>
                  </a:lnTo>
                  <a:lnTo>
                    <a:pt x="919" y="1253"/>
                  </a:lnTo>
                  <a:lnTo>
                    <a:pt x="915" y="1245"/>
                  </a:lnTo>
                  <a:lnTo>
                    <a:pt x="914" y="1243"/>
                  </a:lnTo>
                  <a:lnTo>
                    <a:pt x="503" y="1243"/>
                  </a:lnTo>
                  <a:lnTo>
                    <a:pt x="369" y="1584"/>
                  </a:lnTo>
                  <a:lnTo>
                    <a:pt x="0" y="1584"/>
                  </a:lnTo>
                  <a:lnTo>
                    <a:pt x="6" y="1570"/>
                  </a:lnTo>
                  <a:lnTo>
                    <a:pt x="13" y="1552"/>
                  </a:lnTo>
                  <a:lnTo>
                    <a:pt x="23" y="1528"/>
                  </a:lnTo>
                  <a:lnTo>
                    <a:pt x="34" y="1502"/>
                  </a:lnTo>
                  <a:lnTo>
                    <a:pt x="48" y="1472"/>
                  </a:lnTo>
                  <a:lnTo>
                    <a:pt x="61" y="1438"/>
                  </a:lnTo>
                  <a:lnTo>
                    <a:pt x="76" y="1402"/>
                  </a:lnTo>
                  <a:lnTo>
                    <a:pt x="92" y="1366"/>
                  </a:lnTo>
                  <a:lnTo>
                    <a:pt x="108" y="1328"/>
                  </a:lnTo>
                  <a:lnTo>
                    <a:pt x="124" y="1290"/>
                  </a:lnTo>
                  <a:lnTo>
                    <a:pt x="141" y="1253"/>
                  </a:lnTo>
                  <a:lnTo>
                    <a:pt x="155" y="1216"/>
                  </a:lnTo>
                  <a:lnTo>
                    <a:pt x="170" y="1182"/>
                  </a:lnTo>
                  <a:lnTo>
                    <a:pt x="185" y="1149"/>
                  </a:lnTo>
                  <a:lnTo>
                    <a:pt x="197" y="1119"/>
                  </a:lnTo>
                  <a:lnTo>
                    <a:pt x="209" y="1092"/>
                  </a:lnTo>
                  <a:lnTo>
                    <a:pt x="219" y="1071"/>
                  </a:lnTo>
                  <a:lnTo>
                    <a:pt x="227" y="1054"/>
                  </a:lnTo>
                  <a:lnTo>
                    <a:pt x="239" y="1025"/>
                  </a:lnTo>
                  <a:lnTo>
                    <a:pt x="252" y="1003"/>
                  </a:lnTo>
                  <a:lnTo>
                    <a:pt x="265" y="985"/>
                  </a:lnTo>
                  <a:lnTo>
                    <a:pt x="280" y="970"/>
                  </a:lnTo>
                  <a:lnTo>
                    <a:pt x="296" y="959"/>
                  </a:lnTo>
                  <a:lnTo>
                    <a:pt x="315" y="951"/>
                  </a:lnTo>
                  <a:lnTo>
                    <a:pt x="339" y="946"/>
                  </a:lnTo>
                  <a:lnTo>
                    <a:pt x="367" y="943"/>
                  </a:lnTo>
                  <a:lnTo>
                    <a:pt x="400" y="942"/>
                  </a:lnTo>
                  <a:lnTo>
                    <a:pt x="791" y="942"/>
                  </a:lnTo>
                  <a:lnTo>
                    <a:pt x="752" y="846"/>
                  </a:lnTo>
                  <a:lnTo>
                    <a:pt x="715" y="757"/>
                  </a:lnTo>
                  <a:lnTo>
                    <a:pt x="681" y="674"/>
                  </a:lnTo>
                  <a:lnTo>
                    <a:pt x="649" y="596"/>
                  </a:lnTo>
                  <a:lnTo>
                    <a:pt x="620" y="525"/>
                  </a:lnTo>
                  <a:lnTo>
                    <a:pt x="593" y="459"/>
                  </a:lnTo>
                  <a:lnTo>
                    <a:pt x="568" y="399"/>
                  </a:lnTo>
                  <a:lnTo>
                    <a:pt x="545" y="344"/>
                  </a:lnTo>
                  <a:lnTo>
                    <a:pt x="525" y="294"/>
                  </a:lnTo>
                  <a:lnTo>
                    <a:pt x="512" y="261"/>
                  </a:lnTo>
                  <a:lnTo>
                    <a:pt x="503" y="233"/>
                  </a:lnTo>
                  <a:lnTo>
                    <a:pt x="496" y="208"/>
                  </a:lnTo>
                  <a:lnTo>
                    <a:pt x="493" y="185"/>
                  </a:lnTo>
                  <a:lnTo>
                    <a:pt x="491" y="164"/>
                  </a:lnTo>
                  <a:lnTo>
                    <a:pt x="494" y="136"/>
                  </a:lnTo>
                  <a:lnTo>
                    <a:pt x="502" y="109"/>
                  </a:lnTo>
                  <a:lnTo>
                    <a:pt x="514" y="84"/>
                  </a:lnTo>
                  <a:lnTo>
                    <a:pt x="531" y="60"/>
                  </a:lnTo>
                  <a:lnTo>
                    <a:pt x="552" y="41"/>
                  </a:lnTo>
                  <a:lnTo>
                    <a:pt x="577" y="24"/>
                  </a:lnTo>
                  <a:lnTo>
                    <a:pt x="606" y="12"/>
                  </a:lnTo>
                  <a:lnTo>
                    <a:pt x="638" y="3"/>
                  </a:lnTo>
                  <a:lnTo>
                    <a:pt x="67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19">
              <a:extLst>
                <a:ext uri="{FF2B5EF4-FFF2-40B4-BE49-F238E27FC236}">
                  <a16:creationId xmlns:a16="http://schemas.microsoft.com/office/drawing/2014/main" id="{0E99F2B7-B3CB-4250-968E-F47025BA927A}"/>
                </a:ext>
              </a:extLst>
            </p:cNvPr>
            <p:cNvSpPr>
              <a:spLocks noEditPoints="1"/>
            </p:cNvSpPr>
            <p:nvPr userDrawn="1"/>
          </p:nvSpPr>
          <p:spPr bwMode="auto">
            <a:xfrm>
              <a:off x="8675674" y="541894"/>
              <a:ext cx="295349" cy="388616"/>
            </a:xfrm>
            <a:custGeom>
              <a:avLst/>
              <a:gdLst>
                <a:gd name="T0" fmla="*/ 372 w 1194"/>
                <a:gd name="T1" fmla="*/ 762 h 1572"/>
                <a:gd name="T2" fmla="*/ 594 w 1194"/>
                <a:gd name="T3" fmla="*/ 761 h 1572"/>
                <a:gd name="T4" fmla="*/ 678 w 1194"/>
                <a:gd name="T5" fmla="*/ 748 h 1572"/>
                <a:gd name="T6" fmla="*/ 742 w 1194"/>
                <a:gd name="T7" fmla="*/ 723 h 1572"/>
                <a:gd name="T8" fmla="*/ 789 w 1194"/>
                <a:gd name="T9" fmla="*/ 685 h 1572"/>
                <a:gd name="T10" fmla="*/ 818 w 1194"/>
                <a:gd name="T11" fmla="*/ 636 h 1572"/>
                <a:gd name="T12" fmla="*/ 834 w 1194"/>
                <a:gd name="T13" fmla="*/ 574 h 1572"/>
                <a:gd name="T14" fmla="*/ 834 w 1194"/>
                <a:gd name="T15" fmla="*/ 503 h 1572"/>
                <a:gd name="T16" fmla="*/ 818 w 1194"/>
                <a:gd name="T17" fmla="*/ 440 h 1572"/>
                <a:gd name="T18" fmla="*/ 789 w 1194"/>
                <a:gd name="T19" fmla="*/ 392 h 1572"/>
                <a:gd name="T20" fmla="*/ 742 w 1194"/>
                <a:gd name="T21" fmla="*/ 354 h 1572"/>
                <a:gd name="T22" fmla="*/ 678 w 1194"/>
                <a:gd name="T23" fmla="*/ 328 h 1572"/>
                <a:gd name="T24" fmla="*/ 594 w 1194"/>
                <a:gd name="T25" fmla="*/ 317 h 1572"/>
                <a:gd name="T26" fmla="*/ 372 w 1194"/>
                <a:gd name="T27" fmla="*/ 315 h 1572"/>
                <a:gd name="T28" fmla="*/ 572 w 1194"/>
                <a:gd name="T29" fmla="*/ 0 h 1572"/>
                <a:gd name="T30" fmla="*/ 707 w 1194"/>
                <a:gd name="T31" fmla="*/ 8 h 1572"/>
                <a:gd name="T32" fmla="*/ 825 w 1194"/>
                <a:gd name="T33" fmla="*/ 31 h 1572"/>
                <a:gd name="T34" fmla="*/ 927 w 1194"/>
                <a:gd name="T35" fmla="*/ 70 h 1572"/>
                <a:gd name="T36" fmla="*/ 1013 w 1194"/>
                <a:gd name="T37" fmla="*/ 123 h 1572"/>
                <a:gd name="T38" fmla="*/ 1082 w 1194"/>
                <a:gd name="T39" fmla="*/ 189 h 1572"/>
                <a:gd name="T40" fmla="*/ 1135 w 1194"/>
                <a:gd name="T41" fmla="*/ 268 h 1572"/>
                <a:gd name="T42" fmla="*/ 1173 w 1194"/>
                <a:gd name="T43" fmla="*/ 359 h 1572"/>
                <a:gd name="T44" fmla="*/ 1192 w 1194"/>
                <a:gd name="T45" fmla="*/ 461 h 1572"/>
                <a:gd name="T46" fmla="*/ 1194 w 1194"/>
                <a:gd name="T47" fmla="*/ 521 h 1572"/>
                <a:gd name="T48" fmla="*/ 1183 w 1194"/>
                <a:gd name="T49" fmla="*/ 641 h 1572"/>
                <a:gd name="T50" fmla="*/ 1150 w 1194"/>
                <a:gd name="T51" fmla="*/ 747 h 1572"/>
                <a:gd name="T52" fmla="*/ 1098 w 1194"/>
                <a:gd name="T53" fmla="*/ 840 h 1572"/>
                <a:gd name="T54" fmla="*/ 1029 w 1194"/>
                <a:gd name="T55" fmla="*/ 918 h 1572"/>
                <a:gd name="T56" fmla="*/ 948 w 1194"/>
                <a:gd name="T57" fmla="*/ 979 h 1572"/>
                <a:gd name="T58" fmla="*/ 853 w 1194"/>
                <a:gd name="T59" fmla="*/ 1026 h 1572"/>
                <a:gd name="T60" fmla="*/ 743 w 1194"/>
                <a:gd name="T61" fmla="*/ 1058 h 1572"/>
                <a:gd name="T62" fmla="*/ 616 w 1194"/>
                <a:gd name="T63" fmla="*/ 1073 h 1572"/>
                <a:gd name="T64" fmla="*/ 372 w 1194"/>
                <a:gd name="T65" fmla="*/ 1076 h 1572"/>
                <a:gd name="T66" fmla="*/ 0 w 1194"/>
                <a:gd name="T67" fmla="*/ 1572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4" h="1572">
                  <a:moveTo>
                    <a:pt x="372" y="315"/>
                  </a:moveTo>
                  <a:lnTo>
                    <a:pt x="372" y="762"/>
                  </a:lnTo>
                  <a:lnTo>
                    <a:pt x="543" y="762"/>
                  </a:lnTo>
                  <a:lnTo>
                    <a:pt x="594" y="761"/>
                  </a:lnTo>
                  <a:lnTo>
                    <a:pt x="638" y="756"/>
                  </a:lnTo>
                  <a:lnTo>
                    <a:pt x="678" y="748"/>
                  </a:lnTo>
                  <a:lnTo>
                    <a:pt x="713" y="737"/>
                  </a:lnTo>
                  <a:lnTo>
                    <a:pt x="742" y="723"/>
                  </a:lnTo>
                  <a:lnTo>
                    <a:pt x="768" y="704"/>
                  </a:lnTo>
                  <a:lnTo>
                    <a:pt x="789" y="685"/>
                  </a:lnTo>
                  <a:lnTo>
                    <a:pt x="804" y="662"/>
                  </a:lnTo>
                  <a:lnTo>
                    <a:pt x="818" y="636"/>
                  </a:lnTo>
                  <a:lnTo>
                    <a:pt x="828" y="607"/>
                  </a:lnTo>
                  <a:lnTo>
                    <a:pt x="834" y="574"/>
                  </a:lnTo>
                  <a:lnTo>
                    <a:pt x="836" y="538"/>
                  </a:lnTo>
                  <a:lnTo>
                    <a:pt x="834" y="503"/>
                  </a:lnTo>
                  <a:lnTo>
                    <a:pt x="828" y="470"/>
                  </a:lnTo>
                  <a:lnTo>
                    <a:pt x="818" y="440"/>
                  </a:lnTo>
                  <a:lnTo>
                    <a:pt x="804" y="414"/>
                  </a:lnTo>
                  <a:lnTo>
                    <a:pt x="789" y="392"/>
                  </a:lnTo>
                  <a:lnTo>
                    <a:pt x="768" y="372"/>
                  </a:lnTo>
                  <a:lnTo>
                    <a:pt x="742" y="354"/>
                  </a:lnTo>
                  <a:lnTo>
                    <a:pt x="713" y="340"/>
                  </a:lnTo>
                  <a:lnTo>
                    <a:pt x="678" y="328"/>
                  </a:lnTo>
                  <a:lnTo>
                    <a:pt x="638" y="320"/>
                  </a:lnTo>
                  <a:lnTo>
                    <a:pt x="594" y="317"/>
                  </a:lnTo>
                  <a:lnTo>
                    <a:pt x="543" y="315"/>
                  </a:lnTo>
                  <a:lnTo>
                    <a:pt x="372" y="315"/>
                  </a:lnTo>
                  <a:close/>
                  <a:moveTo>
                    <a:pt x="0" y="0"/>
                  </a:moveTo>
                  <a:lnTo>
                    <a:pt x="572" y="0"/>
                  </a:lnTo>
                  <a:lnTo>
                    <a:pt x="641" y="1"/>
                  </a:lnTo>
                  <a:lnTo>
                    <a:pt x="707" y="8"/>
                  </a:lnTo>
                  <a:lnTo>
                    <a:pt x="768" y="17"/>
                  </a:lnTo>
                  <a:lnTo>
                    <a:pt x="825" y="31"/>
                  </a:lnTo>
                  <a:lnTo>
                    <a:pt x="878" y="48"/>
                  </a:lnTo>
                  <a:lnTo>
                    <a:pt x="927" y="70"/>
                  </a:lnTo>
                  <a:lnTo>
                    <a:pt x="972" y="95"/>
                  </a:lnTo>
                  <a:lnTo>
                    <a:pt x="1013" y="123"/>
                  </a:lnTo>
                  <a:lnTo>
                    <a:pt x="1049" y="155"/>
                  </a:lnTo>
                  <a:lnTo>
                    <a:pt x="1082" y="189"/>
                  </a:lnTo>
                  <a:lnTo>
                    <a:pt x="1110" y="227"/>
                  </a:lnTo>
                  <a:lnTo>
                    <a:pt x="1135" y="268"/>
                  </a:lnTo>
                  <a:lnTo>
                    <a:pt x="1156" y="312"/>
                  </a:lnTo>
                  <a:lnTo>
                    <a:pt x="1173" y="359"/>
                  </a:lnTo>
                  <a:lnTo>
                    <a:pt x="1184" y="409"/>
                  </a:lnTo>
                  <a:lnTo>
                    <a:pt x="1192" y="461"/>
                  </a:lnTo>
                  <a:lnTo>
                    <a:pt x="1194" y="516"/>
                  </a:lnTo>
                  <a:lnTo>
                    <a:pt x="1194" y="521"/>
                  </a:lnTo>
                  <a:lnTo>
                    <a:pt x="1191" y="582"/>
                  </a:lnTo>
                  <a:lnTo>
                    <a:pt x="1183" y="641"/>
                  </a:lnTo>
                  <a:lnTo>
                    <a:pt x="1169" y="695"/>
                  </a:lnTo>
                  <a:lnTo>
                    <a:pt x="1150" y="747"/>
                  </a:lnTo>
                  <a:lnTo>
                    <a:pt x="1126" y="795"/>
                  </a:lnTo>
                  <a:lnTo>
                    <a:pt x="1098" y="840"/>
                  </a:lnTo>
                  <a:lnTo>
                    <a:pt x="1066" y="881"/>
                  </a:lnTo>
                  <a:lnTo>
                    <a:pt x="1029" y="918"/>
                  </a:lnTo>
                  <a:lnTo>
                    <a:pt x="990" y="951"/>
                  </a:lnTo>
                  <a:lnTo>
                    <a:pt x="948" y="979"/>
                  </a:lnTo>
                  <a:lnTo>
                    <a:pt x="903" y="1004"/>
                  </a:lnTo>
                  <a:lnTo>
                    <a:pt x="853" y="1026"/>
                  </a:lnTo>
                  <a:lnTo>
                    <a:pt x="800" y="1044"/>
                  </a:lnTo>
                  <a:lnTo>
                    <a:pt x="743" y="1058"/>
                  </a:lnTo>
                  <a:lnTo>
                    <a:pt x="681" y="1068"/>
                  </a:lnTo>
                  <a:lnTo>
                    <a:pt x="616" y="1073"/>
                  </a:lnTo>
                  <a:lnTo>
                    <a:pt x="546" y="1076"/>
                  </a:lnTo>
                  <a:lnTo>
                    <a:pt x="372" y="1076"/>
                  </a:lnTo>
                  <a:lnTo>
                    <a:pt x="372" y="1572"/>
                  </a:lnTo>
                  <a:lnTo>
                    <a:pt x="0" y="1572"/>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50" name="Picture Placeholder 49"/>
          <p:cNvSpPr>
            <a:spLocks noGrp="1"/>
          </p:cNvSpPr>
          <p:nvPr>
            <p:ph type="pic" sz="quarter" idx="21"/>
          </p:nvPr>
        </p:nvSpPr>
        <p:spPr>
          <a:xfrm>
            <a:off x="0" y="-1"/>
            <a:ext cx="9906001" cy="2719389"/>
          </a:xfrm>
          <a:custGeom>
            <a:avLst/>
            <a:gdLst>
              <a:gd name="connsiteX0" fmla="*/ 9500453 w 9906001"/>
              <a:gd name="connsiteY0" fmla="*/ 495843 h 2719389"/>
              <a:gd name="connsiteX1" fmla="*/ 9492629 w 9906001"/>
              <a:gd name="connsiteY1" fmla="*/ 496230 h 2719389"/>
              <a:gd name="connsiteX2" fmla="*/ 9485392 w 9906001"/>
              <a:gd name="connsiteY2" fmla="*/ 497969 h 2719389"/>
              <a:gd name="connsiteX3" fmla="*/ 9478546 w 9906001"/>
              <a:gd name="connsiteY3" fmla="*/ 500866 h 2719389"/>
              <a:gd name="connsiteX4" fmla="*/ 9472287 w 9906001"/>
              <a:gd name="connsiteY4" fmla="*/ 504730 h 2719389"/>
              <a:gd name="connsiteX5" fmla="*/ 9466811 w 9906001"/>
              <a:gd name="connsiteY5" fmla="*/ 509367 h 2719389"/>
              <a:gd name="connsiteX6" fmla="*/ 9462116 w 9906001"/>
              <a:gd name="connsiteY6" fmla="*/ 514777 h 2719389"/>
              <a:gd name="connsiteX7" fmla="*/ 9458401 w 9906001"/>
              <a:gd name="connsiteY7" fmla="*/ 520959 h 2719389"/>
              <a:gd name="connsiteX8" fmla="*/ 9455466 w 9906001"/>
              <a:gd name="connsiteY8" fmla="*/ 527720 h 2719389"/>
              <a:gd name="connsiteX9" fmla="*/ 9453511 w 9906001"/>
              <a:gd name="connsiteY9" fmla="*/ 534869 h 2719389"/>
              <a:gd name="connsiteX10" fmla="*/ 9453119 w 9906001"/>
              <a:gd name="connsiteY10" fmla="*/ 542597 h 2719389"/>
              <a:gd name="connsiteX11" fmla="*/ 9453511 w 9906001"/>
              <a:gd name="connsiteY11" fmla="*/ 550324 h 2719389"/>
              <a:gd name="connsiteX12" fmla="*/ 9455466 w 9906001"/>
              <a:gd name="connsiteY12" fmla="*/ 557473 h 2719389"/>
              <a:gd name="connsiteX13" fmla="*/ 9458401 w 9906001"/>
              <a:gd name="connsiteY13" fmla="*/ 564042 h 2719389"/>
              <a:gd name="connsiteX14" fmla="*/ 9462116 w 9906001"/>
              <a:gd name="connsiteY14" fmla="*/ 570224 h 2719389"/>
              <a:gd name="connsiteX15" fmla="*/ 9466811 w 9906001"/>
              <a:gd name="connsiteY15" fmla="*/ 575634 h 2719389"/>
              <a:gd name="connsiteX16" fmla="*/ 9472287 w 9906001"/>
              <a:gd name="connsiteY16" fmla="*/ 580463 h 2719389"/>
              <a:gd name="connsiteX17" fmla="*/ 9478546 w 9906001"/>
              <a:gd name="connsiteY17" fmla="*/ 584134 h 2719389"/>
              <a:gd name="connsiteX18" fmla="*/ 9485392 w 9906001"/>
              <a:gd name="connsiteY18" fmla="*/ 587032 h 2719389"/>
              <a:gd name="connsiteX19" fmla="*/ 9492629 w 9906001"/>
              <a:gd name="connsiteY19" fmla="*/ 588771 h 2719389"/>
              <a:gd name="connsiteX20" fmla="*/ 9500453 w 9906001"/>
              <a:gd name="connsiteY20" fmla="*/ 589350 h 2719389"/>
              <a:gd name="connsiteX21" fmla="*/ 9508276 w 9906001"/>
              <a:gd name="connsiteY21" fmla="*/ 588771 h 2719389"/>
              <a:gd name="connsiteX22" fmla="*/ 9515513 w 9906001"/>
              <a:gd name="connsiteY22" fmla="*/ 587032 h 2719389"/>
              <a:gd name="connsiteX23" fmla="*/ 9522163 w 9906001"/>
              <a:gd name="connsiteY23" fmla="*/ 584134 h 2719389"/>
              <a:gd name="connsiteX24" fmla="*/ 9528618 w 9906001"/>
              <a:gd name="connsiteY24" fmla="*/ 580463 h 2719389"/>
              <a:gd name="connsiteX25" fmla="*/ 9534095 w 9906001"/>
              <a:gd name="connsiteY25" fmla="*/ 575634 h 2719389"/>
              <a:gd name="connsiteX26" fmla="*/ 9538789 w 9906001"/>
              <a:gd name="connsiteY26" fmla="*/ 570224 h 2719389"/>
              <a:gd name="connsiteX27" fmla="*/ 9542505 w 9906001"/>
              <a:gd name="connsiteY27" fmla="*/ 564042 h 2719389"/>
              <a:gd name="connsiteX28" fmla="*/ 9545439 w 9906001"/>
              <a:gd name="connsiteY28" fmla="*/ 557473 h 2719389"/>
              <a:gd name="connsiteX29" fmla="*/ 9547199 w 9906001"/>
              <a:gd name="connsiteY29" fmla="*/ 550324 h 2719389"/>
              <a:gd name="connsiteX30" fmla="*/ 9547981 w 9906001"/>
              <a:gd name="connsiteY30" fmla="*/ 542597 h 2719389"/>
              <a:gd name="connsiteX31" fmla="*/ 9547199 w 9906001"/>
              <a:gd name="connsiteY31" fmla="*/ 534869 h 2719389"/>
              <a:gd name="connsiteX32" fmla="*/ 9545439 w 9906001"/>
              <a:gd name="connsiteY32" fmla="*/ 527720 h 2719389"/>
              <a:gd name="connsiteX33" fmla="*/ 9542505 w 9906001"/>
              <a:gd name="connsiteY33" fmla="*/ 520959 h 2719389"/>
              <a:gd name="connsiteX34" fmla="*/ 9538789 w 9906001"/>
              <a:gd name="connsiteY34" fmla="*/ 514777 h 2719389"/>
              <a:gd name="connsiteX35" fmla="*/ 9534095 w 9906001"/>
              <a:gd name="connsiteY35" fmla="*/ 509367 h 2719389"/>
              <a:gd name="connsiteX36" fmla="*/ 9528618 w 9906001"/>
              <a:gd name="connsiteY36" fmla="*/ 504730 h 2719389"/>
              <a:gd name="connsiteX37" fmla="*/ 9522163 w 9906001"/>
              <a:gd name="connsiteY37" fmla="*/ 500866 h 2719389"/>
              <a:gd name="connsiteX38" fmla="*/ 9515513 w 9906001"/>
              <a:gd name="connsiteY38" fmla="*/ 497969 h 2719389"/>
              <a:gd name="connsiteX39" fmla="*/ 9508276 w 9906001"/>
              <a:gd name="connsiteY39" fmla="*/ 496230 h 2719389"/>
              <a:gd name="connsiteX40" fmla="*/ 9557662 w 9906001"/>
              <a:gd name="connsiteY40" fmla="*/ 424019 h 2719389"/>
              <a:gd name="connsiteX41" fmla="*/ 9551233 w 9906001"/>
              <a:gd name="connsiteY41" fmla="*/ 424796 h 2719389"/>
              <a:gd name="connsiteX42" fmla="*/ 9545390 w 9906001"/>
              <a:gd name="connsiteY42" fmla="*/ 426544 h 2719389"/>
              <a:gd name="connsiteX43" fmla="*/ 9539935 w 9906001"/>
              <a:gd name="connsiteY43" fmla="*/ 429263 h 2719389"/>
              <a:gd name="connsiteX44" fmla="*/ 9535454 w 9906001"/>
              <a:gd name="connsiteY44" fmla="*/ 433341 h 2719389"/>
              <a:gd name="connsiteX45" fmla="*/ 9531559 w 9906001"/>
              <a:gd name="connsiteY45" fmla="*/ 437807 h 2719389"/>
              <a:gd name="connsiteX46" fmla="*/ 9528636 w 9906001"/>
              <a:gd name="connsiteY46" fmla="*/ 443245 h 2719389"/>
              <a:gd name="connsiteX47" fmla="*/ 9526883 w 9906001"/>
              <a:gd name="connsiteY47" fmla="*/ 448877 h 2719389"/>
              <a:gd name="connsiteX48" fmla="*/ 9526299 w 9906001"/>
              <a:gd name="connsiteY48" fmla="*/ 455286 h 2719389"/>
              <a:gd name="connsiteX49" fmla="*/ 9526883 w 9906001"/>
              <a:gd name="connsiteY49" fmla="*/ 461500 h 2719389"/>
              <a:gd name="connsiteX50" fmla="*/ 9528636 w 9906001"/>
              <a:gd name="connsiteY50" fmla="*/ 467325 h 2719389"/>
              <a:gd name="connsiteX51" fmla="*/ 9531559 w 9906001"/>
              <a:gd name="connsiteY51" fmla="*/ 472569 h 2719389"/>
              <a:gd name="connsiteX52" fmla="*/ 9535454 w 9906001"/>
              <a:gd name="connsiteY52" fmla="*/ 477230 h 2719389"/>
              <a:gd name="connsiteX53" fmla="*/ 9539935 w 9906001"/>
              <a:gd name="connsiteY53" fmla="*/ 480920 h 2719389"/>
              <a:gd name="connsiteX54" fmla="*/ 9545390 w 9906001"/>
              <a:gd name="connsiteY54" fmla="*/ 483832 h 2719389"/>
              <a:gd name="connsiteX55" fmla="*/ 9551233 w 9906001"/>
              <a:gd name="connsiteY55" fmla="*/ 485580 h 2719389"/>
              <a:gd name="connsiteX56" fmla="*/ 9557662 w 9906001"/>
              <a:gd name="connsiteY56" fmla="*/ 486357 h 2719389"/>
              <a:gd name="connsiteX57" fmla="*/ 9563701 w 9906001"/>
              <a:gd name="connsiteY57" fmla="*/ 485580 h 2719389"/>
              <a:gd name="connsiteX58" fmla="*/ 9569741 w 9906001"/>
              <a:gd name="connsiteY58" fmla="*/ 483832 h 2719389"/>
              <a:gd name="connsiteX59" fmla="*/ 9574999 w 9906001"/>
              <a:gd name="connsiteY59" fmla="*/ 480920 h 2719389"/>
              <a:gd name="connsiteX60" fmla="*/ 9579675 w 9906001"/>
              <a:gd name="connsiteY60" fmla="*/ 477230 h 2719389"/>
              <a:gd name="connsiteX61" fmla="*/ 9583376 w 9906001"/>
              <a:gd name="connsiteY61" fmla="*/ 472569 h 2719389"/>
              <a:gd name="connsiteX62" fmla="*/ 9586299 w 9906001"/>
              <a:gd name="connsiteY62" fmla="*/ 467325 h 2719389"/>
              <a:gd name="connsiteX63" fmla="*/ 9588051 w 9906001"/>
              <a:gd name="connsiteY63" fmla="*/ 461500 h 2719389"/>
              <a:gd name="connsiteX64" fmla="*/ 9588637 w 9906001"/>
              <a:gd name="connsiteY64" fmla="*/ 455286 h 2719389"/>
              <a:gd name="connsiteX65" fmla="*/ 9588051 w 9906001"/>
              <a:gd name="connsiteY65" fmla="*/ 448877 h 2719389"/>
              <a:gd name="connsiteX66" fmla="*/ 9586299 w 9906001"/>
              <a:gd name="connsiteY66" fmla="*/ 443245 h 2719389"/>
              <a:gd name="connsiteX67" fmla="*/ 9583376 w 9906001"/>
              <a:gd name="connsiteY67" fmla="*/ 437807 h 2719389"/>
              <a:gd name="connsiteX68" fmla="*/ 9579675 w 9906001"/>
              <a:gd name="connsiteY68" fmla="*/ 433341 h 2719389"/>
              <a:gd name="connsiteX69" fmla="*/ 9574999 w 9906001"/>
              <a:gd name="connsiteY69" fmla="*/ 429263 h 2719389"/>
              <a:gd name="connsiteX70" fmla="*/ 9569741 w 9906001"/>
              <a:gd name="connsiteY70" fmla="*/ 426544 h 2719389"/>
              <a:gd name="connsiteX71" fmla="*/ 9563701 w 9906001"/>
              <a:gd name="connsiteY71" fmla="*/ 424796 h 2719389"/>
              <a:gd name="connsiteX72" fmla="*/ 9190989 w 9906001"/>
              <a:gd name="connsiteY72" fmla="*/ 311540 h 2719389"/>
              <a:gd name="connsiteX73" fmla="*/ 9169707 w 9906001"/>
              <a:gd name="connsiteY73" fmla="*/ 312121 h 2719389"/>
              <a:gd name="connsiteX74" fmla="*/ 9148811 w 9906001"/>
              <a:gd name="connsiteY74" fmla="*/ 314056 h 2719389"/>
              <a:gd name="connsiteX75" fmla="*/ 9128495 w 9906001"/>
              <a:gd name="connsiteY75" fmla="*/ 317733 h 2719389"/>
              <a:gd name="connsiteX76" fmla="*/ 9108566 w 9906001"/>
              <a:gd name="connsiteY76" fmla="*/ 321991 h 2719389"/>
              <a:gd name="connsiteX77" fmla="*/ 9089025 w 9906001"/>
              <a:gd name="connsiteY77" fmla="*/ 327991 h 2719389"/>
              <a:gd name="connsiteX78" fmla="*/ 9070257 w 9906001"/>
              <a:gd name="connsiteY78" fmla="*/ 334959 h 2719389"/>
              <a:gd name="connsiteX79" fmla="*/ 9051877 w 9906001"/>
              <a:gd name="connsiteY79" fmla="*/ 343087 h 2719389"/>
              <a:gd name="connsiteX80" fmla="*/ 9034270 w 9906001"/>
              <a:gd name="connsiteY80" fmla="*/ 352377 h 2719389"/>
              <a:gd name="connsiteX81" fmla="*/ 9017244 w 9906001"/>
              <a:gd name="connsiteY81" fmla="*/ 362440 h 2719389"/>
              <a:gd name="connsiteX82" fmla="*/ 9000797 w 9906001"/>
              <a:gd name="connsiteY82" fmla="*/ 373472 h 2719389"/>
              <a:gd name="connsiteX83" fmla="*/ 8985126 w 9906001"/>
              <a:gd name="connsiteY83" fmla="*/ 385859 h 2719389"/>
              <a:gd name="connsiteX84" fmla="*/ 8970421 w 9906001"/>
              <a:gd name="connsiteY84" fmla="*/ 399019 h 2719389"/>
              <a:gd name="connsiteX85" fmla="*/ 8956491 w 9906001"/>
              <a:gd name="connsiteY85" fmla="*/ 412954 h 2719389"/>
              <a:gd name="connsiteX86" fmla="*/ 8943334 w 9906001"/>
              <a:gd name="connsiteY86" fmla="*/ 427663 h 2719389"/>
              <a:gd name="connsiteX87" fmla="*/ 8931145 w 9906001"/>
              <a:gd name="connsiteY87" fmla="*/ 443340 h 2719389"/>
              <a:gd name="connsiteX88" fmla="*/ 8919923 w 9906001"/>
              <a:gd name="connsiteY88" fmla="*/ 459597 h 2719389"/>
              <a:gd name="connsiteX89" fmla="*/ 8909669 w 9906001"/>
              <a:gd name="connsiteY89" fmla="*/ 476822 h 2719389"/>
              <a:gd name="connsiteX90" fmla="*/ 8900575 w 9906001"/>
              <a:gd name="connsiteY90" fmla="*/ 494627 h 2719389"/>
              <a:gd name="connsiteX91" fmla="*/ 8892449 w 9906001"/>
              <a:gd name="connsiteY91" fmla="*/ 512820 h 2719389"/>
              <a:gd name="connsiteX92" fmla="*/ 8885483 w 9906001"/>
              <a:gd name="connsiteY92" fmla="*/ 531593 h 2719389"/>
              <a:gd name="connsiteX93" fmla="*/ 8879486 w 9906001"/>
              <a:gd name="connsiteY93" fmla="*/ 551140 h 2719389"/>
              <a:gd name="connsiteX94" fmla="*/ 8875229 w 9906001"/>
              <a:gd name="connsiteY94" fmla="*/ 571074 h 2719389"/>
              <a:gd name="connsiteX95" fmla="*/ 8871747 w 9906001"/>
              <a:gd name="connsiteY95" fmla="*/ 591396 h 2719389"/>
              <a:gd name="connsiteX96" fmla="*/ 8869619 w 9906001"/>
              <a:gd name="connsiteY96" fmla="*/ 612298 h 2719389"/>
              <a:gd name="connsiteX97" fmla="*/ 8869038 w 9906001"/>
              <a:gd name="connsiteY97" fmla="*/ 633587 h 2719389"/>
              <a:gd name="connsiteX98" fmla="*/ 8869619 w 9906001"/>
              <a:gd name="connsiteY98" fmla="*/ 654489 h 2719389"/>
              <a:gd name="connsiteX99" fmla="*/ 8871747 w 9906001"/>
              <a:gd name="connsiteY99" fmla="*/ 675391 h 2719389"/>
              <a:gd name="connsiteX100" fmla="*/ 8875229 w 9906001"/>
              <a:gd name="connsiteY100" fmla="*/ 695713 h 2719389"/>
              <a:gd name="connsiteX101" fmla="*/ 8879486 w 9906001"/>
              <a:gd name="connsiteY101" fmla="*/ 715648 h 2719389"/>
              <a:gd name="connsiteX102" fmla="*/ 8885483 w 9906001"/>
              <a:gd name="connsiteY102" fmla="*/ 735195 h 2719389"/>
              <a:gd name="connsiteX103" fmla="*/ 8892449 w 9906001"/>
              <a:gd name="connsiteY103" fmla="*/ 753967 h 2719389"/>
              <a:gd name="connsiteX104" fmla="*/ 8900575 w 9906001"/>
              <a:gd name="connsiteY104" fmla="*/ 772547 h 2719389"/>
              <a:gd name="connsiteX105" fmla="*/ 8909669 w 9906001"/>
              <a:gd name="connsiteY105" fmla="*/ 790159 h 2719389"/>
              <a:gd name="connsiteX106" fmla="*/ 8919923 w 9906001"/>
              <a:gd name="connsiteY106" fmla="*/ 806997 h 2719389"/>
              <a:gd name="connsiteX107" fmla="*/ 8931145 w 9906001"/>
              <a:gd name="connsiteY107" fmla="*/ 823448 h 2719389"/>
              <a:gd name="connsiteX108" fmla="*/ 8943334 w 9906001"/>
              <a:gd name="connsiteY108" fmla="*/ 839125 h 2719389"/>
              <a:gd name="connsiteX109" fmla="*/ 8956491 w 9906001"/>
              <a:gd name="connsiteY109" fmla="*/ 854027 h 2719389"/>
              <a:gd name="connsiteX110" fmla="*/ 8970421 w 9906001"/>
              <a:gd name="connsiteY110" fmla="*/ 867962 h 2719389"/>
              <a:gd name="connsiteX111" fmla="*/ 8985126 w 9906001"/>
              <a:gd name="connsiteY111" fmla="*/ 880928 h 2719389"/>
              <a:gd name="connsiteX112" fmla="*/ 9000797 w 9906001"/>
              <a:gd name="connsiteY112" fmla="*/ 893315 h 2719389"/>
              <a:gd name="connsiteX113" fmla="*/ 9017244 w 9906001"/>
              <a:gd name="connsiteY113" fmla="*/ 904347 h 2719389"/>
              <a:gd name="connsiteX114" fmla="*/ 9034270 w 9906001"/>
              <a:gd name="connsiteY114" fmla="*/ 914604 h 2719389"/>
              <a:gd name="connsiteX115" fmla="*/ 9051877 w 9906001"/>
              <a:gd name="connsiteY115" fmla="*/ 923894 h 2719389"/>
              <a:gd name="connsiteX116" fmla="*/ 9070257 w 9906001"/>
              <a:gd name="connsiteY116" fmla="*/ 932023 h 2719389"/>
              <a:gd name="connsiteX117" fmla="*/ 9089025 w 9906001"/>
              <a:gd name="connsiteY117" fmla="*/ 938796 h 2719389"/>
              <a:gd name="connsiteX118" fmla="*/ 9108566 w 9906001"/>
              <a:gd name="connsiteY118" fmla="*/ 944796 h 2719389"/>
              <a:gd name="connsiteX119" fmla="*/ 9128495 w 9906001"/>
              <a:gd name="connsiteY119" fmla="*/ 949247 h 2719389"/>
              <a:gd name="connsiteX120" fmla="*/ 9148811 w 9906001"/>
              <a:gd name="connsiteY120" fmla="*/ 952538 h 2719389"/>
              <a:gd name="connsiteX121" fmla="*/ 9169707 w 9906001"/>
              <a:gd name="connsiteY121" fmla="*/ 954667 h 2719389"/>
              <a:gd name="connsiteX122" fmla="*/ 9190989 w 9906001"/>
              <a:gd name="connsiteY122" fmla="*/ 955247 h 2719389"/>
              <a:gd name="connsiteX123" fmla="*/ 9212078 w 9906001"/>
              <a:gd name="connsiteY123" fmla="*/ 954667 h 2719389"/>
              <a:gd name="connsiteX124" fmla="*/ 9232781 w 9906001"/>
              <a:gd name="connsiteY124" fmla="*/ 952538 h 2719389"/>
              <a:gd name="connsiteX125" fmla="*/ 9253290 w 9906001"/>
              <a:gd name="connsiteY125" fmla="*/ 949247 h 2719389"/>
              <a:gd name="connsiteX126" fmla="*/ 9273219 w 9906001"/>
              <a:gd name="connsiteY126" fmla="*/ 944796 h 2719389"/>
              <a:gd name="connsiteX127" fmla="*/ 9292759 w 9906001"/>
              <a:gd name="connsiteY127" fmla="*/ 938796 h 2719389"/>
              <a:gd name="connsiteX128" fmla="*/ 9311527 w 9906001"/>
              <a:gd name="connsiteY128" fmla="*/ 932023 h 2719389"/>
              <a:gd name="connsiteX129" fmla="*/ 9329908 w 9906001"/>
              <a:gd name="connsiteY129" fmla="*/ 923894 h 2719389"/>
              <a:gd name="connsiteX130" fmla="*/ 9347709 w 9906001"/>
              <a:gd name="connsiteY130" fmla="*/ 914604 h 2719389"/>
              <a:gd name="connsiteX131" fmla="*/ 9364541 w 9906001"/>
              <a:gd name="connsiteY131" fmla="*/ 904347 h 2719389"/>
              <a:gd name="connsiteX132" fmla="*/ 9380987 w 9906001"/>
              <a:gd name="connsiteY132" fmla="*/ 893315 h 2719389"/>
              <a:gd name="connsiteX133" fmla="*/ 9396465 w 9906001"/>
              <a:gd name="connsiteY133" fmla="*/ 880928 h 2719389"/>
              <a:gd name="connsiteX134" fmla="*/ 9411557 w 9906001"/>
              <a:gd name="connsiteY134" fmla="*/ 867962 h 2719389"/>
              <a:gd name="connsiteX135" fmla="*/ 9425487 w 9906001"/>
              <a:gd name="connsiteY135" fmla="*/ 854027 h 2719389"/>
              <a:gd name="connsiteX136" fmla="*/ 9438451 w 9906001"/>
              <a:gd name="connsiteY136" fmla="*/ 839125 h 2719389"/>
              <a:gd name="connsiteX137" fmla="*/ 9450639 w 9906001"/>
              <a:gd name="connsiteY137" fmla="*/ 823448 h 2719389"/>
              <a:gd name="connsiteX138" fmla="*/ 9461861 w 9906001"/>
              <a:gd name="connsiteY138" fmla="*/ 806997 h 2719389"/>
              <a:gd name="connsiteX139" fmla="*/ 9472116 w 9906001"/>
              <a:gd name="connsiteY139" fmla="*/ 790159 h 2719389"/>
              <a:gd name="connsiteX140" fmla="*/ 9481403 w 9906001"/>
              <a:gd name="connsiteY140" fmla="*/ 772547 h 2719389"/>
              <a:gd name="connsiteX141" fmla="*/ 9489529 w 9906001"/>
              <a:gd name="connsiteY141" fmla="*/ 753967 h 2719389"/>
              <a:gd name="connsiteX142" fmla="*/ 9496301 w 9906001"/>
              <a:gd name="connsiteY142" fmla="*/ 735195 h 2719389"/>
              <a:gd name="connsiteX143" fmla="*/ 9502105 w 9906001"/>
              <a:gd name="connsiteY143" fmla="*/ 715648 h 2719389"/>
              <a:gd name="connsiteX144" fmla="*/ 9506749 w 9906001"/>
              <a:gd name="connsiteY144" fmla="*/ 695713 h 2719389"/>
              <a:gd name="connsiteX145" fmla="*/ 9510038 w 9906001"/>
              <a:gd name="connsiteY145" fmla="*/ 675391 h 2719389"/>
              <a:gd name="connsiteX146" fmla="*/ 9511973 w 9906001"/>
              <a:gd name="connsiteY146" fmla="*/ 654489 h 2719389"/>
              <a:gd name="connsiteX147" fmla="*/ 9512747 w 9906001"/>
              <a:gd name="connsiteY147" fmla="*/ 633587 h 2719389"/>
              <a:gd name="connsiteX148" fmla="*/ 9512553 w 9906001"/>
              <a:gd name="connsiteY148" fmla="*/ 617910 h 2719389"/>
              <a:gd name="connsiteX149" fmla="*/ 9511199 w 9906001"/>
              <a:gd name="connsiteY149" fmla="*/ 602621 h 2719389"/>
              <a:gd name="connsiteX150" fmla="*/ 9505781 w 9906001"/>
              <a:gd name="connsiteY150" fmla="*/ 603202 h 2719389"/>
              <a:gd name="connsiteX151" fmla="*/ 9499977 w 9906001"/>
              <a:gd name="connsiteY151" fmla="*/ 603395 h 2719389"/>
              <a:gd name="connsiteX152" fmla="*/ 9491077 w 9906001"/>
              <a:gd name="connsiteY152" fmla="*/ 602814 h 2719389"/>
              <a:gd name="connsiteX153" fmla="*/ 9482564 w 9906001"/>
              <a:gd name="connsiteY153" fmla="*/ 601073 h 2719389"/>
              <a:gd name="connsiteX154" fmla="*/ 9474631 w 9906001"/>
              <a:gd name="connsiteY154" fmla="*/ 597976 h 2719389"/>
              <a:gd name="connsiteX155" fmla="*/ 9467085 w 9906001"/>
              <a:gd name="connsiteY155" fmla="*/ 593912 h 2719389"/>
              <a:gd name="connsiteX156" fmla="*/ 9460313 w 9906001"/>
              <a:gd name="connsiteY156" fmla="*/ 588687 h 2719389"/>
              <a:gd name="connsiteX157" fmla="*/ 9454509 w 9906001"/>
              <a:gd name="connsiteY157" fmla="*/ 582881 h 2719389"/>
              <a:gd name="connsiteX158" fmla="*/ 9449285 w 9906001"/>
              <a:gd name="connsiteY158" fmla="*/ 576106 h 2719389"/>
              <a:gd name="connsiteX159" fmla="*/ 9445222 w 9906001"/>
              <a:gd name="connsiteY159" fmla="*/ 568558 h 2719389"/>
              <a:gd name="connsiteX160" fmla="*/ 9442127 w 9906001"/>
              <a:gd name="connsiteY160" fmla="*/ 560430 h 2719389"/>
              <a:gd name="connsiteX161" fmla="*/ 9440385 w 9906001"/>
              <a:gd name="connsiteY161" fmla="*/ 552108 h 2719389"/>
              <a:gd name="connsiteX162" fmla="*/ 9439805 w 9906001"/>
              <a:gd name="connsiteY162" fmla="*/ 543205 h 2719389"/>
              <a:gd name="connsiteX163" fmla="*/ 9440191 w 9906001"/>
              <a:gd name="connsiteY163" fmla="*/ 534883 h 2719389"/>
              <a:gd name="connsiteX164" fmla="*/ 9441933 w 9906001"/>
              <a:gd name="connsiteY164" fmla="*/ 526755 h 2719389"/>
              <a:gd name="connsiteX165" fmla="*/ 9444641 w 9906001"/>
              <a:gd name="connsiteY165" fmla="*/ 519207 h 2719389"/>
              <a:gd name="connsiteX166" fmla="*/ 9448124 w 9906001"/>
              <a:gd name="connsiteY166" fmla="*/ 512239 h 2719389"/>
              <a:gd name="connsiteX167" fmla="*/ 9452575 w 9906001"/>
              <a:gd name="connsiteY167" fmla="*/ 505659 h 2719389"/>
              <a:gd name="connsiteX168" fmla="*/ 9457991 w 9906001"/>
              <a:gd name="connsiteY168" fmla="*/ 500046 h 2719389"/>
              <a:gd name="connsiteX169" fmla="*/ 9463796 w 9906001"/>
              <a:gd name="connsiteY169" fmla="*/ 494821 h 2719389"/>
              <a:gd name="connsiteX170" fmla="*/ 9470375 w 9906001"/>
              <a:gd name="connsiteY170" fmla="*/ 490563 h 2719389"/>
              <a:gd name="connsiteX171" fmla="*/ 9477727 w 9906001"/>
              <a:gd name="connsiteY171" fmla="*/ 487079 h 2719389"/>
              <a:gd name="connsiteX172" fmla="*/ 9471342 w 9906001"/>
              <a:gd name="connsiteY172" fmla="*/ 475467 h 2719389"/>
              <a:gd name="connsiteX173" fmla="*/ 9464763 w 9906001"/>
              <a:gd name="connsiteY173" fmla="*/ 464048 h 2719389"/>
              <a:gd name="connsiteX174" fmla="*/ 9457024 w 9906001"/>
              <a:gd name="connsiteY174" fmla="*/ 465209 h 2719389"/>
              <a:gd name="connsiteX175" fmla="*/ 9449091 w 9906001"/>
              <a:gd name="connsiteY175" fmla="*/ 465596 h 2719389"/>
              <a:gd name="connsiteX176" fmla="*/ 9438643 w 9906001"/>
              <a:gd name="connsiteY176" fmla="*/ 465016 h 2719389"/>
              <a:gd name="connsiteX177" fmla="*/ 9428389 w 9906001"/>
              <a:gd name="connsiteY177" fmla="*/ 463274 h 2719389"/>
              <a:gd name="connsiteX178" fmla="*/ 9418715 w 9906001"/>
              <a:gd name="connsiteY178" fmla="*/ 460371 h 2719389"/>
              <a:gd name="connsiteX179" fmla="*/ 9409429 w 9906001"/>
              <a:gd name="connsiteY179" fmla="*/ 456306 h 2719389"/>
              <a:gd name="connsiteX180" fmla="*/ 9400721 w 9906001"/>
              <a:gd name="connsiteY180" fmla="*/ 451275 h 2719389"/>
              <a:gd name="connsiteX181" fmla="*/ 9392595 w 9906001"/>
              <a:gd name="connsiteY181" fmla="*/ 445662 h 2719389"/>
              <a:gd name="connsiteX182" fmla="*/ 9385243 w 9906001"/>
              <a:gd name="connsiteY182" fmla="*/ 439082 h 2719389"/>
              <a:gd name="connsiteX183" fmla="*/ 9378665 w 9906001"/>
              <a:gd name="connsiteY183" fmla="*/ 431534 h 2719389"/>
              <a:gd name="connsiteX184" fmla="*/ 9372861 w 9906001"/>
              <a:gd name="connsiteY184" fmla="*/ 423599 h 2719389"/>
              <a:gd name="connsiteX185" fmla="*/ 9368023 w 9906001"/>
              <a:gd name="connsiteY185" fmla="*/ 414890 h 2719389"/>
              <a:gd name="connsiteX186" fmla="*/ 9364154 w 9906001"/>
              <a:gd name="connsiteY186" fmla="*/ 405600 h 2719389"/>
              <a:gd name="connsiteX187" fmla="*/ 9361251 w 9906001"/>
              <a:gd name="connsiteY187" fmla="*/ 395922 h 2719389"/>
              <a:gd name="connsiteX188" fmla="*/ 9359511 w 9906001"/>
              <a:gd name="connsiteY188" fmla="*/ 385859 h 2719389"/>
              <a:gd name="connsiteX189" fmla="*/ 9358930 w 9906001"/>
              <a:gd name="connsiteY189" fmla="*/ 375021 h 2719389"/>
              <a:gd name="connsiteX190" fmla="*/ 9359123 w 9906001"/>
              <a:gd name="connsiteY190" fmla="*/ 367279 h 2719389"/>
              <a:gd name="connsiteX191" fmla="*/ 9360091 w 9906001"/>
              <a:gd name="connsiteY191" fmla="*/ 359537 h 2719389"/>
              <a:gd name="connsiteX192" fmla="*/ 9343452 w 9906001"/>
              <a:gd name="connsiteY192" fmla="*/ 349861 h 2719389"/>
              <a:gd name="connsiteX193" fmla="*/ 9326232 w 9906001"/>
              <a:gd name="connsiteY193" fmla="*/ 341345 h 2719389"/>
              <a:gd name="connsiteX194" fmla="*/ 9308239 w 9906001"/>
              <a:gd name="connsiteY194" fmla="*/ 333603 h 2719389"/>
              <a:gd name="connsiteX195" fmla="*/ 9289857 w 9906001"/>
              <a:gd name="connsiteY195" fmla="*/ 327023 h 2719389"/>
              <a:gd name="connsiteX196" fmla="*/ 9270703 w 9906001"/>
              <a:gd name="connsiteY196" fmla="*/ 321604 h 2719389"/>
              <a:gd name="connsiteX197" fmla="*/ 9251548 w 9906001"/>
              <a:gd name="connsiteY197" fmla="*/ 317152 h 2719389"/>
              <a:gd name="connsiteX198" fmla="*/ 9231813 w 9906001"/>
              <a:gd name="connsiteY198" fmla="*/ 314056 h 2719389"/>
              <a:gd name="connsiteX199" fmla="*/ 9211305 w 9906001"/>
              <a:gd name="connsiteY199" fmla="*/ 312121 h 2719389"/>
              <a:gd name="connsiteX200" fmla="*/ 9448956 w 9906001"/>
              <a:gd name="connsiteY200" fmla="*/ 297988 h 2719389"/>
              <a:gd name="connsiteX201" fmla="*/ 9439263 w 9906001"/>
              <a:gd name="connsiteY201" fmla="*/ 298377 h 2719389"/>
              <a:gd name="connsiteX202" fmla="*/ 9429959 w 9906001"/>
              <a:gd name="connsiteY202" fmla="*/ 300123 h 2719389"/>
              <a:gd name="connsiteX203" fmla="*/ 9421043 w 9906001"/>
              <a:gd name="connsiteY203" fmla="*/ 303034 h 2719389"/>
              <a:gd name="connsiteX204" fmla="*/ 9412708 w 9906001"/>
              <a:gd name="connsiteY204" fmla="*/ 306916 h 2719389"/>
              <a:gd name="connsiteX205" fmla="*/ 9404955 w 9906001"/>
              <a:gd name="connsiteY205" fmla="*/ 311768 h 2719389"/>
              <a:gd name="connsiteX206" fmla="*/ 9397589 w 9906001"/>
              <a:gd name="connsiteY206" fmla="*/ 317203 h 2719389"/>
              <a:gd name="connsiteX207" fmla="*/ 9391191 w 9906001"/>
              <a:gd name="connsiteY207" fmla="*/ 323801 h 2719389"/>
              <a:gd name="connsiteX208" fmla="*/ 9385571 w 9906001"/>
              <a:gd name="connsiteY208" fmla="*/ 330982 h 2719389"/>
              <a:gd name="connsiteX209" fmla="*/ 9380724 w 9906001"/>
              <a:gd name="connsiteY209" fmla="*/ 338746 h 2719389"/>
              <a:gd name="connsiteX210" fmla="*/ 9377041 w 9906001"/>
              <a:gd name="connsiteY210" fmla="*/ 347091 h 2719389"/>
              <a:gd name="connsiteX211" fmla="*/ 9374134 w 9906001"/>
              <a:gd name="connsiteY211" fmla="*/ 356213 h 2719389"/>
              <a:gd name="connsiteX212" fmla="*/ 9372389 w 9906001"/>
              <a:gd name="connsiteY212" fmla="*/ 365335 h 2719389"/>
              <a:gd name="connsiteX213" fmla="*/ 9371808 w 9906001"/>
              <a:gd name="connsiteY213" fmla="*/ 375039 h 2719389"/>
              <a:gd name="connsiteX214" fmla="*/ 9372389 w 9906001"/>
              <a:gd name="connsiteY214" fmla="*/ 384938 h 2719389"/>
              <a:gd name="connsiteX215" fmla="*/ 9374134 w 9906001"/>
              <a:gd name="connsiteY215" fmla="*/ 394253 h 2719389"/>
              <a:gd name="connsiteX216" fmla="*/ 9377041 w 9906001"/>
              <a:gd name="connsiteY216" fmla="*/ 403181 h 2719389"/>
              <a:gd name="connsiteX217" fmla="*/ 9380724 w 9906001"/>
              <a:gd name="connsiteY217" fmla="*/ 411527 h 2719389"/>
              <a:gd name="connsiteX218" fmla="*/ 9385571 w 9906001"/>
              <a:gd name="connsiteY218" fmla="*/ 419290 h 2719389"/>
              <a:gd name="connsiteX219" fmla="*/ 9391191 w 9906001"/>
              <a:gd name="connsiteY219" fmla="*/ 426471 h 2719389"/>
              <a:gd name="connsiteX220" fmla="*/ 9397589 w 9906001"/>
              <a:gd name="connsiteY220" fmla="*/ 432876 h 2719389"/>
              <a:gd name="connsiteX221" fmla="*/ 9404955 w 9906001"/>
              <a:gd name="connsiteY221" fmla="*/ 438698 h 2719389"/>
              <a:gd name="connsiteX222" fmla="*/ 9412708 w 9906001"/>
              <a:gd name="connsiteY222" fmla="*/ 443550 h 2719389"/>
              <a:gd name="connsiteX223" fmla="*/ 9421043 w 9906001"/>
              <a:gd name="connsiteY223" fmla="*/ 447432 h 2719389"/>
              <a:gd name="connsiteX224" fmla="*/ 9429959 w 9906001"/>
              <a:gd name="connsiteY224" fmla="*/ 449955 h 2719389"/>
              <a:gd name="connsiteX225" fmla="*/ 9439263 w 9906001"/>
              <a:gd name="connsiteY225" fmla="*/ 451896 h 2719389"/>
              <a:gd name="connsiteX226" fmla="*/ 9448956 w 9906001"/>
              <a:gd name="connsiteY226" fmla="*/ 452478 h 2719389"/>
              <a:gd name="connsiteX227" fmla="*/ 9458647 w 9906001"/>
              <a:gd name="connsiteY227" fmla="*/ 451896 h 2719389"/>
              <a:gd name="connsiteX228" fmla="*/ 9468146 w 9906001"/>
              <a:gd name="connsiteY228" fmla="*/ 449955 h 2719389"/>
              <a:gd name="connsiteX229" fmla="*/ 9476869 w 9906001"/>
              <a:gd name="connsiteY229" fmla="*/ 447432 h 2719389"/>
              <a:gd name="connsiteX230" fmla="*/ 9485203 w 9906001"/>
              <a:gd name="connsiteY230" fmla="*/ 443550 h 2719389"/>
              <a:gd name="connsiteX231" fmla="*/ 9493151 w 9906001"/>
              <a:gd name="connsiteY231" fmla="*/ 438698 h 2719389"/>
              <a:gd name="connsiteX232" fmla="*/ 9500323 w 9906001"/>
              <a:gd name="connsiteY232" fmla="*/ 432876 h 2719389"/>
              <a:gd name="connsiteX233" fmla="*/ 9506720 w 9906001"/>
              <a:gd name="connsiteY233" fmla="*/ 426471 h 2719389"/>
              <a:gd name="connsiteX234" fmla="*/ 9512535 w 9906001"/>
              <a:gd name="connsiteY234" fmla="*/ 419290 h 2719389"/>
              <a:gd name="connsiteX235" fmla="*/ 9516994 w 9906001"/>
              <a:gd name="connsiteY235" fmla="*/ 411527 h 2719389"/>
              <a:gd name="connsiteX236" fmla="*/ 9521065 w 9906001"/>
              <a:gd name="connsiteY236" fmla="*/ 403181 h 2719389"/>
              <a:gd name="connsiteX237" fmla="*/ 9523971 w 9906001"/>
              <a:gd name="connsiteY237" fmla="*/ 394253 h 2719389"/>
              <a:gd name="connsiteX238" fmla="*/ 9525717 w 9906001"/>
              <a:gd name="connsiteY238" fmla="*/ 384938 h 2719389"/>
              <a:gd name="connsiteX239" fmla="*/ 9526298 w 9906001"/>
              <a:gd name="connsiteY239" fmla="*/ 375039 h 2719389"/>
              <a:gd name="connsiteX240" fmla="*/ 9525717 w 9906001"/>
              <a:gd name="connsiteY240" fmla="*/ 365335 h 2719389"/>
              <a:gd name="connsiteX241" fmla="*/ 9523971 w 9906001"/>
              <a:gd name="connsiteY241" fmla="*/ 356213 h 2719389"/>
              <a:gd name="connsiteX242" fmla="*/ 9521065 w 9906001"/>
              <a:gd name="connsiteY242" fmla="*/ 347091 h 2719389"/>
              <a:gd name="connsiteX243" fmla="*/ 9516994 w 9906001"/>
              <a:gd name="connsiteY243" fmla="*/ 338746 h 2719389"/>
              <a:gd name="connsiteX244" fmla="*/ 9512535 w 9906001"/>
              <a:gd name="connsiteY244" fmla="*/ 330982 h 2719389"/>
              <a:gd name="connsiteX245" fmla="*/ 9506720 w 9906001"/>
              <a:gd name="connsiteY245" fmla="*/ 323801 h 2719389"/>
              <a:gd name="connsiteX246" fmla="*/ 9500323 w 9906001"/>
              <a:gd name="connsiteY246" fmla="*/ 317203 h 2719389"/>
              <a:gd name="connsiteX247" fmla="*/ 9493151 w 9906001"/>
              <a:gd name="connsiteY247" fmla="*/ 311768 h 2719389"/>
              <a:gd name="connsiteX248" fmla="*/ 9485203 w 9906001"/>
              <a:gd name="connsiteY248" fmla="*/ 306916 h 2719389"/>
              <a:gd name="connsiteX249" fmla="*/ 9476869 w 9906001"/>
              <a:gd name="connsiteY249" fmla="*/ 303034 h 2719389"/>
              <a:gd name="connsiteX250" fmla="*/ 9468146 w 9906001"/>
              <a:gd name="connsiteY250" fmla="*/ 300123 h 2719389"/>
              <a:gd name="connsiteX251" fmla="*/ 9458647 w 9906001"/>
              <a:gd name="connsiteY251" fmla="*/ 298377 h 2719389"/>
              <a:gd name="connsiteX252" fmla="*/ 0 w 9906001"/>
              <a:gd name="connsiteY252" fmla="*/ 0 h 2719389"/>
              <a:gd name="connsiteX253" fmla="*/ 7715250 w 9906001"/>
              <a:gd name="connsiteY253" fmla="*/ 0 h 2719389"/>
              <a:gd name="connsiteX254" fmla="*/ 7715250 w 9906001"/>
              <a:gd name="connsiteY254" fmla="*/ 1 h 2719389"/>
              <a:gd name="connsiteX255" fmla="*/ 9906000 w 9906001"/>
              <a:gd name="connsiteY255" fmla="*/ 1 h 2719389"/>
              <a:gd name="connsiteX256" fmla="*/ 9906000 w 9906001"/>
              <a:gd name="connsiteY256" fmla="*/ 47626 h 2719389"/>
              <a:gd name="connsiteX257" fmla="*/ 9906001 w 9906001"/>
              <a:gd name="connsiteY257" fmla="*/ 47626 h 2719389"/>
              <a:gd name="connsiteX258" fmla="*/ 9906001 w 9906001"/>
              <a:gd name="connsiteY258" fmla="*/ 2181404 h 2719389"/>
              <a:gd name="connsiteX259" fmla="*/ 9906000 w 9906001"/>
              <a:gd name="connsiteY259" fmla="*/ 2181404 h 2719389"/>
              <a:gd name="connsiteX260" fmla="*/ 9906000 w 9906001"/>
              <a:gd name="connsiteY260" fmla="*/ 2400301 h 2719389"/>
              <a:gd name="connsiteX261" fmla="*/ 9906000 w 9906001"/>
              <a:gd name="connsiteY261" fmla="*/ 2719389 h 2719389"/>
              <a:gd name="connsiteX262" fmla="*/ 9598025 w 9906001"/>
              <a:gd name="connsiteY262" fmla="*/ 2719389 h 2719389"/>
              <a:gd name="connsiteX263" fmla="*/ 9598025 w 9906001"/>
              <a:gd name="connsiteY263" fmla="*/ 2398242 h 2719389"/>
              <a:gd name="connsiteX264" fmla="*/ 321276 w 9906001"/>
              <a:gd name="connsiteY264" fmla="*/ 2398242 h 2719389"/>
              <a:gd name="connsiteX265" fmla="*/ 321276 w 9906001"/>
              <a:gd name="connsiteY265" fmla="*/ 2400301 h 2719389"/>
              <a:gd name="connsiteX266" fmla="*/ 307975 w 9906001"/>
              <a:gd name="connsiteY266" fmla="*/ 2400301 h 2719389"/>
              <a:gd name="connsiteX267" fmla="*/ 307975 w 9906001"/>
              <a:gd name="connsiteY267" fmla="*/ 2719389 h 2719389"/>
              <a:gd name="connsiteX268" fmla="*/ 0 w 9906001"/>
              <a:gd name="connsiteY268" fmla="*/ 2719389 h 2719389"/>
              <a:gd name="connsiteX269" fmla="*/ 0 w 9906001"/>
              <a:gd name="connsiteY269" fmla="*/ 2400301 h 2719389"/>
              <a:gd name="connsiteX270" fmla="*/ 0 w 9906001"/>
              <a:gd name="connsiteY270" fmla="*/ 2152651 h 2719389"/>
              <a:gd name="connsiteX271" fmla="*/ 0 w 9906001"/>
              <a:gd name="connsiteY271" fmla="*/ 2028826 h 2719389"/>
              <a:gd name="connsiteX272" fmla="*/ 0 w 9906001"/>
              <a:gd name="connsiteY272" fmla="*/ 1200151 h 271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Lst>
            <a:rect l="l" t="t" r="r" b="b"/>
            <a:pathLst>
              <a:path w="9906001" h="2719389">
                <a:moveTo>
                  <a:pt x="9500453" y="495843"/>
                </a:moveTo>
                <a:lnTo>
                  <a:pt x="9492629" y="496230"/>
                </a:lnTo>
                <a:lnTo>
                  <a:pt x="9485392" y="497969"/>
                </a:lnTo>
                <a:lnTo>
                  <a:pt x="9478546" y="500866"/>
                </a:lnTo>
                <a:lnTo>
                  <a:pt x="9472287" y="504730"/>
                </a:lnTo>
                <a:lnTo>
                  <a:pt x="9466811" y="509367"/>
                </a:lnTo>
                <a:lnTo>
                  <a:pt x="9462116" y="514777"/>
                </a:lnTo>
                <a:lnTo>
                  <a:pt x="9458401" y="520959"/>
                </a:lnTo>
                <a:lnTo>
                  <a:pt x="9455466" y="527720"/>
                </a:lnTo>
                <a:lnTo>
                  <a:pt x="9453511" y="534869"/>
                </a:lnTo>
                <a:lnTo>
                  <a:pt x="9453119" y="542597"/>
                </a:lnTo>
                <a:lnTo>
                  <a:pt x="9453511" y="550324"/>
                </a:lnTo>
                <a:lnTo>
                  <a:pt x="9455466" y="557473"/>
                </a:lnTo>
                <a:lnTo>
                  <a:pt x="9458401" y="564042"/>
                </a:lnTo>
                <a:lnTo>
                  <a:pt x="9462116" y="570224"/>
                </a:lnTo>
                <a:lnTo>
                  <a:pt x="9466811" y="575634"/>
                </a:lnTo>
                <a:lnTo>
                  <a:pt x="9472287" y="580463"/>
                </a:lnTo>
                <a:lnTo>
                  <a:pt x="9478546" y="584134"/>
                </a:lnTo>
                <a:lnTo>
                  <a:pt x="9485392" y="587032"/>
                </a:lnTo>
                <a:lnTo>
                  <a:pt x="9492629" y="588771"/>
                </a:lnTo>
                <a:lnTo>
                  <a:pt x="9500453" y="589350"/>
                </a:lnTo>
                <a:lnTo>
                  <a:pt x="9508276" y="588771"/>
                </a:lnTo>
                <a:lnTo>
                  <a:pt x="9515513" y="587032"/>
                </a:lnTo>
                <a:lnTo>
                  <a:pt x="9522163" y="584134"/>
                </a:lnTo>
                <a:lnTo>
                  <a:pt x="9528618" y="580463"/>
                </a:lnTo>
                <a:lnTo>
                  <a:pt x="9534095" y="575634"/>
                </a:lnTo>
                <a:lnTo>
                  <a:pt x="9538789" y="570224"/>
                </a:lnTo>
                <a:lnTo>
                  <a:pt x="9542505" y="564042"/>
                </a:lnTo>
                <a:lnTo>
                  <a:pt x="9545439" y="557473"/>
                </a:lnTo>
                <a:lnTo>
                  <a:pt x="9547199" y="550324"/>
                </a:lnTo>
                <a:lnTo>
                  <a:pt x="9547981" y="542597"/>
                </a:lnTo>
                <a:lnTo>
                  <a:pt x="9547199" y="534869"/>
                </a:lnTo>
                <a:lnTo>
                  <a:pt x="9545439" y="527720"/>
                </a:lnTo>
                <a:lnTo>
                  <a:pt x="9542505" y="520959"/>
                </a:lnTo>
                <a:lnTo>
                  <a:pt x="9538789" y="514777"/>
                </a:lnTo>
                <a:lnTo>
                  <a:pt x="9534095" y="509367"/>
                </a:lnTo>
                <a:lnTo>
                  <a:pt x="9528618" y="504730"/>
                </a:lnTo>
                <a:lnTo>
                  <a:pt x="9522163" y="500866"/>
                </a:lnTo>
                <a:lnTo>
                  <a:pt x="9515513" y="497969"/>
                </a:lnTo>
                <a:lnTo>
                  <a:pt x="9508276" y="496230"/>
                </a:lnTo>
                <a:close/>
                <a:moveTo>
                  <a:pt x="9557662" y="424019"/>
                </a:moveTo>
                <a:lnTo>
                  <a:pt x="9551233" y="424796"/>
                </a:lnTo>
                <a:lnTo>
                  <a:pt x="9545390" y="426544"/>
                </a:lnTo>
                <a:lnTo>
                  <a:pt x="9539935" y="429263"/>
                </a:lnTo>
                <a:lnTo>
                  <a:pt x="9535454" y="433341"/>
                </a:lnTo>
                <a:lnTo>
                  <a:pt x="9531559" y="437807"/>
                </a:lnTo>
                <a:lnTo>
                  <a:pt x="9528636" y="443245"/>
                </a:lnTo>
                <a:lnTo>
                  <a:pt x="9526883" y="448877"/>
                </a:lnTo>
                <a:lnTo>
                  <a:pt x="9526299" y="455286"/>
                </a:lnTo>
                <a:lnTo>
                  <a:pt x="9526883" y="461500"/>
                </a:lnTo>
                <a:lnTo>
                  <a:pt x="9528636" y="467325"/>
                </a:lnTo>
                <a:lnTo>
                  <a:pt x="9531559" y="472569"/>
                </a:lnTo>
                <a:lnTo>
                  <a:pt x="9535454" y="477230"/>
                </a:lnTo>
                <a:lnTo>
                  <a:pt x="9539935" y="480920"/>
                </a:lnTo>
                <a:lnTo>
                  <a:pt x="9545390" y="483832"/>
                </a:lnTo>
                <a:lnTo>
                  <a:pt x="9551233" y="485580"/>
                </a:lnTo>
                <a:lnTo>
                  <a:pt x="9557662" y="486357"/>
                </a:lnTo>
                <a:lnTo>
                  <a:pt x="9563701" y="485580"/>
                </a:lnTo>
                <a:lnTo>
                  <a:pt x="9569741" y="483832"/>
                </a:lnTo>
                <a:lnTo>
                  <a:pt x="9574999" y="480920"/>
                </a:lnTo>
                <a:lnTo>
                  <a:pt x="9579675" y="477230"/>
                </a:lnTo>
                <a:lnTo>
                  <a:pt x="9583376" y="472569"/>
                </a:lnTo>
                <a:lnTo>
                  <a:pt x="9586299" y="467325"/>
                </a:lnTo>
                <a:lnTo>
                  <a:pt x="9588051" y="461500"/>
                </a:lnTo>
                <a:lnTo>
                  <a:pt x="9588637" y="455286"/>
                </a:lnTo>
                <a:lnTo>
                  <a:pt x="9588051" y="448877"/>
                </a:lnTo>
                <a:lnTo>
                  <a:pt x="9586299" y="443245"/>
                </a:lnTo>
                <a:lnTo>
                  <a:pt x="9583376" y="437807"/>
                </a:lnTo>
                <a:lnTo>
                  <a:pt x="9579675" y="433341"/>
                </a:lnTo>
                <a:lnTo>
                  <a:pt x="9574999" y="429263"/>
                </a:lnTo>
                <a:lnTo>
                  <a:pt x="9569741" y="426544"/>
                </a:lnTo>
                <a:lnTo>
                  <a:pt x="9563701" y="424796"/>
                </a:lnTo>
                <a:close/>
                <a:moveTo>
                  <a:pt x="9190989" y="311540"/>
                </a:moveTo>
                <a:lnTo>
                  <a:pt x="9169707" y="312121"/>
                </a:lnTo>
                <a:lnTo>
                  <a:pt x="9148811" y="314056"/>
                </a:lnTo>
                <a:lnTo>
                  <a:pt x="9128495" y="317733"/>
                </a:lnTo>
                <a:lnTo>
                  <a:pt x="9108566" y="321991"/>
                </a:lnTo>
                <a:lnTo>
                  <a:pt x="9089025" y="327991"/>
                </a:lnTo>
                <a:lnTo>
                  <a:pt x="9070257" y="334959"/>
                </a:lnTo>
                <a:lnTo>
                  <a:pt x="9051877" y="343087"/>
                </a:lnTo>
                <a:lnTo>
                  <a:pt x="9034270" y="352377"/>
                </a:lnTo>
                <a:lnTo>
                  <a:pt x="9017244" y="362440"/>
                </a:lnTo>
                <a:lnTo>
                  <a:pt x="9000797" y="373472"/>
                </a:lnTo>
                <a:lnTo>
                  <a:pt x="8985126" y="385859"/>
                </a:lnTo>
                <a:lnTo>
                  <a:pt x="8970421" y="399019"/>
                </a:lnTo>
                <a:lnTo>
                  <a:pt x="8956491" y="412954"/>
                </a:lnTo>
                <a:lnTo>
                  <a:pt x="8943334" y="427663"/>
                </a:lnTo>
                <a:lnTo>
                  <a:pt x="8931145" y="443340"/>
                </a:lnTo>
                <a:lnTo>
                  <a:pt x="8919923" y="459597"/>
                </a:lnTo>
                <a:lnTo>
                  <a:pt x="8909669" y="476822"/>
                </a:lnTo>
                <a:lnTo>
                  <a:pt x="8900575" y="494627"/>
                </a:lnTo>
                <a:lnTo>
                  <a:pt x="8892449" y="512820"/>
                </a:lnTo>
                <a:lnTo>
                  <a:pt x="8885483" y="531593"/>
                </a:lnTo>
                <a:lnTo>
                  <a:pt x="8879486" y="551140"/>
                </a:lnTo>
                <a:lnTo>
                  <a:pt x="8875229" y="571074"/>
                </a:lnTo>
                <a:lnTo>
                  <a:pt x="8871747" y="591396"/>
                </a:lnTo>
                <a:lnTo>
                  <a:pt x="8869619" y="612298"/>
                </a:lnTo>
                <a:lnTo>
                  <a:pt x="8869038" y="633587"/>
                </a:lnTo>
                <a:lnTo>
                  <a:pt x="8869619" y="654489"/>
                </a:lnTo>
                <a:lnTo>
                  <a:pt x="8871747" y="675391"/>
                </a:lnTo>
                <a:lnTo>
                  <a:pt x="8875229" y="695713"/>
                </a:lnTo>
                <a:lnTo>
                  <a:pt x="8879486" y="715648"/>
                </a:lnTo>
                <a:lnTo>
                  <a:pt x="8885483" y="735195"/>
                </a:lnTo>
                <a:lnTo>
                  <a:pt x="8892449" y="753967"/>
                </a:lnTo>
                <a:lnTo>
                  <a:pt x="8900575" y="772547"/>
                </a:lnTo>
                <a:lnTo>
                  <a:pt x="8909669" y="790159"/>
                </a:lnTo>
                <a:lnTo>
                  <a:pt x="8919923" y="806997"/>
                </a:lnTo>
                <a:lnTo>
                  <a:pt x="8931145" y="823448"/>
                </a:lnTo>
                <a:lnTo>
                  <a:pt x="8943334" y="839125"/>
                </a:lnTo>
                <a:lnTo>
                  <a:pt x="8956491" y="854027"/>
                </a:lnTo>
                <a:lnTo>
                  <a:pt x="8970421" y="867962"/>
                </a:lnTo>
                <a:lnTo>
                  <a:pt x="8985126" y="880928"/>
                </a:lnTo>
                <a:lnTo>
                  <a:pt x="9000797" y="893315"/>
                </a:lnTo>
                <a:lnTo>
                  <a:pt x="9017244" y="904347"/>
                </a:lnTo>
                <a:lnTo>
                  <a:pt x="9034270" y="914604"/>
                </a:lnTo>
                <a:lnTo>
                  <a:pt x="9051877" y="923894"/>
                </a:lnTo>
                <a:lnTo>
                  <a:pt x="9070257" y="932023"/>
                </a:lnTo>
                <a:lnTo>
                  <a:pt x="9089025" y="938796"/>
                </a:lnTo>
                <a:lnTo>
                  <a:pt x="9108566" y="944796"/>
                </a:lnTo>
                <a:lnTo>
                  <a:pt x="9128495" y="949247"/>
                </a:lnTo>
                <a:lnTo>
                  <a:pt x="9148811" y="952538"/>
                </a:lnTo>
                <a:lnTo>
                  <a:pt x="9169707" y="954667"/>
                </a:lnTo>
                <a:lnTo>
                  <a:pt x="9190989" y="955247"/>
                </a:lnTo>
                <a:lnTo>
                  <a:pt x="9212078" y="954667"/>
                </a:lnTo>
                <a:lnTo>
                  <a:pt x="9232781" y="952538"/>
                </a:lnTo>
                <a:lnTo>
                  <a:pt x="9253290" y="949247"/>
                </a:lnTo>
                <a:lnTo>
                  <a:pt x="9273219" y="944796"/>
                </a:lnTo>
                <a:lnTo>
                  <a:pt x="9292759" y="938796"/>
                </a:lnTo>
                <a:lnTo>
                  <a:pt x="9311527" y="932023"/>
                </a:lnTo>
                <a:lnTo>
                  <a:pt x="9329908" y="923894"/>
                </a:lnTo>
                <a:lnTo>
                  <a:pt x="9347709" y="914604"/>
                </a:lnTo>
                <a:lnTo>
                  <a:pt x="9364541" y="904347"/>
                </a:lnTo>
                <a:lnTo>
                  <a:pt x="9380987" y="893315"/>
                </a:lnTo>
                <a:lnTo>
                  <a:pt x="9396465" y="880928"/>
                </a:lnTo>
                <a:lnTo>
                  <a:pt x="9411557" y="867962"/>
                </a:lnTo>
                <a:lnTo>
                  <a:pt x="9425487" y="854027"/>
                </a:lnTo>
                <a:lnTo>
                  <a:pt x="9438451" y="839125"/>
                </a:lnTo>
                <a:lnTo>
                  <a:pt x="9450639" y="823448"/>
                </a:lnTo>
                <a:lnTo>
                  <a:pt x="9461861" y="806997"/>
                </a:lnTo>
                <a:lnTo>
                  <a:pt x="9472116" y="790159"/>
                </a:lnTo>
                <a:lnTo>
                  <a:pt x="9481403" y="772547"/>
                </a:lnTo>
                <a:lnTo>
                  <a:pt x="9489529" y="753967"/>
                </a:lnTo>
                <a:lnTo>
                  <a:pt x="9496301" y="735195"/>
                </a:lnTo>
                <a:lnTo>
                  <a:pt x="9502105" y="715648"/>
                </a:lnTo>
                <a:lnTo>
                  <a:pt x="9506749" y="695713"/>
                </a:lnTo>
                <a:lnTo>
                  <a:pt x="9510038" y="675391"/>
                </a:lnTo>
                <a:lnTo>
                  <a:pt x="9511973" y="654489"/>
                </a:lnTo>
                <a:lnTo>
                  <a:pt x="9512747" y="633587"/>
                </a:lnTo>
                <a:lnTo>
                  <a:pt x="9512553" y="617910"/>
                </a:lnTo>
                <a:lnTo>
                  <a:pt x="9511199" y="602621"/>
                </a:lnTo>
                <a:lnTo>
                  <a:pt x="9505781" y="603202"/>
                </a:lnTo>
                <a:lnTo>
                  <a:pt x="9499977" y="603395"/>
                </a:lnTo>
                <a:lnTo>
                  <a:pt x="9491077" y="602814"/>
                </a:lnTo>
                <a:lnTo>
                  <a:pt x="9482564" y="601073"/>
                </a:lnTo>
                <a:lnTo>
                  <a:pt x="9474631" y="597976"/>
                </a:lnTo>
                <a:lnTo>
                  <a:pt x="9467085" y="593912"/>
                </a:lnTo>
                <a:lnTo>
                  <a:pt x="9460313" y="588687"/>
                </a:lnTo>
                <a:lnTo>
                  <a:pt x="9454509" y="582881"/>
                </a:lnTo>
                <a:lnTo>
                  <a:pt x="9449285" y="576106"/>
                </a:lnTo>
                <a:lnTo>
                  <a:pt x="9445222" y="568558"/>
                </a:lnTo>
                <a:lnTo>
                  <a:pt x="9442127" y="560430"/>
                </a:lnTo>
                <a:lnTo>
                  <a:pt x="9440385" y="552108"/>
                </a:lnTo>
                <a:lnTo>
                  <a:pt x="9439805" y="543205"/>
                </a:lnTo>
                <a:lnTo>
                  <a:pt x="9440191" y="534883"/>
                </a:lnTo>
                <a:lnTo>
                  <a:pt x="9441933" y="526755"/>
                </a:lnTo>
                <a:lnTo>
                  <a:pt x="9444641" y="519207"/>
                </a:lnTo>
                <a:lnTo>
                  <a:pt x="9448124" y="512239"/>
                </a:lnTo>
                <a:lnTo>
                  <a:pt x="9452575" y="505659"/>
                </a:lnTo>
                <a:lnTo>
                  <a:pt x="9457991" y="500046"/>
                </a:lnTo>
                <a:lnTo>
                  <a:pt x="9463796" y="494821"/>
                </a:lnTo>
                <a:lnTo>
                  <a:pt x="9470375" y="490563"/>
                </a:lnTo>
                <a:lnTo>
                  <a:pt x="9477727" y="487079"/>
                </a:lnTo>
                <a:lnTo>
                  <a:pt x="9471342" y="475467"/>
                </a:lnTo>
                <a:lnTo>
                  <a:pt x="9464763" y="464048"/>
                </a:lnTo>
                <a:lnTo>
                  <a:pt x="9457024" y="465209"/>
                </a:lnTo>
                <a:lnTo>
                  <a:pt x="9449091" y="465596"/>
                </a:lnTo>
                <a:lnTo>
                  <a:pt x="9438643" y="465016"/>
                </a:lnTo>
                <a:lnTo>
                  <a:pt x="9428389" y="463274"/>
                </a:lnTo>
                <a:lnTo>
                  <a:pt x="9418715" y="460371"/>
                </a:lnTo>
                <a:lnTo>
                  <a:pt x="9409429" y="456306"/>
                </a:lnTo>
                <a:lnTo>
                  <a:pt x="9400721" y="451275"/>
                </a:lnTo>
                <a:lnTo>
                  <a:pt x="9392595" y="445662"/>
                </a:lnTo>
                <a:lnTo>
                  <a:pt x="9385243" y="439082"/>
                </a:lnTo>
                <a:lnTo>
                  <a:pt x="9378665" y="431534"/>
                </a:lnTo>
                <a:lnTo>
                  <a:pt x="9372861" y="423599"/>
                </a:lnTo>
                <a:lnTo>
                  <a:pt x="9368023" y="414890"/>
                </a:lnTo>
                <a:lnTo>
                  <a:pt x="9364154" y="405600"/>
                </a:lnTo>
                <a:lnTo>
                  <a:pt x="9361251" y="395922"/>
                </a:lnTo>
                <a:lnTo>
                  <a:pt x="9359511" y="385859"/>
                </a:lnTo>
                <a:lnTo>
                  <a:pt x="9358930" y="375021"/>
                </a:lnTo>
                <a:lnTo>
                  <a:pt x="9359123" y="367279"/>
                </a:lnTo>
                <a:lnTo>
                  <a:pt x="9360091" y="359537"/>
                </a:lnTo>
                <a:lnTo>
                  <a:pt x="9343452" y="349861"/>
                </a:lnTo>
                <a:lnTo>
                  <a:pt x="9326232" y="341345"/>
                </a:lnTo>
                <a:lnTo>
                  <a:pt x="9308239" y="333603"/>
                </a:lnTo>
                <a:lnTo>
                  <a:pt x="9289857" y="327023"/>
                </a:lnTo>
                <a:lnTo>
                  <a:pt x="9270703" y="321604"/>
                </a:lnTo>
                <a:lnTo>
                  <a:pt x="9251548" y="317152"/>
                </a:lnTo>
                <a:lnTo>
                  <a:pt x="9231813" y="314056"/>
                </a:lnTo>
                <a:lnTo>
                  <a:pt x="9211305" y="312121"/>
                </a:lnTo>
                <a:close/>
                <a:moveTo>
                  <a:pt x="9448956" y="297988"/>
                </a:moveTo>
                <a:lnTo>
                  <a:pt x="9439263" y="298377"/>
                </a:lnTo>
                <a:lnTo>
                  <a:pt x="9429959" y="300123"/>
                </a:lnTo>
                <a:lnTo>
                  <a:pt x="9421043" y="303034"/>
                </a:lnTo>
                <a:lnTo>
                  <a:pt x="9412708" y="306916"/>
                </a:lnTo>
                <a:lnTo>
                  <a:pt x="9404955" y="311768"/>
                </a:lnTo>
                <a:lnTo>
                  <a:pt x="9397589" y="317203"/>
                </a:lnTo>
                <a:lnTo>
                  <a:pt x="9391191" y="323801"/>
                </a:lnTo>
                <a:lnTo>
                  <a:pt x="9385571" y="330982"/>
                </a:lnTo>
                <a:lnTo>
                  <a:pt x="9380724" y="338746"/>
                </a:lnTo>
                <a:lnTo>
                  <a:pt x="9377041" y="347091"/>
                </a:lnTo>
                <a:lnTo>
                  <a:pt x="9374134" y="356213"/>
                </a:lnTo>
                <a:lnTo>
                  <a:pt x="9372389" y="365335"/>
                </a:lnTo>
                <a:lnTo>
                  <a:pt x="9371808" y="375039"/>
                </a:lnTo>
                <a:lnTo>
                  <a:pt x="9372389" y="384938"/>
                </a:lnTo>
                <a:lnTo>
                  <a:pt x="9374134" y="394253"/>
                </a:lnTo>
                <a:lnTo>
                  <a:pt x="9377041" y="403181"/>
                </a:lnTo>
                <a:lnTo>
                  <a:pt x="9380724" y="411527"/>
                </a:lnTo>
                <a:lnTo>
                  <a:pt x="9385571" y="419290"/>
                </a:lnTo>
                <a:lnTo>
                  <a:pt x="9391191" y="426471"/>
                </a:lnTo>
                <a:lnTo>
                  <a:pt x="9397589" y="432876"/>
                </a:lnTo>
                <a:lnTo>
                  <a:pt x="9404955" y="438698"/>
                </a:lnTo>
                <a:lnTo>
                  <a:pt x="9412708" y="443550"/>
                </a:lnTo>
                <a:lnTo>
                  <a:pt x="9421043" y="447432"/>
                </a:lnTo>
                <a:lnTo>
                  <a:pt x="9429959" y="449955"/>
                </a:lnTo>
                <a:lnTo>
                  <a:pt x="9439263" y="451896"/>
                </a:lnTo>
                <a:lnTo>
                  <a:pt x="9448956" y="452478"/>
                </a:lnTo>
                <a:lnTo>
                  <a:pt x="9458647" y="451896"/>
                </a:lnTo>
                <a:lnTo>
                  <a:pt x="9468146" y="449955"/>
                </a:lnTo>
                <a:lnTo>
                  <a:pt x="9476869" y="447432"/>
                </a:lnTo>
                <a:lnTo>
                  <a:pt x="9485203" y="443550"/>
                </a:lnTo>
                <a:lnTo>
                  <a:pt x="9493151" y="438698"/>
                </a:lnTo>
                <a:lnTo>
                  <a:pt x="9500323" y="432876"/>
                </a:lnTo>
                <a:lnTo>
                  <a:pt x="9506720" y="426471"/>
                </a:lnTo>
                <a:lnTo>
                  <a:pt x="9512535" y="419290"/>
                </a:lnTo>
                <a:lnTo>
                  <a:pt x="9516994" y="411527"/>
                </a:lnTo>
                <a:lnTo>
                  <a:pt x="9521065" y="403181"/>
                </a:lnTo>
                <a:lnTo>
                  <a:pt x="9523971" y="394253"/>
                </a:lnTo>
                <a:lnTo>
                  <a:pt x="9525717" y="384938"/>
                </a:lnTo>
                <a:lnTo>
                  <a:pt x="9526298" y="375039"/>
                </a:lnTo>
                <a:lnTo>
                  <a:pt x="9525717" y="365335"/>
                </a:lnTo>
                <a:lnTo>
                  <a:pt x="9523971" y="356213"/>
                </a:lnTo>
                <a:lnTo>
                  <a:pt x="9521065" y="347091"/>
                </a:lnTo>
                <a:lnTo>
                  <a:pt x="9516994" y="338746"/>
                </a:lnTo>
                <a:lnTo>
                  <a:pt x="9512535" y="330982"/>
                </a:lnTo>
                <a:lnTo>
                  <a:pt x="9506720" y="323801"/>
                </a:lnTo>
                <a:lnTo>
                  <a:pt x="9500323" y="317203"/>
                </a:lnTo>
                <a:lnTo>
                  <a:pt x="9493151" y="311768"/>
                </a:lnTo>
                <a:lnTo>
                  <a:pt x="9485203" y="306916"/>
                </a:lnTo>
                <a:lnTo>
                  <a:pt x="9476869" y="303034"/>
                </a:lnTo>
                <a:lnTo>
                  <a:pt x="9468146" y="300123"/>
                </a:lnTo>
                <a:lnTo>
                  <a:pt x="9458647" y="298377"/>
                </a:lnTo>
                <a:close/>
                <a:moveTo>
                  <a:pt x="0" y="0"/>
                </a:moveTo>
                <a:lnTo>
                  <a:pt x="7715250" y="0"/>
                </a:lnTo>
                <a:lnTo>
                  <a:pt x="7715250" y="1"/>
                </a:lnTo>
                <a:lnTo>
                  <a:pt x="9906000" y="1"/>
                </a:lnTo>
                <a:lnTo>
                  <a:pt x="9906000" y="47626"/>
                </a:lnTo>
                <a:lnTo>
                  <a:pt x="9906001" y="47626"/>
                </a:lnTo>
                <a:lnTo>
                  <a:pt x="9906001" y="2181404"/>
                </a:lnTo>
                <a:lnTo>
                  <a:pt x="9906000" y="2181404"/>
                </a:lnTo>
                <a:lnTo>
                  <a:pt x="9906000" y="2400301"/>
                </a:lnTo>
                <a:lnTo>
                  <a:pt x="9906000" y="2719389"/>
                </a:lnTo>
                <a:lnTo>
                  <a:pt x="9598025" y="2719389"/>
                </a:lnTo>
                <a:lnTo>
                  <a:pt x="9598025" y="2398242"/>
                </a:lnTo>
                <a:lnTo>
                  <a:pt x="321276" y="2398242"/>
                </a:lnTo>
                <a:lnTo>
                  <a:pt x="321276" y="2400301"/>
                </a:lnTo>
                <a:lnTo>
                  <a:pt x="307975" y="2400301"/>
                </a:lnTo>
                <a:lnTo>
                  <a:pt x="307975" y="2719389"/>
                </a:lnTo>
                <a:lnTo>
                  <a:pt x="0" y="2719389"/>
                </a:lnTo>
                <a:lnTo>
                  <a:pt x="0" y="2400301"/>
                </a:lnTo>
                <a:lnTo>
                  <a:pt x="0" y="2152651"/>
                </a:lnTo>
                <a:lnTo>
                  <a:pt x="0" y="2028826"/>
                </a:lnTo>
                <a:lnTo>
                  <a:pt x="0" y="1200151"/>
                </a:lnTo>
                <a:close/>
              </a:path>
            </a:pathLst>
          </a:custGeom>
          <a:solidFill>
            <a:schemeClr val="accent5"/>
          </a:solidFill>
        </p:spPr>
        <p:txBody>
          <a:bodyPr wrap="square" anchor="ctr">
            <a:noAutofit/>
          </a:bodyPr>
          <a:lstStyle>
            <a:lvl1pPr algn="ctr">
              <a:defRPr>
                <a:solidFill>
                  <a:schemeClr val="bg1"/>
                </a:solidFill>
              </a:defRPr>
            </a:lvl1pPr>
          </a:lstStyle>
          <a:p>
            <a:r>
              <a:rPr lang="en-US"/>
              <a:t>Click icon to add picture</a:t>
            </a:r>
            <a:endParaRPr lang="en-GB" dirty="0"/>
          </a:p>
        </p:txBody>
      </p:sp>
      <p:sp>
        <p:nvSpPr>
          <p:cNvPr id="33" name="Text Placeholder 7"/>
          <p:cNvSpPr>
            <a:spLocks noGrp="1"/>
          </p:cNvSpPr>
          <p:nvPr>
            <p:ph type="body" sz="quarter" idx="16" hasCustomPrompt="1"/>
          </p:nvPr>
        </p:nvSpPr>
        <p:spPr>
          <a:xfrm>
            <a:off x="596901" y="2507811"/>
            <a:ext cx="8712199" cy="367200"/>
          </a:xfrm>
          <a:prstGeom prst="rect">
            <a:avLst/>
          </a:prstGeom>
        </p:spPr>
        <p:txBody>
          <a:bodyPr rIns="0" anchor="b">
            <a:noAutofit/>
          </a:bodyPr>
          <a:lstStyle>
            <a:lvl1pPr>
              <a:lnSpc>
                <a:spcPct val="100000"/>
              </a:lnSpc>
              <a:spcBef>
                <a:spcPts val="0"/>
              </a:spcBef>
              <a:spcAft>
                <a:spcPts val="0"/>
              </a:spcAft>
              <a:defRPr sz="2200" b="1" cap="none" spc="-50" baseline="0">
                <a:solidFill>
                  <a:schemeClr val="bg2"/>
                </a:solidFill>
              </a:defRPr>
            </a:lvl1pPr>
            <a:lvl2pPr>
              <a:lnSpc>
                <a:spcPct val="80000"/>
              </a:lnSpc>
              <a:spcBef>
                <a:spcPts val="0"/>
              </a:spcBef>
              <a:defRPr sz="5000" spc="-150">
                <a:solidFill>
                  <a:schemeClr val="accent4"/>
                </a:solidFill>
              </a:defRPr>
            </a:lvl2pPr>
          </a:lstStyle>
          <a:p>
            <a:pPr lvl="0"/>
            <a:r>
              <a:rPr lang="en-GB" dirty="0"/>
              <a:t>Click to edit title</a:t>
            </a:r>
          </a:p>
        </p:txBody>
      </p:sp>
      <p:sp>
        <p:nvSpPr>
          <p:cNvPr id="35" name="Text Placeholder 22"/>
          <p:cNvSpPr>
            <a:spLocks noGrp="1"/>
          </p:cNvSpPr>
          <p:nvPr>
            <p:ph type="body" sz="quarter" idx="18" hasCustomPrompt="1"/>
          </p:nvPr>
        </p:nvSpPr>
        <p:spPr>
          <a:xfrm>
            <a:off x="596901" y="2887948"/>
            <a:ext cx="8712200" cy="294771"/>
          </a:xfrm>
          <a:prstGeom prst="rect">
            <a:avLst/>
          </a:prstGeom>
        </p:spPr>
        <p:txBody>
          <a:bodyPr lIns="0" tIns="0" rIns="0" bIns="0" anchor="ctr"/>
          <a:lstStyle>
            <a:lvl1pPr>
              <a:lnSpc>
                <a:spcPct val="100000"/>
              </a:lnSpc>
              <a:spcBef>
                <a:spcPts val="0"/>
              </a:spcBef>
              <a:spcAft>
                <a:spcPts val="0"/>
              </a:spcAft>
              <a:defRPr sz="1700" b="0">
                <a:solidFill>
                  <a:schemeClr val="tx1"/>
                </a:solidFill>
              </a:defRPr>
            </a:lvl1pPr>
          </a:lstStyle>
          <a:p>
            <a:pPr lvl="0"/>
            <a:r>
              <a:rPr lang="en-GB" dirty="0"/>
              <a:t>Click to edit subtitle</a:t>
            </a:r>
          </a:p>
        </p:txBody>
      </p:sp>
      <p:sp>
        <p:nvSpPr>
          <p:cNvPr id="22" name="txtWMTD"/>
          <p:cNvSpPr txBox="1">
            <a:spLocks/>
          </p:cNvSpPr>
          <p:nvPr userDrawn="1"/>
        </p:nvSpPr>
        <p:spPr>
          <a:xfrm>
            <a:off x="596901" y="5926382"/>
            <a:ext cx="2789056" cy="421005"/>
          </a:xfrm>
          <a:prstGeom prst="rect">
            <a:avLst/>
          </a:prstGeom>
        </p:spPr>
        <p:txBody>
          <a:bodyPr vert="horz" wrap="square" lIns="0" tIns="45720" rIns="91440" bIns="45720" rtlCol="0">
            <a:noAutofit/>
          </a:bodyPr>
          <a:lstStyle/>
          <a:p>
            <a:pPr>
              <a:spcAft>
                <a:spcPts val="0"/>
              </a:spcAft>
            </a:pPr>
            <a:r>
              <a:rPr lang="en-GB" sz="12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Bringing Ingenuity to Life</a:t>
            </a:r>
          </a:p>
          <a:p>
            <a:pPr>
              <a:spcAft>
                <a:spcPts val="0"/>
              </a:spcAft>
            </a:pPr>
            <a:r>
              <a:rPr lang="en-GB"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paconsulting.com</a:t>
            </a:r>
          </a:p>
        </p:txBody>
      </p:sp>
      <p:sp>
        <p:nvSpPr>
          <p:cNvPr id="15" name="Text Placeholder 10">
            <a:extLst>
              <a:ext uri="{FF2B5EF4-FFF2-40B4-BE49-F238E27FC236}">
                <a16:creationId xmlns:a16="http://schemas.microsoft.com/office/drawing/2014/main" id="{55A04D3E-86A1-4958-83CA-0776AC13BAD2}"/>
              </a:ext>
            </a:extLst>
          </p:cNvPr>
          <p:cNvSpPr>
            <a:spLocks noGrp="1"/>
          </p:cNvSpPr>
          <p:nvPr>
            <p:ph type="body" sz="quarter" idx="20" hasCustomPrompt="1"/>
          </p:nvPr>
        </p:nvSpPr>
        <p:spPr>
          <a:xfrm>
            <a:off x="596901" y="3359739"/>
            <a:ext cx="8712199" cy="2408237"/>
          </a:xfrm>
          <a:prstGeom prst="rect">
            <a:avLst/>
          </a:prstGeom>
        </p:spPr>
        <p:txBody>
          <a:bodyPr tIns="0" rIns="0" bIns="0" numCol="3" spcCol="180000">
            <a:normAutofit/>
          </a:bodyPr>
          <a:lstStyle>
            <a:lvl1pPr>
              <a:lnSpc>
                <a:spcPct val="100000"/>
              </a:lnSpc>
              <a:spcAft>
                <a:spcPts val="800"/>
              </a:spcAft>
              <a:defRPr sz="1100" b="0"/>
            </a:lvl1pPr>
            <a:lvl2pPr marL="171450" indent="-171450">
              <a:lnSpc>
                <a:spcPct val="100000"/>
              </a:lnSpc>
              <a:buClr>
                <a:schemeClr val="bg2"/>
              </a:buClr>
              <a:buFont typeface="Arial" panose="020B0604020202020204" pitchFamily="34" charset="0"/>
              <a:buChar char="•"/>
              <a:defRPr sz="1100" cap="none" baseline="0"/>
            </a:lvl2pPr>
            <a:lvl3pPr>
              <a:lnSpc>
                <a:spcPct val="100000"/>
              </a:lnSpc>
              <a:defRPr sz="1100"/>
            </a:lvl3pPr>
            <a:lvl4pPr marL="0" indent="0">
              <a:spcBef>
                <a:spcPts val="0"/>
              </a:spcBef>
              <a:spcAft>
                <a:spcPts val="800"/>
              </a:spcAft>
              <a:buNone/>
              <a:defRPr sz="1100"/>
            </a:lvl4pPr>
            <a:lvl5pPr marL="0" indent="0">
              <a:spcBef>
                <a:spcPts val="0"/>
              </a:spcBef>
              <a:spcAft>
                <a:spcPts val="800"/>
              </a:spcAft>
              <a:buFont typeface="Arial" panose="020B0604020202020204" pitchFamily="34" charset="0"/>
              <a:buNone/>
              <a:defRPr sz="1100"/>
            </a:lvl5pPr>
            <a:lvl6pPr marL="0" indent="0">
              <a:lnSpc>
                <a:spcPct val="100000"/>
              </a:lnSpc>
              <a:spcBef>
                <a:spcPts val="0"/>
              </a:spcBef>
              <a:spcAft>
                <a:spcPts val="800"/>
              </a:spcAft>
              <a:buNone/>
              <a:defRPr/>
            </a:lvl6pPr>
            <a:lvl7pPr marL="0" indent="0">
              <a:lnSpc>
                <a:spcPct val="100000"/>
              </a:lnSpc>
              <a:spcBef>
                <a:spcPts val="0"/>
              </a:spcBef>
              <a:spcAft>
                <a:spcPts val="800"/>
              </a:spcAft>
              <a:buNone/>
              <a:defRPr sz="1100"/>
            </a:lvl7pPr>
            <a:lvl8pPr marL="0" indent="0">
              <a:lnSpc>
                <a:spcPct val="100000"/>
              </a:lnSpc>
              <a:spcBef>
                <a:spcPts val="0"/>
              </a:spcBef>
              <a:spcAft>
                <a:spcPts val="800"/>
              </a:spcAft>
              <a:buNone/>
              <a:defRPr sz="1100"/>
            </a:lvl8pPr>
            <a:lvl9pPr marL="0" indent="0">
              <a:lnSpc>
                <a:spcPct val="100000"/>
              </a:lnSpc>
              <a:spcBef>
                <a:spcPts val="0"/>
              </a:spcBef>
              <a:spcAft>
                <a:spcPts val="800"/>
              </a:spcAft>
              <a:buNone/>
              <a:defRPr sz="1100"/>
            </a:lvl9pPr>
          </a:lstStyle>
          <a:p>
            <a:pPr lvl="0"/>
            <a:r>
              <a:rPr lang="en-GB" dirty="0"/>
              <a:t>Click to edit Master text styles</a:t>
            </a:r>
          </a:p>
        </p:txBody>
      </p:sp>
    </p:spTree>
    <p:extLst>
      <p:ext uri="{BB962C8B-B14F-4D97-AF65-F5344CB8AC3E}">
        <p14:creationId xmlns:p14="http://schemas.microsoft.com/office/powerpoint/2010/main" val="991207927"/>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 Large Image 1">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CFACF9AA-BD9F-4C5C-A833-29BCA9A1F3EB}"/>
              </a:ext>
            </a:extLst>
          </p:cNvPr>
          <p:cNvPicPr>
            <a:picLocks noChangeAspect="1"/>
          </p:cNvPicPr>
          <p:nvPr userDrawn="1"/>
        </p:nvPicPr>
        <p:blipFill rotWithShape="1">
          <a:blip r:embed="rId2"/>
          <a:srcRect r="180" b="180"/>
          <a:stretch/>
        </p:blipFill>
        <p:spPr>
          <a:xfrm>
            <a:off x="307975" y="298782"/>
            <a:ext cx="9290050" cy="6153298"/>
          </a:xfrm>
          <a:prstGeom prst="rect">
            <a:avLst/>
          </a:prstGeom>
        </p:spPr>
      </p:pic>
      <p:pic>
        <p:nvPicPr>
          <p:cNvPr id="37" name="Picture 36">
            <a:extLst>
              <a:ext uri="{FF2B5EF4-FFF2-40B4-BE49-F238E27FC236}">
                <a16:creationId xmlns:a16="http://schemas.microsoft.com/office/drawing/2014/main" id="{3085BAB1-F5A6-4140-98D5-4CAE0F34C10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35388" y="584640"/>
            <a:ext cx="618351" cy="564890"/>
          </a:xfrm>
          <a:prstGeom prst="rect">
            <a:avLst/>
          </a:prstGeom>
        </p:spPr>
      </p:pic>
      <p:sp>
        <p:nvSpPr>
          <p:cNvPr id="48" name="Text Placeholder 55">
            <a:extLst>
              <a:ext uri="{FF2B5EF4-FFF2-40B4-BE49-F238E27FC236}">
                <a16:creationId xmlns:a16="http://schemas.microsoft.com/office/drawing/2014/main" id="{14A2283F-FA96-43F6-AD99-62D051655E17}"/>
              </a:ext>
            </a:extLst>
          </p:cNvPr>
          <p:cNvSpPr>
            <a:spLocks noGrp="1"/>
          </p:cNvSpPr>
          <p:nvPr>
            <p:ph type="body" sz="quarter" idx="19" hasCustomPrompt="1"/>
          </p:nvPr>
        </p:nvSpPr>
        <p:spPr>
          <a:xfrm>
            <a:off x="637614" y="5731783"/>
            <a:ext cx="7547161" cy="382147"/>
          </a:xfrm>
        </p:spPr>
        <p:txBody>
          <a:bodyPr lIns="0" rIns="0" anchor="ctr">
            <a:normAutofit/>
          </a:bodyPr>
          <a:lstStyle>
            <a:lvl1pPr algn="l">
              <a:lnSpc>
                <a:spcPct val="100000"/>
              </a:lnSpc>
              <a:spcAft>
                <a:spcPts val="0"/>
              </a:spcAft>
              <a:defRPr sz="1400" b="1" cap="none" baseline="0">
                <a:solidFill>
                  <a:schemeClr val="bg2"/>
                </a:solidFill>
              </a:defRPr>
            </a:lvl1pPr>
            <a:lvl2pPr algn="l">
              <a:lnSpc>
                <a:spcPct val="100000"/>
              </a:lnSpc>
              <a:spcAft>
                <a:spcPts val="0"/>
              </a:spcAft>
              <a:defRPr sz="1400">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400">
                <a:solidFill>
                  <a:schemeClr val="tx1"/>
                </a:solidFill>
              </a:defRPr>
            </a:lvl5pPr>
            <a:lvl6pPr marL="0" indent="0">
              <a:lnSpc>
                <a:spcPct val="100000"/>
              </a:lnSpc>
              <a:spcBef>
                <a:spcPts val="0"/>
              </a:spcBef>
              <a:buNone/>
              <a:defRPr sz="1400"/>
            </a:lvl6pPr>
            <a:lvl7pPr marL="0" indent="0">
              <a:lnSpc>
                <a:spcPct val="100000"/>
              </a:lnSpc>
              <a:spcBef>
                <a:spcPts val="0"/>
              </a:spcBef>
              <a:buNone/>
              <a:defRPr sz="1400"/>
            </a:lvl7pPr>
            <a:lvl8pPr marL="0" indent="0">
              <a:lnSpc>
                <a:spcPct val="100000"/>
              </a:lnSpc>
              <a:spcBef>
                <a:spcPts val="0"/>
              </a:spcBef>
              <a:buNone/>
              <a:defRPr sz="1400"/>
            </a:lvl8pPr>
            <a:lvl9pPr marL="0" indent="0">
              <a:lnSpc>
                <a:spcPct val="100000"/>
              </a:lnSpc>
              <a:spcBef>
                <a:spcPts val="0"/>
              </a:spcBef>
              <a:buNone/>
              <a:defRPr sz="1400"/>
            </a:lvl9pPr>
          </a:lstStyle>
          <a:p>
            <a:pPr lvl="0"/>
            <a:r>
              <a:rPr lang="en-GB" dirty="0"/>
              <a:t>Click to edit text</a:t>
            </a:r>
          </a:p>
        </p:txBody>
      </p:sp>
      <p:sp>
        <p:nvSpPr>
          <p:cNvPr id="6" name="Text Placeholder 2">
            <a:extLst>
              <a:ext uri="{FF2B5EF4-FFF2-40B4-BE49-F238E27FC236}">
                <a16:creationId xmlns:a16="http://schemas.microsoft.com/office/drawing/2014/main" id="{0571FD07-D092-4EA5-AE32-BDB589C56F81}"/>
              </a:ext>
            </a:extLst>
          </p:cNvPr>
          <p:cNvSpPr>
            <a:spLocks noGrp="1"/>
          </p:cNvSpPr>
          <p:nvPr>
            <p:ph type="body" sz="quarter" idx="21" hasCustomPrompt="1"/>
          </p:nvPr>
        </p:nvSpPr>
        <p:spPr>
          <a:xfrm>
            <a:off x="637614" y="2664452"/>
            <a:ext cx="7547162" cy="2815201"/>
          </a:xfrm>
        </p:spPr>
        <p:txBody>
          <a:bodyPr tIns="0" rIns="0" bIns="0" anchor="b"/>
          <a:lstStyle>
            <a:lvl1pPr marL="0" indent="0" algn="l">
              <a:spcAft>
                <a:spcPts val="0"/>
              </a:spcAft>
              <a:defRPr>
                <a:solidFill>
                  <a:schemeClr val="tx1"/>
                </a:solidFill>
              </a:defRPr>
            </a:lvl1pPr>
            <a:lvl2pPr algn="l">
              <a:spcAft>
                <a:spcPts val="0"/>
              </a:spcAft>
              <a:defRPr>
                <a:solidFill>
                  <a:schemeClr val="tx1"/>
                </a:solidFill>
              </a:defRPr>
            </a:lvl2pPr>
            <a:lvl3pPr algn="l">
              <a:spcAft>
                <a:spcPts val="0"/>
              </a:spcAft>
              <a:defRPr>
                <a:solidFill>
                  <a:schemeClr val="tx1"/>
                </a:solidFill>
              </a:defRPr>
            </a:lvl3pPr>
          </a:lstStyle>
          <a:p>
            <a:pPr lvl="0"/>
            <a:r>
              <a:rPr lang="en-GB" dirty="0"/>
              <a:t>Click to edit Master text styles</a:t>
            </a:r>
          </a:p>
          <a:p>
            <a:pPr lvl="1"/>
            <a:r>
              <a:rPr lang="en-GB" dirty="0"/>
              <a:t>Second level</a:t>
            </a:r>
          </a:p>
          <a:p>
            <a:pPr lvl="2"/>
            <a:r>
              <a:rPr lang="en-GB" dirty="0"/>
              <a:t>Third level</a:t>
            </a:r>
          </a:p>
        </p:txBody>
      </p:sp>
    </p:spTree>
    <p:extLst>
      <p:ext uri="{BB962C8B-B14F-4D97-AF65-F5344CB8AC3E}">
        <p14:creationId xmlns:p14="http://schemas.microsoft.com/office/powerpoint/2010/main" val="375775314"/>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 - Large Image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79C2306-0F20-4BCD-898C-1317A4F7A414}"/>
              </a:ext>
            </a:extLst>
          </p:cNvPr>
          <p:cNvPicPr>
            <a:picLocks noChangeAspect="1"/>
          </p:cNvPicPr>
          <p:nvPr userDrawn="1"/>
        </p:nvPicPr>
        <p:blipFill rotWithShape="1">
          <a:blip r:embed="rId2"/>
          <a:srcRect r="277" b="277"/>
          <a:stretch/>
        </p:blipFill>
        <p:spPr>
          <a:xfrm>
            <a:off x="307975" y="296862"/>
            <a:ext cx="9290050" cy="6151772"/>
          </a:xfrm>
          <a:prstGeom prst="rect">
            <a:avLst/>
          </a:prstGeom>
        </p:spPr>
      </p:pic>
      <p:pic>
        <p:nvPicPr>
          <p:cNvPr id="56" name="Picture 55">
            <a:extLst>
              <a:ext uri="{FF2B5EF4-FFF2-40B4-BE49-F238E27FC236}">
                <a16:creationId xmlns:a16="http://schemas.microsoft.com/office/drawing/2014/main" id="{F149B20B-78F1-4CA2-8CE0-A66925C46A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35388" y="584640"/>
            <a:ext cx="618351" cy="564890"/>
          </a:xfrm>
          <a:prstGeom prst="rect">
            <a:avLst/>
          </a:prstGeom>
        </p:spPr>
      </p:pic>
      <p:sp>
        <p:nvSpPr>
          <p:cNvPr id="12" name="Text Placeholder 55">
            <a:extLst>
              <a:ext uri="{FF2B5EF4-FFF2-40B4-BE49-F238E27FC236}">
                <a16:creationId xmlns:a16="http://schemas.microsoft.com/office/drawing/2014/main" id="{7B14CA4A-E3BF-48E7-9120-FD32B14DAD61}"/>
              </a:ext>
            </a:extLst>
          </p:cNvPr>
          <p:cNvSpPr>
            <a:spLocks noGrp="1"/>
          </p:cNvSpPr>
          <p:nvPr>
            <p:ph type="body" sz="quarter" idx="19" hasCustomPrompt="1"/>
          </p:nvPr>
        </p:nvSpPr>
        <p:spPr>
          <a:xfrm>
            <a:off x="637614" y="3221666"/>
            <a:ext cx="7547161" cy="382147"/>
          </a:xfrm>
        </p:spPr>
        <p:txBody>
          <a:bodyPr lIns="0" rIns="0" anchor="ctr">
            <a:normAutofit/>
          </a:bodyPr>
          <a:lstStyle>
            <a:lvl1pPr algn="l">
              <a:lnSpc>
                <a:spcPct val="100000"/>
              </a:lnSpc>
              <a:spcAft>
                <a:spcPts val="0"/>
              </a:spcAft>
              <a:defRPr sz="1400" b="1" cap="none" baseline="0">
                <a:solidFill>
                  <a:schemeClr val="bg2"/>
                </a:solidFill>
              </a:defRPr>
            </a:lvl1pPr>
            <a:lvl2pPr algn="l">
              <a:lnSpc>
                <a:spcPct val="100000"/>
              </a:lnSpc>
              <a:spcAft>
                <a:spcPts val="0"/>
              </a:spcAft>
              <a:defRPr sz="1400">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400">
                <a:solidFill>
                  <a:schemeClr val="tx1"/>
                </a:solidFill>
              </a:defRPr>
            </a:lvl5pPr>
            <a:lvl6pPr marL="0" indent="0">
              <a:lnSpc>
                <a:spcPct val="100000"/>
              </a:lnSpc>
              <a:spcBef>
                <a:spcPts val="0"/>
              </a:spcBef>
              <a:buNone/>
              <a:defRPr sz="1400"/>
            </a:lvl6pPr>
            <a:lvl7pPr marL="0" indent="0">
              <a:lnSpc>
                <a:spcPct val="100000"/>
              </a:lnSpc>
              <a:spcBef>
                <a:spcPts val="0"/>
              </a:spcBef>
              <a:buNone/>
              <a:defRPr sz="1400"/>
            </a:lvl7pPr>
            <a:lvl8pPr marL="0" indent="0">
              <a:lnSpc>
                <a:spcPct val="100000"/>
              </a:lnSpc>
              <a:spcBef>
                <a:spcPts val="0"/>
              </a:spcBef>
              <a:buNone/>
              <a:defRPr sz="1400"/>
            </a:lvl8pPr>
            <a:lvl9pPr marL="0" indent="0">
              <a:lnSpc>
                <a:spcPct val="100000"/>
              </a:lnSpc>
              <a:spcBef>
                <a:spcPts val="0"/>
              </a:spcBef>
              <a:buNone/>
              <a:defRPr sz="1400"/>
            </a:lvl9pPr>
          </a:lstStyle>
          <a:p>
            <a:pPr lvl="0"/>
            <a:r>
              <a:rPr lang="en-GB" dirty="0"/>
              <a:t>Click to edit text</a:t>
            </a:r>
          </a:p>
        </p:txBody>
      </p:sp>
      <p:sp>
        <p:nvSpPr>
          <p:cNvPr id="13" name="Text Placeholder 2">
            <a:extLst>
              <a:ext uri="{FF2B5EF4-FFF2-40B4-BE49-F238E27FC236}">
                <a16:creationId xmlns:a16="http://schemas.microsoft.com/office/drawing/2014/main" id="{857418A8-5F34-45DE-A4EE-D23EB6BA03BC}"/>
              </a:ext>
            </a:extLst>
          </p:cNvPr>
          <p:cNvSpPr>
            <a:spLocks noGrp="1"/>
          </p:cNvSpPr>
          <p:nvPr>
            <p:ph type="body" sz="quarter" idx="21" hasCustomPrompt="1"/>
          </p:nvPr>
        </p:nvSpPr>
        <p:spPr>
          <a:xfrm>
            <a:off x="637614" y="584639"/>
            <a:ext cx="7547162" cy="2384897"/>
          </a:xfrm>
        </p:spPr>
        <p:txBody>
          <a:bodyPr tIns="0" rIns="0" bIns="0" anchor="b"/>
          <a:lstStyle>
            <a:lvl1pPr marL="0" indent="0" algn="l">
              <a:spcAft>
                <a:spcPts val="0"/>
              </a:spcAft>
              <a:defRPr>
                <a:solidFill>
                  <a:schemeClr val="tx1"/>
                </a:solidFill>
              </a:defRPr>
            </a:lvl1pPr>
            <a:lvl2pPr algn="l">
              <a:spcAft>
                <a:spcPts val="0"/>
              </a:spcAft>
              <a:defRPr>
                <a:solidFill>
                  <a:schemeClr val="tx1"/>
                </a:solidFill>
              </a:defRPr>
            </a:lvl2pPr>
            <a:lvl3pPr algn="l">
              <a:spcAft>
                <a:spcPts val="0"/>
              </a:spcAft>
              <a:defRPr>
                <a:solidFill>
                  <a:schemeClr val="tx1"/>
                </a:solidFill>
              </a:defRPr>
            </a:lvl3pPr>
          </a:lstStyle>
          <a:p>
            <a:pPr lvl="0"/>
            <a:r>
              <a:rPr lang="en-GB" dirty="0"/>
              <a:t>Click to edit Master text styles</a:t>
            </a:r>
          </a:p>
          <a:p>
            <a:pPr lvl="1"/>
            <a:r>
              <a:rPr lang="en-GB" dirty="0"/>
              <a:t>Second level</a:t>
            </a:r>
          </a:p>
          <a:p>
            <a:pPr lvl="2"/>
            <a:r>
              <a:rPr lang="en-GB" dirty="0"/>
              <a:t>Third level</a:t>
            </a:r>
          </a:p>
        </p:txBody>
      </p:sp>
    </p:spTree>
    <p:extLst>
      <p:ext uri="{BB962C8B-B14F-4D97-AF65-F5344CB8AC3E}">
        <p14:creationId xmlns:p14="http://schemas.microsoft.com/office/powerpoint/2010/main" val="255977241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 Large Image 3">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7C09A4D-F4DE-4C54-A963-B1340C42B361}"/>
              </a:ext>
            </a:extLst>
          </p:cNvPr>
          <p:cNvPicPr>
            <a:picLocks noChangeAspect="1"/>
          </p:cNvPicPr>
          <p:nvPr userDrawn="1"/>
        </p:nvPicPr>
        <p:blipFill rotWithShape="1">
          <a:blip r:embed="rId2"/>
          <a:srcRect r="180" b="474"/>
          <a:stretch/>
        </p:blipFill>
        <p:spPr>
          <a:xfrm>
            <a:off x="307976" y="296862"/>
            <a:ext cx="9290049" cy="6147084"/>
          </a:xfrm>
          <a:prstGeom prst="rect">
            <a:avLst/>
          </a:prstGeom>
        </p:spPr>
      </p:pic>
      <p:pic>
        <p:nvPicPr>
          <p:cNvPr id="9" name="Picture 8">
            <a:extLst>
              <a:ext uri="{FF2B5EF4-FFF2-40B4-BE49-F238E27FC236}">
                <a16:creationId xmlns:a16="http://schemas.microsoft.com/office/drawing/2014/main" id="{3CE3A4A6-A878-4B12-A85C-D78985AEA5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35388" y="584640"/>
            <a:ext cx="618351" cy="564890"/>
          </a:xfrm>
          <a:prstGeom prst="rect">
            <a:avLst/>
          </a:prstGeom>
        </p:spPr>
      </p:pic>
      <p:sp>
        <p:nvSpPr>
          <p:cNvPr id="8" name="Text Placeholder 55">
            <a:extLst>
              <a:ext uri="{FF2B5EF4-FFF2-40B4-BE49-F238E27FC236}">
                <a16:creationId xmlns:a16="http://schemas.microsoft.com/office/drawing/2014/main" id="{DF49107A-DD4D-4135-BDBA-AC8D2AC1D829}"/>
              </a:ext>
            </a:extLst>
          </p:cNvPr>
          <p:cNvSpPr>
            <a:spLocks noGrp="1"/>
          </p:cNvSpPr>
          <p:nvPr>
            <p:ph type="body" sz="quarter" idx="22" hasCustomPrompt="1"/>
          </p:nvPr>
        </p:nvSpPr>
        <p:spPr>
          <a:xfrm>
            <a:off x="1740274" y="5731783"/>
            <a:ext cx="7547161" cy="382147"/>
          </a:xfrm>
        </p:spPr>
        <p:txBody>
          <a:bodyPr lIns="90000" rIns="0" anchor="ctr">
            <a:normAutofit/>
          </a:bodyPr>
          <a:lstStyle>
            <a:lvl1pPr algn="r">
              <a:lnSpc>
                <a:spcPct val="100000"/>
              </a:lnSpc>
              <a:spcAft>
                <a:spcPts val="0"/>
              </a:spcAft>
              <a:defRPr sz="1400" b="1" cap="none" baseline="0">
                <a:solidFill>
                  <a:schemeClr val="accent5"/>
                </a:solidFill>
              </a:defRPr>
            </a:lvl1pPr>
            <a:lvl2pPr algn="l">
              <a:lnSpc>
                <a:spcPct val="100000"/>
              </a:lnSpc>
              <a:spcAft>
                <a:spcPts val="0"/>
              </a:spcAft>
              <a:defRPr sz="1400">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400">
                <a:solidFill>
                  <a:schemeClr val="tx1"/>
                </a:solidFill>
              </a:defRPr>
            </a:lvl5pPr>
            <a:lvl6pPr marL="0" indent="0">
              <a:lnSpc>
                <a:spcPct val="100000"/>
              </a:lnSpc>
              <a:spcBef>
                <a:spcPts val="0"/>
              </a:spcBef>
              <a:buNone/>
              <a:defRPr sz="1400"/>
            </a:lvl6pPr>
            <a:lvl7pPr marL="0" indent="0">
              <a:lnSpc>
                <a:spcPct val="100000"/>
              </a:lnSpc>
              <a:spcBef>
                <a:spcPts val="0"/>
              </a:spcBef>
              <a:buNone/>
              <a:defRPr sz="1400"/>
            </a:lvl7pPr>
            <a:lvl8pPr marL="0" indent="0">
              <a:lnSpc>
                <a:spcPct val="100000"/>
              </a:lnSpc>
              <a:spcBef>
                <a:spcPts val="0"/>
              </a:spcBef>
              <a:buNone/>
              <a:defRPr sz="1400"/>
            </a:lvl8pPr>
            <a:lvl9pPr marL="0" indent="0">
              <a:lnSpc>
                <a:spcPct val="100000"/>
              </a:lnSpc>
              <a:spcBef>
                <a:spcPts val="0"/>
              </a:spcBef>
              <a:buNone/>
              <a:defRPr sz="1400"/>
            </a:lvl9pPr>
          </a:lstStyle>
          <a:p>
            <a:pPr lvl="0"/>
            <a:r>
              <a:rPr lang="en-GB" dirty="0"/>
              <a:t>Click to edit text</a:t>
            </a:r>
          </a:p>
        </p:txBody>
      </p:sp>
      <p:sp>
        <p:nvSpPr>
          <p:cNvPr id="12" name="Text Placeholder 2">
            <a:extLst>
              <a:ext uri="{FF2B5EF4-FFF2-40B4-BE49-F238E27FC236}">
                <a16:creationId xmlns:a16="http://schemas.microsoft.com/office/drawing/2014/main" id="{FA305791-B6A7-479F-B622-7AAFB50E345D}"/>
              </a:ext>
            </a:extLst>
          </p:cNvPr>
          <p:cNvSpPr>
            <a:spLocks noGrp="1"/>
          </p:cNvSpPr>
          <p:nvPr>
            <p:ph type="body" sz="quarter" idx="23" hasCustomPrompt="1"/>
          </p:nvPr>
        </p:nvSpPr>
        <p:spPr>
          <a:xfrm>
            <a:off x="1740273" y="3049935"/>
            <a:ext cx="7547162" cy="2429718"/>
          </a:xfrm>
        </p:spPr>
        <p:txBody>
          <a:bodyPr tIns="0" rIns="0" bIns="0" anchor="b"/>
          <a:lstStyle>
            <a:lvl1pPr marL="0" indent="0" algn="r">
              <a:spcAft>
                <a:spcPts val="0"/>
              </a:spcAft>
              <a:defRPr>
                <a:solidFill>
                  <a:schemeClr val="bg1"/>
                </a:solidFill>
              </a:defRPr>
            </a:lvl1pPr>
            <a:lvl2pPr algn="r">
              <a:spcAft>
                <a:spcPts val="0"/>
              </a:spcAft>
              <a:defRPr>
                <a:solidFill>
                  <a:schemeClr val="bg1"/>
                </a:solidFill>
              </a:defRPr>
            </a:lvl2pPr>
            <a:lvl3pPr algn="r">
              <a:spcAft>
                <a:spcPts val="0"/>
              </a:spcAft>
              <a:defRPr>
                <a:solidFill>
                  <a:schemeClr val="bg1"/>
                </a:solidFill>
              </a:defRPr>
            </a:lvl3pPr>
          </a:lstStyle>
          <a:p>
            <a:pPr lvl="0"/>
            <a:r>
              <a:rPr lang="en-GB" dirty="0"/>
              <a:t>Click to edit Master text styles</a:t>
            </a:r>
          </a:p>
          <a:p>
            <a:pPr lvl="1"/>
            <a:r>
              <a:rPr lang="en-GB" dirty="0"/>
              <a:t>Second level</a:t>
            </a:r>
          </a:p>
          <a:p>
            <a:pPr lvl="2"/>
            <a:r>
              <a:rPr lang="en-GB" dirty="0"/>
              <a:t>Third level</a:t>
            </a:r>
          </a:p>
        </p:txBody>
      </p:sp>
    </p:spTree>
    <p:extLst>
      <p:ext uri="{BB962C8B-B14F-4D97-AF65-F5344CB8AC3E}">
        <p14:creationId xmlns:p14="http://schemas.microsoft.com/office/powerpoint/2010/main" val="1873404191"/>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 Large Image 4">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473702C-E97C-4736-9EA5-B7136F09C631}"/>
              </a:ext>
            </a:extLst>
          </p:cNvPr>
          <p:cNvPicPr>
            <a:picLocks noChangeAspect="1"/>
          </p:cNvPicPr>
          <p:nvPr userDrawn="1"/>
        </p:nvPicPr>
        <p:blipFill rotWithShape="1">
          <a:blip r:embed="rId2"/>
          <a:srcRect r="180" b="180"/>
          <a:stretch/>
        </p:blipFill>
        <p:spPr>
          <a:xfrm>
            <a:off x="307975" y="296862"/>
            <a:ext cx="9290050" cy="6147084"/>
          </a:xfrm>
          <a:prstGeom prst="rect">
            <a:avLst/>
          </a:prstGeom>
        </p:spPr>
      </p:pic>
      <p:pic>
        <p:nvPicPr>
          <p:cNvPr id="7" name="Picture 6">
            <a:extLst>
              <a:ext uri="{FF2B5EF4-FFF2-40B4-BE49-F238E27FC236}">
                <a16:creationId xmlns:a16="http://schemas.microsoft.com/office/drawing/2014/main" id="{891F3143-8652-4602-8C63-48C7A156ABD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35388" y="584640"/>
            <a:ext cx="618351" cy="564890"/>
          </a:xfrm>
          <a:prstGeom prst="rect">
            <a:avLst/>
          </a:prstGeom>
        </p:spPr>
      </p:pic>
      <p:sp>
        <p:nvSpPr>
          <p:cNvPr id="8" name="Text Placeholder 55">
            <a:extLst>
              <a:ext uri="{FF2B5EF4-FFF2-40B4-BE49-F238E27FC236}">
                <a16:creationId xmlns:a16="http://schemas.microsoft.com/office/drawing/2014/main" id="{AB49D1D3-2A42-4553-A50A-260B215EF13F}"/>
              </a:ext>
            </a:extLst>
          </p:cNvPr>
          <p:cNvSpPr>
            <a:spLocks noGrp="1"/>
          </p:cNvSpPr>
          <p:nvPr>
            <p:ph type="body" sz="quarter" idx="19" hasCustomPrompt="1"/>
          </p:nvPr>
        </p:nvSpPr>
        <p:spPr>
          <a:xfrm>
            <a:off x="637614" y="5731783"/>
            <a:ext cx="7547161" cy="382147"/>
          </a:xfrm>
        </p:spPr>
        <p:txBody>
          <a:bodyPr lIns="0" rIns="0" anchor="ctr">
            <a:normAutofit/>
          </a:bodyPr>
          <a:lstStyle>
            <a:lvl1pPr algn="l">
              <a:lnSpc>
                <a:spcPct val="100000"/>
              </a:lnSpc>
              <a:spcAft>
                <a:spcPts val="0"/>
              </a:spcAft>
              <a:defRPr sz="1400" b="1" cap="none" baseline="0">
                <a:solidFill>
                  <a:schemeClr val="bg2"/>
                </a:solidFill>
              </a:defRPr>
            </a:lvl1pPr>
            <a:lvl2pPr algn="l">
              <a:lnSpc>
                <a:spcPct val="100000"/>
              </a:lnSpc>
              <a:spcAft>
                <a:spcPts val="0"/>
              </a:spcAft>
              <a:defRPr sz="1400">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400">
                <a:solidFill>
                  <a:schemeClr val="tx1"/>
                </a:solidFill>
              </a:defRPr>
            </a:lvl5pPr>
            <a:lvl6pPr marL="0" indent="0">
              <a:lnSpc>
                <a:spcPct val="100000"/>
              </a:lnSpc>
              <a:spcBef>
                <a:spcPts val="0"/>
              </a:spcBef>
              <a:buNone/>
              <a:defRPr sz="1400"/>
            </a:lvl6pPr>
            <a:lvl7pPr marL="0" indent="0">
              <a:lnSpc>
                <a:spcPct val="100000"/>
              </a:lnSpc>
              <a:spcBef>
                <a:spcPts val="0"/>
              </a:spcBef>
              <a:buNone/>
              <a:defRPr sz="1400"/>
            </a:lvl7pPr>
            <a:lvl8pPr marL="0" indent="0">
              <a:lnSpc>
                <a:spcPct val="100000"/>
              </a:lnSpc>
              <a:spcBef>
                <a:spcPts val="0"/>
              </a:spcBef>
              <a:buNone/>
              <a:defRPr sz="1400"/>
            </a:lvl8pPr>
            <a:lvl9pPr marL="0" indent="0">
              <a:lnSpc>
                <a:spcPct val="100000"/>
              </a:lnSpc>
              <a:spcBef>
                <a:spcPts val="0"/>
              </a:spcBef>
              <a:buNone/>
              <a:defRPr sz="1400"/>
            </a:lvl9pPr>
          </a:lstStyle>
          <a:p>
            <a:pPr lvl="0"/>
            <a:r>
              <a:rPr lang="en-GB" dirty="0"/>
              <a:t>Click to edit text</a:t>
            </a:r>
          </a:p>
        </p:txBody>
      </p:sp>
      <p:sp>
        <p:nvSpPr>
          <p:cNvPr id="9" name="Text Placeholder 2">
            <a:extLst>
              <a:ext uri="{FF2B5EF4-FFF2-40B4-BE49-F238E27FC236}">
                <a16:creationId xmlns:a16="http://schemas.microsoft.com/office/drawing/2014/main" id="{C290C163-81C4-4EA7-B41B-360EB03FDE64}"/>
              </a:ext>
            </a:extLst>
          </p:cNvPr>
          <p:cNvSpPr>
            <a:spLocks noGrp="1"/>
          </p:cNvSpPr>
          <p:nvPr>
            <p:ph type="body" sz="quarter" idx="21" hasCustomPrompt="1"/>
          </p:nvPr>
        </p:nvSpPr>
        <p:spPr>
          <a:xfrm>
            <a:off x="637614" y="2664452"/>
            <a:ext cx="7547162" cy="2815201"/>
          </a:xfrm>
        </p:spPr>
        <p:txBody>
          <a:bodyPr tIns="0" rIns="0" bIns="0" anchor="b"/>
          <a:lstStyle>
            <a:lvl1pPr marL="0" indent="0" algn="l">
              <a:spcAft>
                <a:spcPts val="0"/>
              </a:spcAft>
              <a:defRPr>
                <a:solidFill>
                  <a:schemeClr val="bg1"/>
                </a:solidFill>
              </a:defRPr>
            </a:lvl1pPr>
            <a:lvl2pPr algn="l">
              <a:spcAft>
                <a:spcPts val="0"/>
              </a:spcAft>
              <a:defRPr>
                <a:solidFill>
                  <a:schemeClr val="bg1"/>
                </a:solidFill>
              </a:defRPr>
            </a:lvl2pPr>
            <a:lvl3pPr algn="l">
              <a:spcAft>
                <a:spcPts val="0"/>
              </a:spcAft>
              <a:defRPr>
                <a:solidFill>
                  <a:schemeClr val="bg1"/>
                </a:solidFill>
              </a:defRPr>
            </a:lvl3pPr>
          </a:lstStyle>
          <a:p>
            <a:pPr lvl="0"/>
            <a:r>
              <a:rPr lang="en-GB" dirty="0"/>
              <a:t>Click to edit Master text styles</a:t>
            </a:r>
          </a:p>
          <a:p>
            <a:pPr lvl="1"/>
            <a:r>
              <a:rPr lang="en-GB" dirty="0"/>
              <a:t>Second level</a:t>
            </a:r>
          </a:p>
          <a:p>
            <a:pPr lvl="2"/>
            <a:r>
              <a:rPr lang="en-GB" dirty="0"/>
              <a:t>Third level</a:t>
            </a:r>
          </a:p>
        </p:txBody>
      </p:sp>
    </p:spTree>
    <p:extLst>
      <p:ext uri="{BB962C8B-B14F-4D97-AF65-F5344CB8AC3E}">
        <p14:creationId xmlns:p14="http://schemas.microsoft.com/office/powerpoint/2010/main" val="1340560078"/>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 Large Image 5">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A271FC-D921-4F09-A37A-F605EBD436E6}"/>
              </a:ext>
            </a:extLst>
          </p:cNvPr>
          <p:cNvPicPr>
            <a:picLocks noChangeAspect="1"/>
          </p:cNvPicPr>
          <p:nvPr userDrawn="1"/>
        </p:nvPicPr>
        <p:blipFill rotWithShape="1">
          <a:blip r:embed="rId2"/>
          <a:srcRect r="160" b="160"/>
          <a:stretch/>
        </p:blipFill>
        <p:spPr>
          <a:xfrm>
            <a:off x="307975" y="296862"/>
            <a:ext cx="9290050" cy="6148422"/>
          </a:xfrm>
          <a:prstGeom prst="rect">
            <a:avLst/>
          </a:prstGeom>
        </p:spPr>
      </p:pic>
      <p:pic>
        <p:nvPicPr>
          <p:cNvPr id="55" name="Picture 54">
            <a:extLst>
              <a:ext uri="{FF2B5EF4-FFF2-40B4-BE49-F238E27FC236}">
                <a16:creationId xmlns:a16="http://schemas.microsoft.com/office/drawing/2014/main" id="{B2942888-CD23-457D-9EA4-62C68C2074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35388" y="584640"/>
            <a:ext cx="618351" cy="564890"/>
          </a:xfrm>
          <a:prstGeom prst="rect">
            <a:avLst/>
          </a:prstGeom>
        </p:spPr>
      </p:pic>
      <p:sp>
        <p:nvSpPr>
          <p:cNvPr id="11" name="Text Placeholder 55">
            <a:extLst>
              <a:ext uri="{FF2B5EF4-FFF2-40B4-BE49-F238E27FC236}">
                <a16:creationId xmlns:a16="http://schemas.microsoft.com/office/drawing/2014/main" id="{401C0764-E048-4360-88BF-30510DC31947}"/>
              </a:ext>
            </a:extLst>
          </p:cNvPr>
          <p:cNvSpPr>
            <a:spLocks noGrp="1"/>
          </p:cNvSpPr>
          <p:nvPr>
            <p:ph type="body" sz="quarter" idx="22" hasCustomPrompt="1"/>
          </p:nvPr>
        </p:nvSpPr>
        <p:spPr>
          <a:xfrm>
            <a:off x="4572002" y="5731783"/>
            <a:ext cx="4715433" cy="382147"/>
          </a:xfrm>
        </p:spPr>
        <p:txBody>
          <a:bodyPr lIns="90000" rIns="0" anchor="ctr">
            <a:normAutofit/>
          </a:bodyPr>
          <a:lstStyle>
            <a:lvl1pPr algn="r">
              <a:lnSpc>
                <a:spcPct val="100000"/>
              </a:lnSpc>
              <a:spcAft>
                <a:spcPts val="0"/>
              </a:spcAft>
              <a:defRPr sz="1400" b="1" cap="none" baseline="0">
                <a:solidFill>
                  <a:schemeClr val="bg2"/>
                </a:solidFill>
              </a:defRPr>
            </a:lvl1pPr>
            <a:lvl2pPr algn="l">
              <a:lnSpc>
                <a:spcPct val="100000"/>
              </a:lnSpc>
              <a:spcAft>
                <a:spcPts val="0"/>
              </a:spcAft>
              <a:defRPr sz="1400">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400">
                <a:solidFill>
                  <a:schemeClr val="tx1"/>
                </a:solidFill>
              </a:defRPr>
            </a:lvl5pPr>
            <a:lvl6pPr marL="0" indent="0">
              <a:lnSpc>
                <a:spcPct val="100000"/>
              </a:lnSpc>
              <a:spcBef>
                <a:spcPts val="0"/>
              </a:spcBef>
              <a:buNone/>
              <a:defRPr sz="1400"/>
            </a:lvl6pPr>
            <a:lvl7pPr marL="0" indent="0">
              <a:lnSpc>
                <a:spcPct val="100000"/>
              </a:lnSpc>
              <a:spcBef>
                <a:spcPts val="0"/>
              </a:spcBef>
              <a:buNone/>
              <a:defRPr sz="1400"/>
            </a:lvl7pPr>
            <a:lvl8pPr marL="0" indent="0">
              <a:lnSpc>
                <a:spcPct val="100000"/>
              </a:lnSpc>
              <a:spcBef>
                <a:spcPts val="0"/>
              </a:spcBef>
              <a:buNone/>
              <a:defRPr sz="1400"/>
            </a:lvl8pPr>
            <a:lvl9pPr marL="0" indent="0">
              <a:lnSpc>
                <a:spcPct val="100000"/>
              </a:lnSpc>
              <a:spcBef>
                <a:spcPts val="0"/>
              </a:spcBef>
              <a:buNone/>
              <a:defRPr sz="1400"/>
            </a:lvl9pPr>
          </a:lstStyle>
          <a:p>
            <a:pPr lvl="0"/>
            <a:r>
              <a:rPr lang="en-GB" dirty="0"/>
              <a:t>Click to edit text</a:t>
            </a:r>
          </a:p>
        </p:txBody>
      </p:sp>
      <p:sp>
        <p:nvSpPr>
          <p:cNvPr id="12" name="Text Placeholder 2">
            <a:extLst>
              <a:ext uri="{FF2B5EF4-FFF2-40B4-BE49-F238E27FC236}">
                <a16:creationId xmlns:a16="http://schemas.microsoft.com/office/drawing/2014/main" id="{EFD21AB2-5226-40A8-B4A7-8F7973C639A3}"/>
              </a:ext>
            </a:extLst>
          </p:cNvPr>
          <p:cNvSpPr>
            <a:spLocks noGrp="1"/>
          </p:cNvSpPr>
          <p:nvPr>
            <p:ph type="body" sz="quarter" idx="23" hasCustomPrompt="1"/>
          </p:nvPr>
        </p:nvSpPr>
        <p:spPr>
          <a:xfrm>
            <a:off x="4572001" y="2498756"/>
            <a:ext cx="4715434" cy="2980897"/>
          </a:xfrm>
        </p:spPr>
        <p:txBody>
          <a:bodyPr tIns="0" rIns="0" bIns="0" anchor="b"/>
          <a:lstStyle>
            <a:lvl1pPr marL="0" indent="0" algn="r">
              <a:spcAft>
                <a:spcPts val="0"/>
              </a:spcAft>
              <a:defRPr>
                <a:solidFill>
                  <a:schemeClr val="bg1"/>
                </a:solidFill>
              </a:defRPr>
            </a:lvl1pPr>
            <a:lvl2pPr algn="r">
              <a:spcAft>
                <a:spcPts val="0"/>
              </a:spcAft>
              <a:defRPr>
                <a:solidFill>
                  <a:schemeClr val="bg1"/>
                </a:solidFill>
              </a:defRPr>
            </a:lvl2pPr>
            <a:lvl3pPr algn="r">
              <a:spcAft>
                <a:spcPts val="0"/>
              </a:spcAft>
              <a:defRPr>
                <a:solidFill>
                  <a:schemeClr val="bg1"/>
                </a:solidFill>
              </a:defRPr>
            </a:lvl3pPr>
          </a:lstStyle>
          <a:p>
            <a:pPr lvl="0"/>
            <a:r>
              <a:rPr lang="en-GB" dirty="0"/>
              <a:t>Click to edit Master text styles</a:t>
            </a:r>
          </a:p>
          <a:p>
            <a:pPr lvl="1"/>
            <a:r>
              <a:rPr lang="en-GB" dirty="0"/>
              <a:t>Second level</a:t>
            </a:r>
          </a:p>
          <a:p>
            <a:pPr lvl="2"/>
            <a:r>
              <a:rPr lang="en-GB" dirty="0"/>
              <a:t>Third level</a:t>
            </a:r>
          </a:p>
        </p:txBody>
      </p:sp>
    </p:spTree>
    <p:extLst>
      <p:ext uri="{BB962C8B-B14F-4D97-AF65-F5344CB8AC3E}">
        <p14:creationId xmlns:p14="http://schemas.microsoft.com/office/powerpoint/2010/main" val="1967178371"/>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rofiles - One Profile">
    <p:spTree>
      <p:nvGrpSpPr>
        <p:cNvPr id="1" name=""/>
        <p:cNvGrpSpPr/>
        <p:nvPr/>
      </p:nvGrpSpPr>
      <p:grpSpPr>
        <a:xfrm>
          <a:off x="0" y="0"/>
          <a:ext cx="0" cy="0"/>
          <a:chOff x="0" y="0"/>
          <a:chExt cx="0" cy="0"/>
        </a:xfrm>
      </p:grpSpPr>
      <p:sp>
        <p:nvSpPr>
          <p:cNvPr id="7" name="Rectangle 6"/>
          <p:cNvSpPr/>
          <p:nvPr userDrawn="1"/>
        </p:nvSpPr>
        <p:spPr>
          <a:xfrm>
            <a:off x="307976" y="2924176"/>
            <a:ext cx="9290050" cy="35290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hasCustomPrompt="1"/>
          </p:nvPr>
        </p:nvSpPr>
        <p:spPr>
          <a:xfrm>
            <a:off x="599281" y="3219451"/>
            <a:ext cx="5137621" cy="2946399"/>
          </a:xfrm>
        </p:spPr>
        <p:txBody>
          <a:bodyPr rIns="0"/>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6032516" y="584200"/>
            <a:ext cx="3269896" cy="5603240"/>
          </a:xfrm>
          <a:prstGeom prst="rect">
            <a:avLst/>
          </a:prstGeom>
          <a:solidFill>
            <a:srgbClr val="5F717E"/>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Ins="252000" rtlCol="0" anchor="ctr"/>
          <a:lstStyle/>
          <a:p>
            <a:pPr>
              <a:lnSpc>
                <a:spcPct val="110000"/>
              </a:lnSpc>
              <a:spcAft>
                <a:spcPts val="100"/>
              </a:spcAft>
            </a:pPr>
            <a:endParaRPr lang="en-GB" sz="1100" dirty="0">
              <a:solidFill>
                <a:srgbClr val="F5F8FA"/>
              </a:solidFill>
            </a:endParaRPr>
          </a:p>
        </p:txBody>
      </p:sp>
      <p:sp>
        <p:nvSpPr>
          <p:cNvPr id="16" name="Picture Placeholder 14"/>
          <p:cNvSpPr>
            <a:spLocks noGrp="1"/>
          </p:cNvSpPr>
          <p:nvPr>
            <p:ph type="pic" sz="quarter" idx="15"/>
          </p:nvPr>
        </p:nvSpPr>
        <p:spPr>
          <a:xfrm>
            <a:off x="307976" y="296863"/>
            <a:ext cx="1722303" cy="2635250"/>
          </a:xfrm>
          <a:solidFill>
            <a:schemeClr val="accent5"/>
          </a:solidFill>
        </p:spPr>
        <p:txBody>
          <a:bodyPr lIns="36000" tIns="36000" rIns="36000" bIns="36000" anchor="ctr"/>
          <a:lstStyle>
            <a:lvl1pPr algn="ctr">
              <a:defRPr>
                <a:solidFill>
                  <a:schemeClr val="bg1"/>
                </a:solidFill>
              </a:defRPr>
            </a:lvl1pPr>
          </a:lstStyle>
          <a:p>
            <a:r>
              <a:rPr lang="en-US"/>
              <a:t>Click icon to add picture</a:t>
            </a:r>
            <a:endParaRPr lang="en-GB" dirty="0"/>
          </a:p>
        </p:txBody>
      </p:sp>
      <p:sp>
        <p:nvSpPr>
          <p:cNvPr id="17" name="Content Placeholder 2"/>
          <p:cNvSpPr>
            <a:spLocks noGrp="1"/>
          </p:cNvSpPr>
          <p:nvPr>
            <p:ph idx="16" hasCustomPrompt="1"/>
          </p:nvPr>
        </p:nvSpPr>
        <p:spPr>
          <a:xfrm>
            <a:off x="6185930" y="737870"/>
            <a:ext cx="2963069" cy="5295900"/>
          </a:xfrm>
        </p:spPr>
        <p:txBody>
          <a:bodyPr rIns="0"/>
          <a:lstStyle>
            <a:lvl1pPr>
              <a:defRPr>
                <a:solidFill>
                  <a:schemeClr val="bg1"/>
                </a:solidFill>
              </a:defRPr>
            </a:lvl1pPr>
            <a:lvl2pPr>
              <a:spcBef>
                <a:spcPts val="0"/>
              </a:spcBef>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ext Placeholder 7"/>
          <p:cNvSpPr>
            <a:spLocks noGrp="1"/>
          </p:cNvSpPr>
          <p:nvPr>
            <p:ph type="body" sz="quarter" idx="13" hasCustomPrompt="1"/>
          </p:nvPr>
        </p:nvSpPr>
        <p:spPr>
          <a:xfrm>
            <a:off x="2151063" y="1158844"/>
            <a:ext cx="3585839" cy="1477994"/>
          </a:xfrm>
          <a:prstGeom prst="rect">
            <a:avLst/>
          </a:prstGeom>
        </p:spPr>
        <p:txBody>
          <a:bodyPr tIns="0" bIns="0" anchor="t"/>
          <a:lstStyle>
            <a:lvl1pPr>
              <a:lnSpc>
                <a:spcPct val="9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baseline="0">
                <a:solidFill>
                  <a:schemeClr val="tx1"/>
                </a:solidFill>
              </a:defRPr>
            </a:lvl2pPr>
          </a:lstStyle>
          <a:p>
            <a:pPr lvl="0"/>
            <a:r>
              <a:rPr lang="en-GB" dirty="0"/>
              <a:t>Click to edit title </a:t>
            </a:r>
          </a:p>
          <a:p>
            <a:pPr lvl="1"/>
            <a:r>
              <a:rPr lang="en-GB" dirty="0"/>
              <a:t>Second level</a:t>
            </a:r>
          </a:p>
        </p:txBody>
      </p:sp>
    </p:spTree>
    <p:extLst>
      <p:ext uri="{BB962C8B-B14F-4D97-AF65-F5344CB8AC3E}">
        <p14:creationId xmlns:p14="http://schemas.microsoft.com/office/powerpoint/2010/main" val="4039800748"/>
      </p:ext>
    </p:extLst>
  </p:cSld>
  <p:clrMapOvr>
    <a:masterClrMapping/>
  </p:clrMapOvr>
  <p:transition>
    <p:fade/>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Slide A [TOC Source]">
    <p:spTree>
      <p:nvGrpSpPr>
        <p:cNvPr id="1" name=""/>
        <p:cNvGrpSpPr/>
        <p:nvPr/>
      </p:nvGrpSpPr>
      <p:grpSpPr>
        <a:xfrm>
          <a:off x="0" y="0"/>
          <a:ext cx="0" cy="0"/>
          <a:chOff x="0" y="0"/>
          <a:chExt cx="0" cy="0"/>
        </a:xfrm>
      </p:grpSpPr>
      <p:sp>
        <p:nvSpPr>
          <p:cNvPr id="18" name="plcPicture">
            <a:extLst>
              <a:ext uri="{FF2B5EF4-FFF2-40B4-BE49-F238E27FC236}">
                <a16:creationId xmlns:a16="http://schemas.microsoft.com/office/drawing/2014/main" id="{FDBD7B76-FE59-43F2-BE4F-F36133B2C122}"/>
              </a:ext>
            </a:extLst>
          </p:cNvPr>
          <p:cNvSpPr>
            <a:spLocks noGrp="1"/>
          </p:cNvSpPr>
          <p:nvPr>
            <p:ph type="pic" sz="quarter" idx="22"/>
          </p:nvPr>
        </p:nvSpPr>
        <p:spPr>
          <a:xfrm>
            <a:off x="3691610" y="0"/>
            <a:ext cx="6214390" cy="6858000"/>
          </a:xfrm>
          <a:custGeom>
            <a:avLst/>
            <a:gdLst>
              <a:gd name="connsiteX0" fmla="*/ 0 w 6214390"/>
              <a:gd name="connsiteY0" fmla="*/ 0 h 6858000"/>
              <a:gd name="connsiteX1" fmla="*/ 6214390 w 6214390"/>
              <a:gd name="connsiteY1" fmla="*/ 0 h 6858000"/>
              <a:gd name="connsiteX2" fmla="*/ 6214390 w 6214390"/>
              <a:gd name="connsiteY2" fmla="*/ 6858000 h 6858000"/>
              <a:gd name="connsiteX3" fmla="*/ 0 w 6214390"/>
              <a:gd name="connsiteY3" fmla="*/ 6858000 h 6858000"/>
              <a:gd name="connsiteX4" fmla="*/ 0 w 6214390"/>
              <a:gd name="connsiteY4" fmla="*/ 6453188 h 6858000"/>
              <a:gd name="connsiteX5" fmla="*/ 273965 w 6214390"/>
              <a:gd name="connsiteY5" fmla="*/ 6453188 h 6858000"/>
              <a:gd name="connsiteX6" fmla="*/ 273965 w 6214390"/>
              <a:gd name="connsiteY6" fmla="*/ 296862 h 6858000"/>
              <a:gd name="connsiteX7" fmla="*/ 0 w 6214390"/>
              <a:gd name="connsiteY7" fmla="*/ 29686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14390" h="6858000">
                <a:moveTo>
                  <a:pt x="0" y="0"/>
                </a:moveTo>
                <a:lnTo>
                  <a:pt x="6214390" y="0"/>
                </a:lnTo>
                <a:lnTo>
                  <a:pt x="6214390" y="6858000"/>
                </a:lnTo>
                <a:lnTo>
                  <a:pt x="0" y="6858000"/>
                </a:lnTo>
                <a:lnTo>
                  <a:pt x="0" y="6453188"/>
                </a:lnTo>
                <a:lnTo>
                  <a:pt x="273965" y="6453188"/>
                </a:lnTo>
                <a:lnTo>
                  <a:pt x="273965" y="296862"/>
                </a:lnTo>
                <a:lnTo>
                  <a:pt x="0" y="296862"/>
                </a:lnTo>
                <a:close/>
              </a:path>
            </a:pathLst>
          </a:custGeom>
          <a:solidFill>
            <a:schemeClr val="accent5"/>
          </a:solidFill>
        </p:spPr>
        <p:txBody>
          <a:bodyPr wrap="square" lIns="36000" tIns="36000" rIns="36000" bIns="36000" anchor="ctr">
            <a:noAutofit/>
          </a:bodyPr>
          <a:lstStyle>
            <a:lvl1pPr algn="ctr">
              <a:lnSpc>
                <a:spcPct val="100000"/>
              </a:lnSpc>
              <a:spcAft>
                <a:spcPts val="0"/>
              </a:spcAft>
              <a:defRPr>
                <a:solidFill>
                  <a:schemeClr val="bg1"/>
                </a:solidFill>
              </a:defRPr>
            </a:lvl1pPr>
          </a:lstStyle>
          <a:p>
            <a:r>
              <a:rPr lang="en-US"/>
              <a:t>Click icon to add picture</a:t>
            </a:r>
            <a:endParaRPr lang="en-GB" dirty="0"/>
          </a:p>
        </p:txBody>
      </p:sp>
      <p:sp>
        <p:nvSpPr>
          <p:cNvPr id="14" name="shpSection">
            <a:extLst>
              <a:ext uri="{FF2B5EF4-FFF2-40B4-BE49-F238E27FC236}">
                <a16:creationId xmlns:a16="http://schemas.microsoft.com/office/drawing/2014/main" id="{94B423C4-AB24-4683-A765-A3CD76C08777}"/>
              </a:ext>
            </a:extLst>
          </p:cNvPr>
          <p:cNvSpPr/>
          <p:nvPr userDrawn="1"/>
        </p:nvSpPr>
        <p:spPr>
          <a:xfrm>
            <a:off x="307976" y="296862"/>
            <a:ext cx="3657599" cy="6156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FFFFFF"/>
              </a:solidFill>
            </a:endParaRPr>
          </a:p>
        </p:txBody>
      </p:sp>
      <p:sp>
        <p:nvSpPr>
          <p:cNvPr id="13" name="plcSectionNumber"/>
          <p:cNvSpPr>
            <a:spLocks noGrp="1"/>
          </p:cNvSpPr>
          <p:nvPr>
            <p:ph type="body" sz="quarter" idx="15" hasCustomPrompt="1"/>
          </p:nvPr>
        </p:nvSpPr>
        <p:spPr>
          <a:xfrm>
            <a:off x="609225" y="1706807"/>
            <a:ext cx="1953000" cy="1315824"/>
          </a:xfrm>
        </p:spPr>
        <p:txBody>
          <a:bodyPr anchor="ctr">
            <a:normAutofit/>
          </a:bodyPr>
          <a:lstStyle>
            <a:lvl1pPr>
              <a:lnSpc>
                <a:spcPct val="80000"/>
              </a:lnSpc>
              <a:spcBef>
                <a:spcPts val="0"/>
              </a:spcBef>
              <a:defRPr sz="10000" b="1" cap="all" spc="-150" baseline="0">
                <a:solidFill>
                  <a:schemeClr val="bg2"/>
                </a:solidFill>
              </a:defRPr>
            </a:lvl1pPr>
            <a:lvl2pPr>
              <a:lnSpc>
                <a:spcPct val="80000"/>
              </a:lnSpc>
              <a:spcBef>
                <a:spcPts val="0"/>
              </a:spcBef>
              <a:defRPr sz="5000" spc="-150">
                <a:solidFill>
                  <a:schemeClr val="bg2"/>
                </a:solidFill>
              </a:defRPr>
            </a:lvl2pPr>
          </a:lstStyle>
          <a:p>
            <a:pPr lvl="0"/>
            <a:r>
              <a:rPr lang="en-GB" dirty="0"/>
              <a:t>##</a:t>
            </a:r>
          </a:p>
        </p:txBody>
      </p:sp>
      <p:sp>
        <p:nvSpPr>
          <p:cNvPr id="7" name="txtSecureMarker1" hidden="1"/>
          <p:cNvSpPr txBox="1"/>
          <p:nvPr userDrawn="1"/>
        </p:nvSpPr>
        <p:spPr>
          <a:xfrm>
            <a:off x="307976" y="55388"/>
            <a:ext cx="3793959" cy="261610"/>
          </a:xfrm>
          <a:prstGeom prst="rect">
            <a:avLst/>
          </a:prstGeom>
          <a:noFill/>
        </p:spPr>
        <p:txBody>
          <a:bodyPr wrap="square" rtlCol="0">
            <a:spAutoFit/>
          </a:bodyPr>
          <a:lstStyle/>
          <a:p>
            <a:pPr algn="ctr"/>
            <a:r>
              <a:rPr lang="en-GB" sz="1100" dirty="0">
                <a:solidFill>
                  <a:srgbClr val="000000"/>
                </a:solidFill>
              </a:rPr>
              <a:t>SC</a:t>
            </a:r>
            <a:r>
              <a:rPr lang="en-GB" sz="1100" baseline="0" dirty="0">
                <a:solidFill>
                  <a:srgbClr val="000000"/>
                </a:solidFill>
              </a:rPr>
              <a:t> TEXT GOES HERE</a:t>
            </a:r>
            <a:endParaRPr lang="en-GB" sz="1100" dirty="0">
              <a:solidFill>
                <a:srgbClr val="000000"/>
              </a:solidFill>
            </a:endParaRPr>
          </a:p>
        </p:txBody>
      </p:sp>
      <p:sp>
        <p:nvSpPr>
          <p:cNvPr id="9" name="txtSecureMarker2" hidden="1"/>
          <p:cNvSpPr txBox="1"/>
          <p:nvPr userDrawn="1"/>
        </p:nvSpPr>
        <p:spPr>
          <a:xfrm>
            <a:off x="307976" y="6534710"/>
            <a:ext cx="3793959" cy="261610"/>
          </a:xfrm>
          <a:prstGeom prst="rect">
            <a:avLst/>
          </a:prstGeom>
          <a:noFill/>
        </p:spPr>
        <p:txBody>
          <a:bodyPr wrap="square" rtlCol="0">
            <a:spAutoFit/>
          </a:bodyPr>
          <a:lstStyle/>
          <a:p>
            <a:pPr algn="ctr"/>
            <a:r>
              <a:rPr lang="en-GB" sz="1100" dirty="0">
                <a:solidFill>
                  <a:srgbClr val="000000"/>
                </a:solidFill>
              </a:rPr>
              <a:t>SC</a:t>
            </a:r>
            <a:r>
              <a:rPr lang="en-GB" sz="1100" baseline="0" dirty="0">
                <a:solidFill>
                  <a:srgbClr val="000000"/>
                </a:solidFill>
              </a:rPr>
              <a:t> TEXT GOES HERE</a:t>
            </a:r>
            <a:endParaRPr lang="en-GB" sz="1100" dirty="0">
              <a:solidFill>
                <a:srgbClr val="000000"/>
              </a:solidFill>
            </a:endParaRPr>
          </a:p>
        </p:txBody>
      </p:sp>
      <p:sp>
        <p:nvSpPr>
          <p:cNvPr id="12" name="plcSectionTitle">
            <a:extLst>
              <a:ext uri="{FF2B5EF4-FFF2-40B4-BE49-F238E27FC236}">
                <a16:creationId xmlns:a16="http://schemas.microsoft.com/office/drawing/2014/main" id="{A0986BAB-7A84-4675-907C-814E976DD806}"/>
              </a:ext>
            </a:extLst>
          </p:cNvPr>
          <p:cNvSpPr>
            <a:spLocks noGrp="1"/>
          </p:cNvSpPr>
          <p:nvPr>
            <p:ph type="body" sz="quarter" idx="13" hasCustomPrompt="1"/>
          </p:nvPr>
        </p:nvSpPr>
        <p:spPr>
          <a:xfrm>
            <a:off x="599280" y="3183068"/>
            <a:ext cx="3040213" cy="2970213"/>
          </a:xfrm>
        </p:spPr>
        <p:txBody>
          <a:bodyPr tIns="0" rIns="0" bIns="0" anchor="t">
            <a:noAutofit/>
          </a:bodyPr>
          <a:lstStyle>
            <a:lvl1pPr>
              <a:lnSpc>
                <a:spcPct val="100000"/>
              </a:lnSpc>
              <a:spcBef>
                <a:spcPts val="0"/>
              </a:spcBef>
              <a:spcAft>
                <a:spcPts val="0"/>
              </a:spcAft>
              <a:defRPr sz="28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dirty="0"/>
              <a:t>Click to edit title </a:t>
            </a:r>
          </a:p>
          <a:p>
            <a:pPr lvl="1"/>
            <a:r>
              <a:rPr lang="en-GB" dirty="0"/>
              <a:t>Second level</a:t>
            </a:r>
          </a:p>
        </p:txBody>
      </p:sp>
    </p:spTree>
    <p:extLst>
      <p:ext uri="{BB962C8B-B14F-4D97-AF65-F5344CB8AC3E}">
        <p14:creationId xmlns:p14="http://schemas.microsoft.com/office/powerpoint/2010/main" val="1194237715"/>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rofiles - Two Profiles">
    <p:spTree>
      <p:nvGrpSpPr>
        <p:cNvPr id="1" name=""/>
        <p:cNvGrpSpPr/>
        <p:nvPr/>
      </p:nvGrpSpPr>
      <p:grpSpPr>
        <a:xfrm>
          <a:off x="0" y="0"/>
          <a:ext cx="0" cy="0"/>
          <a:chOff x="0" y="0"/>
          <a:chExt cx="0" cy="0"/>
        </a:xfrm>
      </p:grpSpPr>
      <p:sp>
        <p:nvSpPr>
          <p:cNvPr id="8" name="Rectangle 7"/>
          <p:cNvSpPr/>
          <p:nvPr userDrawn="1"/>
        </p:nvSpPr>
        <p:spPr>
          <a:xfrm>
            <a:off x="307976" y="2924176"/>
            <a:ext cx="4521199" cy="35290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p:cNvSpPr/>
          <p:nvPr userDrawn="1"/>
        </p:nvSpPr>
        <p:spPr>
          <a:xfrm>
            <a:off x="5080001" y="2924176"/>
            <a:ext cx="4521199" cy="35290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Content Placeholder 2">
            <a:extLst>
              <a:ext uri="{FF2B5EF4-FFF2-40B4-BE49-F238E27FC236}">
                <a16:creationId xmlns:a16="http://schemas.microsoft.com/office/drawing/2014/main" id="{3197EFDE-5030-40AB-B68A-7FF39C53A03B}"/>
              </a:ext>
            </a:extLst>
          </p:cNvPr>
          <p:cNvSpPr>
            <a:spLocks noGrp="1"/>
          </p:cNvSpPr>
          <p:nvPr>
            <p:ph idx="20" hasCustomPrompt="1"/>
          </p:nvPr>
        </p:nvSpPr>
        <p:spPr>
          <a:xfrm>
            <a:off x="599281" y="3219451"/>
            <a:ext cx="3953669" cy="2946399"/>
          </a:xfrm>
        </p:spPr>
        <p:txBody>
          <a:bodyPr rIns="0"/>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2" name="Content Placeholder 2">
            <a:extLst>
              <a:ext uri="{FF2B5EF4-FFF2-40B4-BE49-F238E27FC236}">
                <a16:creationId xmlns:a16="http://schemas.microsoft.com/office/drawing/2014/main" id="{141A8456-2A6B-446E-914C-7CD5D760CFE8}"/>
              </a:ext>
            </a:extLst>
          </p:cNvPr>
          <p:cNvSpPr>
            <a:spLocks noGrp="1"/>
          </p:cNvSpPr>
          <p:nvPr>
            <p:ph idx="21" hasCustomPrompt="1"/>
          </p:nvPr>
        </p:nvSpPr>
        <p:spPr>
          <a:xfrm>
            <a:off x="5371306" y="3219451"/>
            <a:ext cx="3953669" cy="2946399"/>
          </a:xfrm>
        </p:spPr>
        <p:txBody>
          <a:bodyPr rIns="0"/>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3" name="Picture Placeholder 14">
            <a:extLst>
              <a:ext uri="{FF2B5EF4-FFF2-40B4-BE49-F238E27FC236}">
                <a16:creationId xmlns:a16="http://schemas.microsoft.com/office/drawing/2014/main" id="{EF8F5881-D139-4CD9-A5A1-F4364690640D}"/>
              </a:ext>
            </a:extLst>
          </p:cNvPr>
          <p:cNvSpPr>
            <a:spLocks noGrp="1"/>
          </p:cNvSpPr>
          <p:nvPr>
            <p:ph type="pic" sz="quarter" idx="15"/>
          </p:nvPr>
        </p:nvSpPr>
        <p:spPr>
          <a:xfrm>
            <a:off x="307976" y="296863"/>
            <a:ext cx="1722303" cy="2635250"/>
          </a:xfrm>
          <a:solidFill>
            <a:schemeClr val="accent5"/>
          </a:solidFill>
        </p:spPr>
        <p:txBody>
          <a:bodyPr lIns="36000" tIns="36000" rIns="36000" bIns="36000" anchor="ctr"/>
          <a:lstStyle>
            <a:lvl1pPr algn="ctr">
              <a:defRPr>
                <a:solidFill>
                  <a:schemeClr val="bg1"/>
                </a:solidFill>
              </a:defRPr>
            </a:lvl1pPr>
          </a:lstStyle>
          <a:p>
            <a:r>
              <a:rPr lang="en-US"/>
              <a:t>Click icon to add picture</a:t>
            </a:r>
            <a:endParaRPr lang="en-GB" dirty="0"/>
          </a:p>
        </p:txBody>
      </p:sp>
      <p:sp>
        <p:nvSpPr>
          <p:cNvPr id="25" name="Picture Placeholder 14">
            <a:extLst>
              <a:ext uri="{FF2B5EF4-FFF2-40B4-BE49-F238E27FC236}">
                <a16:creationId xmlns:a16="http://schemas.microsoft.com/office/drawing/2014/main" id="{BB44EAF5-4EF4-4B6B-AEEA-353AA13F89A7}"/>
              </a:ext>
            </a:extLst>
          </p:cNvPr>
          <p:cNvSpPr>
            <a:spLocks noGrp="1"/>
          </p:cNvSpPr>
          <p:nvPr>
            <p:ph type="pic" sz="quarter" idx="22"/>
          </p:nvPr>
        </p:nvSpPr>
        <p:spPr>
          <a:xfrm>
            <a:off x="5080001" y="296863"/>
            <a:ext cx="1722303" cy="2635250"/>
          </a:xfrm>
          <a:solidFill>
            <a:schemeClr val="accent5"/>
          </a:solidFill>
        </p:spPr>
        <p:txBody>
          <a:bodyPr lIns="36000" tIns="36000" rIns="36000" bIns="36000" anchor="ctr"/>
          <a:lstStyle>
            <a:lvl1pPr algn="ctr">
              <a:defRPr>
                <a:solidFill>
                  <a:schemeClr val="bg1"/>
                </a:solidFill>
              </a:defRPr>
            </a:lvl1pPr>
          </a:lstStyle>
          <a:p>
            <a:r>
              <a:rPr lang="en-US"/>
              <a:t>Click icon to add picture</a:t>
            </a:r>
            <a:endParaRPr lang="en-GB" dirty="0"/>
          </a:p>
        </p:txBody>
      </p:sp>
      <p:sp>
        <p:nvSpPr>
          <p:cNvPr id="13" name="Text Placeholder 7"/>
          <p:cNvSpPr>
            <a:spLocks noGrp="1"/>
          </p:cNvSpPr>
          <p:nvPr>
            <p:ph type="body" sz="quarter" idx="13" hasCustomPrompt="1"/>
          </p:nvPr>
        </p:nvSpPr>
        <p:spPr>
          <a:xfrm>
            <a:off x="2151063" y="1158844"/>
            <a:ext cx="2401887" cy="1477994"/>
          </a:xfrm>
          <a:prstGeom prst="rect">
            <a:avLst/>
          </a:prstGeom>
        </p:spPr>
        <p:txBody>
          <a:bodyPr tIns="0" bIns="0" anchor="t"/>
          <a:lstStyle>
            <a:lvl1pPr>
              <a:lnSpc>
                <a:spcPct val="9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baseline="0">
                <a:solidFill>
                  <a:schemeClr val="tx1"/>
                </a:solidFill>
              </a:defRPr>
            </a:lvl2pPr>
          </a:lstStyle>
          <a:p>
            <a:pPr lvl="0"/>
            <a:r>
              <a:rPr lang="en-GB" dirty="0"/>
              <a:t>Click to edit title </a:t>
            </a:r>
          </a:p>
          <a:p>
            <a:pPr lvl="1"/>
            <a:r>
              <a:rPr lang="en-GB" dirty="0"/>
              <a:t>Second level</a:t>
            </a:r>
          </a:p>
        </p:txBody>
      </p:sp>
      <p:sp>
        <p:nvSpPr>
          <p:cNvPr id="15" name="Text Placeholder 7"/>
          <p:cNvSpPr>
            <a:spLocks noGrp="1"/>
          </p:cNvSpPr>
          <p:nvPr>
            <p:ph type="body" sz="quarter" idx="23" hasCustomPrompt="1"/>
          </p:nvPr>
        </p:nvSpPr>
        <p:spPr>
          <a:xfrm>
            <a:off x="6923088" y="1158844"/>
            <a:ext cx="2401887" cy="1477994"/>
          </a:xfrm>
          <a:prstGeom prst="rect">
            <a:avLst/>
          </a:prstGeom>
        </p:spPr>
        <p:txBody>
          <a:bodyPr tIns="0" bIns="0" anchor="t"/>
          <a:lstStyle>
            <a:lvl1pPr>
              <a:lnSpc>
                <a:spcPct val="9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baseline="0">
                <a:solidFill>
                  <a:schemeClr val="tx1"/>
                </a:solidFill>
              </a:defRPr>
            </a:lvl2pPr>
          </a:lstStyle>
          <a:p>
            <a:pPr lvl="0"/>
            <a:r>
              <a:rPr lang="en-GB" dirty="0"/>
              <a:t>Click to edit title </a:t>
            </a:r>
          </a:p>
          <a:p>
            <a:pPr lvl="1"/>
            <a:r>
              <a:rPr lang="en-GB" dirty="0"/>
              <a:t>Second level</a:t>
            </a:r>
          </a:p>
        </p:txBody>
      </p:sp>
    </p:spTree>
    <p:extLst>
      <p:ext uri="{BB962C8B-B14F-4D97-AF65-F5344CB8AC3E}">
        <p14:creationId xmlns:p14="http://schemas.microsoft.com/office/powerpoint/2010/main" val="3258023015"/>
      </p:ext>
    </p:extLst>
  </p:cSld>
  <p:clrMapOvr>
    <a:masterClrMapping/>
  </p:clrMapOvr>
  <p:transition>
    <p:fade/>
  </p:transition>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rofiles - Four Profiles">
    <p:spTree>
      <p:nvGrpSpPr>
        <p:cNvPr id="1" name=""/>
        <p:cNvGrpSpPr/>
        <p:nvPr/>
      </p:nvGrpSpPr>
      <p:grpSpPr>
        <a:xfrm>
          <a:off x="0" y="0"/>
          <a:ext cx="0" cy="0"/>
          <a:chOff x="0" y="0"/>
          <a:chExt cx="0" cy="0"/>
        </a:xfrm>
      </p:grpSpPr>
      <p:sp>
        <p:nvSpPr>
          <p:cNvPr id="8" name="Rectangle 7"/>
          <p:cNvSpPr/>
          <p:nvPr userDrawn="1"/>
        </p:nvSpPr>
        <p:spPr>
          <a:xfrm>
            <a:off x="307976" y="1600201"/>
            <a:ext cx="4521199" cy="16494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Picture Placeholder 14"/>
          <p:cNvSpPr>
            <a:spLocks noGrp="1"/>
          </p:cNvSpPr>
          <p:nvPr>
            <p:ph type="pic" sz="quarter" idx="15"/>
          </p:nvPr>
        </p:nvSpPr>
        <p:spPr>
          <a:xfrm>
            <a:off x="307977" y="296863"/>
            <a:ext cx="1216024" cy="1312862"/>
          </a:xfrm>
          <a:solidFill>
            <a:schemeClr val="accent5"/>
          </a:solidFill>
        </p:spPr>
        <p:txBody>
          <a:bodyPr lIns="36000" tIns="36000" rIns="36000" bIns="36000" anchor="ctr"/>
          <a:lstStyle>
            <a:lvl1pPr algn="ctr">
              <a:defRPr>
                <a:solidFill>
                  <a:schemeClr val="bg1"/>
                </a:solidFill>
              </a:defRPr>
            </a:lvl1pPr>
          </a:lstStyle>
          <a:p>
            <a:r>
              <a:rPr lang="en-US"/>
              <a:t>Click icon to add picture</a:t>
            </a:r>
            <a:endParaRPr lang="en-GB" dirty="0"/>
          </a:p>
        </p:txBody>
      </p:sp>
      <p:sp>
        <p:nvSpPr>
          <p:cNvPr id="19" name="Rectangle 18"/>
          <p:cNvSpPr/>
          <p:nvPr userDrawn="1"/>
        </p:nvSpPr>
        <p:spPr>
          <a:xfrm>
            <a:off x="307976" y="4803776"/>
            <a:ext cx="4521199" cy="16494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Picture Placeholder 14"/>
          <p:cNvSpPr>
            <a:spLocks noGrp="1"/>
          </p:cNvSpPr>
          <p:nvPr>
            <p:ph type="pic" sz="quarter" idx="18"/>
          </p:nvPr>
        </p:nvSpPr>
        <p:spPr>
          <a:xfrm>
            <a:off x="307977" y="3500438"/>
            <a:ext cx="1216024" cy="1312862"/>
          </a:xfrm>
          <a:solidFill>
            <a:schemeClr val="accent5"/>
          </a:solidFill>
        </p:spPr>
        <p:txBody>
          <a:bodyPr lIns="36000" tIns="36000" rIns="36000" bIns="36000" anchor="ctr"/>
          <a:lstStyle>
            <a:lvl1pPr algn="ctr">
              <a:defRPr>
                <a:solidFill>
                  <a:schemeClr val="bg1"/>
                </a:solidFill>
              </a:defRPr>
            </a:lvl1pPr>
          </a:lstStyle>
          <a:p>
            <a:r>
              <a:rPr lang="en-US"/>
              <a:t>Click icon to add picture</a:t>
            </a:r>
            <a:endParaRPr lang="en-GB" dirty="0"/>
          </a:p>
        </p:txBody>
      </p:sp>
      <p:sp>
        <p:nvSpPr>
          <p:cNvPr id="24" name="Rectangle 23"/>
          <p:cNvSpPr/>
          <p:nvPr userDrawn="1"/>
        </p:nvSpPr>
        <p:spPr>
          <a:xfrm>
            <a:off x="5080001" y="1600201"/>
            <a:ext cx="4521199" cy="16494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Picture Placeholder 14"/>
          <p:cNvSpPr>
            <a:spLocks noGrp="1"/>
          </p:cNvSpPr>
          <p:nvPr>
            <p:ph type="pic" sz="quarter" idx="22"/>
          </p:nvPr>
        </p:nvSpPr>
        <p:spPr>
          <a:xfrm>
            <a:off x="5080002" y="296863"/>
            <a:ext cx="1216024" cy="1312862"/>
          </a:xfrm>
          <a:solidFill>
            <a:schemeClr val="accent5"/>
          </a:solidFill>
        </p:spPr>
        <p:txBody>
          <a:bodyPr lIns="36000" tIns="36000" rIns="36000" bIns="36000" anchor="ctr"/>
          <a:lstStyle>
            <a:lvl1pPr algn="ctr">
              <a:defRPr>
                <a:solidFill>
                  <a:schemeClr val="bg1"/>
                </a:solidFill>
              </a:defRPr>
            </a:lvl1pPr>
          </a:lstStyle>
          <a:p>
            <a:r>
              <a:rPr lang="en-US"/>
              <a:t>Click icon to add picture</a:t>
            </a:r>
            <a:endParaRPr lang="en-GB" dirty="0"/>
          </a:p>
        </p:txBody>
      </p:sp>
      <p:sp>
        <p:nvSpPr>
          <p:cNvPr id="29" name="Rectangle 28"/>
          <p:cNvSpPr/>
          <p:nvPr userDrawn="1"/>
        </p:nvSpPr>
        <p:spPr>
          <a:xfrm>
            <a:off x="5080001" y="4803776"/>
            <a:ext cx="4521199" cy="16494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Picture Placeholder 14"/>
          <p:cNvSpPr>
            <a:spLocks noGrp="1"/>
          </p:cNvSpPr>
          <p:nvPr>
            <p:ph type="pic" sz="quarter" idx="26"/>
          </p:nvPr>
        </p:nvSpPr>
        <p:spPr>
          <a:xfrm>
            <a:off x="5080002" y="3500438"/>
            <a:ext cx="1216024" cy="1312862"/>
          </a:xfrm>
          <a:solidFill>
            <a:schemeClr val="accent5"/>
          </a:solidFill>
        </p:spPr>
        <p:txBody>
          <a:bodyPr lIns="36000" tIns="36000" rIns="36000" bIns="36000" anchor="ctr"/>
          <a:lstStyle>
            <a:lvl1pPr algn="ctr">
              <a:defRPr>
                <a:solidFill>
                  <a:schemeClr val="bg1"/>
                </a:solidFill>
              </a:defRPr>
            </a:lvl1pPr>
          </a:lstStyle>
          <a:p>
            <a:r>
              <a:rPr lang="en-US"/>
              <a:t>Click icon to add picture</a:t>
            </a:r>
            <a:endParaRPr lang="en-GB" dirty="0"/>
          </a:p>
        </p:txBody>
      </p:sp>
      <p:sp>
        <p:nvSpPr>
          <p:cNvPr id="50" name="Content Placeholder 2">
            <a:extLst>
              <a:ext uri="{FF2B5EF4-FFF2-40B4-BE49-F238E27FC236}">
                <a16:creationId xmlns:a16="http://schemas.microsoft.com/office/drawing/2014/main" id="{DB6D7F55-14BD-47CF-82C5-8CC078392FE4}"/>
              </a:ext>
            </a:extLst>
          </p:cNvPr>
          <p:cNvSpPr>
            <a:spLocks noGrp="1"/>
          </p:cNvSpPr>
          <p:nvPr>
            <p:ph idx="20" hasCustomPrompt="1"/>
          </p:nvPr>
        </p:nvSpPr>
        <p:spPr>
          <a:xfrm>
            <a:off x="599281" y="1774479"/>
            <a:ext cx="3953669" cy="1262647"/>
          </a:xfrm>
        </p:spPr>
        <p:txBody>
          <a:bodyPr rIns="0"/>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51" name="Content Placeholder 2">
            <a:extLst>
              <a:ext uri="{FF2B5EF4-FFF2-40B4-BE49-F238E27FC236}">
                <a16:creationId xmlns:a16="http://schemas.microsoft.com/office/drawing/2014/main" id="{4795332A-57BA-4C48-872E-D0A8FE43C133}"/>
              </a:ext>
            </a:extLst>
          </p:cNvPr>
          <p:cNvSpPr>
            <a:spLocks noGrp="1"/>
          </p:cNvSpPr>
          <p:nvPr>
            <p:ph idx="21" hasCustomPrompt="1"/>
          </p:nvPr>
        </p:nvSpPr>
        <p:spPr>
          <a:xfrm>
            <a:off x="5371306" y="1774479"/>
            <a:ext cx="3953669" cy="1262647"/>
          </a:xfrm>
        </p:spPr>
        <p:txBody>
          <a:bodyPr rIns="0"/>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54" name="Content Placeholder 2">
            <a:extLst>
              <a:ext uri="{FF2B5EF4-FFF2-40B4-BE49-F238E27FC236}">
                <a16:creationId xmlns:a16="http://schemas.microsoft.com/office/drawing/2014/main" id="{D65B2C79-113B-4178-8CC5-1BA2048EC5E3}"/>
              </a:ext>
            </a:extLst>
          </p:cNvPr>
          <p:cNvSpPr>
            <a:spLocks noGrp="1"/>
          </p:cNvSpPr>
          <p:nvPr>
            <p:ph idx="34" hasCustomPrompt="1"/>
          </p:nvPr>
        </p:nvSpPr>
        <p:spPr>
          <a:xfrm>
            <a:off x="599281" y="4974989"/>
            <a:ext cx="3953669" cy="1262647"/>
          </a:xfrm>
        </p:spPr>
        <p:txBody>
          <a:bodyPr rIns="0"/>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55" name="Content Placeholder 2">
            <a:extLst>
              <a:ext uri="{FF2B5EF4-FFF2-40B4-BE49-F238E27FC236}">
                <a16:creationId xmlns:a16="http://schemas.microsoft.com/office/drawing/2014/main" id="{67E87B58-C439-4D68-A3E7-3B62587F29A2}"/>
              </a:ext>
            </a:extLst>
          </p:cNvPr>
          <p:cNvSpPr>
            <a:spLocks noGrp="1"/>
          </p:cNvSpPr>
          <p:nvPr>
            <p:ph idx="35" hasCustomPrompt="1"/>
          </p:nvPr>
        </p:nvSpPr>
        <p:spPr>
          <a:xfrm>
            <a:off x="5371306" y="4974989"/>
            <a:ext cx="3953669" cy="1262647"/>
          </a:xfrm>
        </p:spPr>
        <p:txBody>
          <a:bodyPr rIns="0"/>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23" name="Text Placeholder 7"/>
          <p:cNvSpPr>
            <a:spLocks noGrp="1"/>
          </p:cNvSpPr>
          <p:nvPr>
            <p:ph type="body" sz="quarter" idx="13" hasCustomPrompt="1"/>
          </p:nvPr>
        </p:nvSpPr>
        <p:spPr>
          <a:xfrm>
            <a:off x="1668033" y="537882"/>
            <a:ext cx="2928973" cy="1053846"/>
          </a:xfrm>
          <a:prstGeom prst="rect">
            <a:avLst/>
          </a:prstGeom>
        </p:spPr>
        <p:txBody>
          <a:bodyPr tIns="0" bIns="0" anchor="t"/>
          <a:lstStyle>
            <a:lvl1pPr>
              <a:lnSpc>
                <a:spcPct val="9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baseline="0">
                <a:solidFill>
                  <a:schemeClr val="tx1"/>
                </a:solidFill>
              </a:defRPr>
            </a:lvl2pPr>
          </a:lstStyle>
          <a:p>
            <a:pPr lvl="0"/>
            <a:r>
              <a:rPr lang="en-GB" dirty="0"/>
              <a:t>Click to edit title </a:t>
            </a:r>
          </a:p>
          <a:p>
            <a:pPr lvl="1"/>
            <a:r>
              <a:rPr lang="en-GB" dirty="0"/>
              <a:t>Second level</a:t>
            </a:r>
          </a:p>
        </p:txBody>
      </p:sp>
      <p:sp>
        <p:nvSpPr>
          <p:cNvPr id="30" name="Text Placeholder 7"/>
          <p:cNvSpPr>
            <a:spLocks noGrp="1"/>
          </p:cNvSpPr>
          <p:nvPr>
            <p:ph type="body" sz="quarter" idx="36" hasCustomPrompt="1"/>
          </p:nvPr>
        </p:nvSpPr>
        <p:spPr>
          <a:xfrm>
            <a:off x="6396002" y="537882"/>
            <a:ext cx="2928973" cy="1053846"/>
          </a:xfrm>
          <a:prstGeom prst="rect">
            <a:avLst/>
          </a:prstGeom>
        </p:spPr>
        <p:txBody>
          <a:bodyPr tIns="0" bIns="0" anchor="t"/>
          <a:lstStyle>
            <a:lvl1pPr>
              <a:lnSpc>
                <a:spcPct val="9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baseline="0">
                <a:solidFill>
                  <a:schemeClr val="tx1"/>
                </a:solidFill>
              </a:defRPr>
            </a:lvl2pPr>
          </a:lstStyle>
          <a:p>
            <a:pPr lvl="0"/>
            <a:r>
              <a:rPr lang="en-GB" dirty="0"/>
              <a:t>Click to edit title </a:t>
            </a:r>
          </a:p>
          <a:p>
            <a:pPr lvl="1"/>
            <a:r>
              <a:rPr lang="en-GB" dirty="0"/>
              <a:t>Second level</a:t>
            </a:r>
          </a:p>
        </p:txBody>
      </p:sp>
      <p:sp>
        <p:nvSpPr>
          <p:cNvPr id="31" name="Text Placeholder 7"/>
          <p:cNvSpPr>
            <a:spLocks noGrp="1"/>
          </p:cNvSpPr>
          <p:nvPr>
            <p:ph type="body" sz="quarter" idx="37" hasCustomPrompt="1"/>
          </p:nvPr>
        </p:nvSpPr>
        <p:spPr>
          <a:xfrm>
            <a:off x="1668033" y="3759454"/>
            <a:ext cx="2928973" cy="1053846"/>
          </a:xfrm>
          <a:prstGeom prst="rect">
            <a:avLst/>
          </a:prstGeom>
        </p:spPr>
        <p:txBody>
          <a:bodyPr tIns="0" bIns="0" anchor="t"/>
          <a:lstStyle>
            <a:lvl1pPr>
              <a:lnSpc>
                <a:spcPct val="9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baseline="0">
                <a:solidFill>
                  <a:schemeClr val="tx1"/>
                </a:solidFill>
              </a:defRPr>
            </a:lvl2pPr>
          </a:lstStyle>
          <a:p>
            <a:pPr lvl="0"/>
            <a:r>
              <a:rPr lang="en-GB" dirty="0"/>
              <a:t>Click to edit title </a:t>
            </a:r>
          </a:p>
          <a:p>
            <a:pPr lvl="1"/>
            <a:r>
              <a:rPr lang="en-GB" dirty="0"/>
              <a:t>Second level</a:t>
            </a:r>
          </a:p>
        </p:txBody>
      </p:sp>
      <p:sp>
        <p:nvSpPr>
          <p:cNvPr id="33" name="Text Placeholder 7"/>
          <p:cNvSpPr>
            <a:spLocks noGrp="1"/>
          </p:cNvSpPr>
          <p:nvPr>
            <p:ph type="body" sz="quarter" idx="38" hasCustomPrompt="1"/>
          </p:nvPr>
        </p:nvSpPr>
        <p:spPr>
          <a:xfrm>
            <a:off x="6396002" y="3759454"/>
            <a:ext cx="2928973" cy="1053846"/>
          </a:xfrm>
          <a:prstGeom prst="rect">
            <a:avLst/>
          </a:prstGeom>
        </p:spPr>
        <p:txBody>
          <a:bodyPr tIns="0" bIns="0" anchor="t"/>
          <a:lstStyle>
            <a:lvl1pPr>
              <a:lnSpc>
                <a:spcPct val="9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baseline="0">
                <a:solidFill>
                  <a:schemeClr val="tx1"/>
                </a:solidFill>
              </a:defRPr>
            </a:lvl2pPr>
          </a:lstStyle>
          <a:p>
            <a:pPr lvl="0"/>
            <a:r>
              <a:rPr lang="en-GB" dirty="0"/>
              <a:t>Click to edit title </a:t>
            </a:r>
          </a:p>
          <a:p>
            <a:pPr lvl="1"/>
            <a:r>
              <a:rPr lang="en-GB" dirty="0"/>
              <a:t>Second level</a:t>
            </a:r>
          </a:p>
        </p:txBody>
      </p:sp>
    </p:spTree>
    <p:extLst>
      <p:ext uri="{BB962C8B-B14F-4D97-AF65-F5344CB8AC3E}">
        <p14:creationId xmlns:p14="http://schemas.microsoft.com/office/powerpoint/2010/main" val="3914468581"/>
      </p:ext>
    </p:extLst>
  </p:cSld>
  <p:clrMapOvr>
    <a:masterClrMapping/>
  </p:clrMapOvr>
  <p:transition>
    <p:fade/>
  </p:transition>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rofiles - Six Name Profiles">
    <p:spTree>
      <p:nvGrpSpPr>
        <p:cNvPr id="1" name=""/>
        <p:cNvGrpSpPr/>
        <p:nvPr/>
      </p:nvGrpSpPr>
      <p:grpSpPr>
        <a:xfrm>
          <a:off x="0" y="0"/>
          <a:ext cx="0" cy="0"/>
          <a:chOff x="0" y="0"/>
          <a:chExt cx="0" cy="0"/>
        </a:xfrm>
      </p:grpSpPr>
      <p:sp>
        <p:nvSpPr>
          <p:cNvPr id="20" name="Text Placeholder 7"/>
          <p:cNvSpPr>
            <a:spLocks noGrp="1"/>
          </p:cNvSpPr>
          <p:nvPr>
            <p:ph type="body" sz="quarter" idx="13" hasCustomPrompt="1"/>
          </p:nvPr>
        </p:nvSpPr>
        <p:spPr>
          <a:xfrm>
            <a:off x="596900" y="584200"/>
            <a:ext cx="8712200" cy="936625"/>
          </a:xfrm>
          <a:prstGeom prst="rect">
            <a:avLst/>
          </a:prstGeom>
        </p:spPr>
        <p:txBody>
          <a:bodyPr tIns="0" bIns="0" anchor="t"/>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baseline="0">
                <a:solidFill>
                  <a:schemeClr val="tx1"/>
                </a:solidFill>
              </a:defRPr>
            </a:lvl2pPr>
          </a:lstStyle>
          <a:p>
            <a:pPr lvl="0"/>
            <a:r>
              <a:rPr lang="en-GB" dirty="0"/>
              <a:t>Click to edit title </a:t>
            </a:r>
          </a:p>
          <a:p>
            <a:pPr lvl="1"/>
            <a:r>
              <a:rPr lang="en-GB" dirty="0"/>
              <a:t>Second level</a:t>
            </a:r>
          </a:p>
        </p:txBody>
      </p:sp>
      <p:sp>
        <p:nvSpPr>
          <p:cNvPr id="49" name="Picture Placeholder 3"/>
          <p:cNvSpPr>
            <a:spLocks noGrp="1"/>
          </p:cNvSpPr>
          <p:nvPr>
            <p:ph type="pic" sz="quarter" idx="15"/>
          </p:nvPr>
        </p:nvSpPr>
        <p:spPr>
          <a:xfrm>
            <a:off x="596901" y="2249169"/>
            <a:ext cx="1130400"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dirty="0"/>
          </a:p>
        </p:txBody>
      </p:sp>
      <p:sp>
        <p:nvSpPr>
          <p:cNvPr id="62" name="Picture Placeholder 3"/>
          <p:cNvSpPr>
            <a:spLocks noGrp="1"/>
          </p:cNvSpPr>
          <p:nvPr>
            <p:ph type="pic" sz="quarter" idx="18"/>
          </p:nvPr>
        </p:nvSpPr>
        <p:spPr>
          <a:xfrm>
            <a:off x="5076500" y="2249169"/>
            <a:ext cx="1130400"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dirty="0"/>
          </a:p>
        </p:txBody>
      </p:sp>
      <p:sp>
        <p:nvSpPr>
          <p:cNvPr id="3" name="Text Placeholder 2"/>
          <p:cNvSpPr>
            <a:spLocks noGrp="1"/>
          </p:cNvSpPr>
          <p:nvPr>
            <p:ph type="body" sz="quarter" idx="21" hasCustomPrompt="1"/>
          </p:nvPr>
        </p:nvSpPr>
        <p:spPr>
          <a:xfrm>
            <a:off x="1989137" y="2325058"/>
            <a:ext cx="2818461" cy="631502"/>
          </a:xfrm>
        </p:spPr>
        <p:txBody>
          <a:bodyPr anchor="b"/>
          <a:lstStyle>
            <a:lvl1pPr>
              <a:lnSpc>
                <a:spcPct val="90000"/>
              </a:lnSpc>
              <a:spcAft>
                <a:spcPts val="0"/>
              </a:spcAft>
              <a:defRPr sz="2000" cap="none" baseline="0">
                <a:solidFill>
                  <a:schemeClr val="bg2"/>
                </a:solidFill>
              </a:defRPr>
            </a:lvl1pPr>
          </a:lstStyle>
          <a:p>
            <a:pPr lvl="0"/>
            <a:r>
              <a:rPr lang="en-GB" dirty="0"/>
              <a:t>First name</a:t>
            </a:r>
          </a:p>
          <a:p>
            <a:pPr lvl="0"/>
            <a:r>
              <a:rPr lang="en-GB" dirty="0"/>
              <a:t>Surname</a:t>
            </a:r>
          </a:p>
        </p:txBody>
      </p:sp>
      <p:sp>
        <p:nvSpPr>
          <p:cNvPr id="5" name="Text Placeholder 4"/>
          <p:cNvSpPr>
            <a:spLocks noGrp="1"/>
          </p:cNvSpPr>
          <p:nvPr>
            <p:ph type="body" sz="quarter" idx="22" hasCustomPrompt="1"/>
          </p:nvPr>
        </p:nvSpPr>
        <p:spPr>
          <a:xfrm>
            <a:off x="1989138" y="2956567"/>
            <a:ext cx="2817812" cy="347663"/>
          </a:xfrm>
        </p:spPr>
        <p:txBody>
          <a:bodyPr anchor="ctr"/>
          <a:lstStyle>
            <a:lvl1pPr>
              <a:defRPr sz="1200" b="0" baseline="0"/>
            </a:lvl1pPr>
          </a:lstStyle>
          <a:p>
            <a:pPr lvl="0"/>
            <a:r>
              <a:rPr lang="en-GB" dirty="0"/>
              <a:t>Job title</a:t>
            </a:r>
          </a:p>
        </p:txBody>
      </p:sp>
      <p:sp>
        <p:nvSpPr>
          <p:cNvPr id="81" name="Text Placeholder 2"/>
          <p:cNvSpPr>
            <a:spLocks noGrp="1"/>
          </p:cNvSpPr>
          <p:nvPr>
            <p:ph type="body" sz="quarter" idx="33" hasCustomPrompt="1"/>
          </p:nvPr>
        </p:nvSpPr>
        <p:spPr>
          <a:xfrm>
            <a:off x="6490639" y="2325058"/>
            <a:ext cx="2818461" cy="631502"/>
          </a:xfrm>
        </p:spPr>
        <p:txBody>
          <a:bodyPr anchor="b"/>
          <a:lstStyle>
            <a:lvl1pPr>
              <a:lnSpc>
                <a:spcPct val="90000"/>
              </a:lnSpc>
              <a:spcAft>
                <a:spcPts val="0"/>
              </a:spcAft>
              <a:defRPr sz="2000" cap="none" baseline="0">
                <a:solidFill>
                  <a:schemeClr val="bg2"/>
                </a:solidFill>
              </a:defRPr>
            </a:lvl1pPr>
          </a:lstStyle>
          <a:p>
            <a:pPr lvl="0"/>
            <a:r>
              <a:rPr lang="en-GB" dirty="0"/>
              <a:t>First name</a:t>
            </a:r>
          </a:p>
          <a:p>
            <a:pPr lvl="0"/>
            <a:r>
              <a:rPr lang="en-GB" dirty="0"/>
              <a:t>Surname</a:t>
            </a:r>
          </a:p>
        </p:txBody>
      </p:sp>
      <p:sp>
        <p:nvSpPr>
          <p:cNvPr id="82" name="Text Placeholder 4"/>
          <p:cNvSpPr>
            <a:spLocks noGrp="1"/>
          </p:cNvSpPr>
          <p:nvPr>
            <p:ph type="body" sz="quarter" idx="34" hasCustomPrompt="1"/>
          </p:nvPr>
        </p:nvSpPr>
        <p:spPr>
          <a:xfrm>
            <a:off x="6491288" y="2956567"/>
            <a:ext cx="2817812" cy="347663"/>
          </a:xfrm>
        </p:spPr>
        <p:txBody>
          <a:bodyPr anchor="ctr"/>
          <a:lstStyle>
            <a:lvl1pPr>
              <a:defRPr sz="1200" b="0" baseline="0"/>
            </a:lvl1pPr>
          </a:lstStyle>
          <a:p>
            <a:pPr lvl="0"/>
            <a:r>
              <a:rPr lang="en-GB" dirty="0"/>
              <a:t>Job title</a:t>
            </a:r>
          </a:p>
        </p:txBody>
      </p:sp>
      <p:sp>
        <p:nvSpPr>
          <p:cNvPr id="89" name="Picture Placeholder 3"/>
          <p:cNvSpPr>
            <a:spLocks noGrp="1"/>
          </p:cNvSpPr>
          <p:nvPr>
            <p:ph type="pic" sz="quarter" idx="35"/>
          </p:nvPr>
        </p:nvSpPr>
        <p:spPr>
          <a:xfrm>
            <a:off x="596901" y="3639819"/>
            <a:ext cx="1130400"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dirty="0"/>
          </a:p>
        </p:txBody>
      </p:sp>
      <p:sp>
        <p:nvSpPr>
          <p:cNvPr id="90" name="Picture Placeholder 3"/>
          <p:cNvSpPr>
            <a:spLocks noGrp="1"/>
          </p:cNvSpPr>
          <p:nvPr>
            <p:ph type="pic" sz="quarter" idx="36"/>
          </p:nvPr>
        </p:nvSpPr>
        <p:spPr>
          <a:xfrm>
            <a:off x="5076500" y="3639819"/>
            <a:ext cx="1130400"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dirty="0"/>
          </a:p>
        </p:txBody>
      </p:sp>
      <p:sp>
        <p:nvSpPr>
          <p:cNvPr id="91" name="Text Placeholder 2"/>
          <p:cNvSpPr>
            <a:spLocks noGrp="1"/>
          </p:cNvSpPr>
          <p:nvPr>
            <p:ph type="body" sz="quarter" idx="37" hasCustomPrompt="1"/>
          </p:nvPr>
        </p:nvSpPr>
        <p:spPr>
          <a:xfrm>
            <a:off x="1989137" y="3715708"/>
            <a:ext cx="2818461" cy="631502"/>
          </a:xfrm>
        </p:spPr>
        <p:txBody>
          <a:bodyPr anchor="b"/>
          <a:lstStyle>
            <a:lvl1pPr>
              <a:lnSpc>
                <a:spcPct val="90000"/>
              </a:lnSpc>
              <a:spcAft>
                <a:spcPts val="0"/>
              </a:spcAft>
              <a:defRPr sz="2000" cap="none" baseline="0">
                <a:solidFill>
                  <a:schemeClr val="bg2"/>
                </a:solidFill>
              </a:defRPr>
            </a:lvl1pPr>
          </a:lstStyle>
          <a:p>
            <a:pPr lvl="0"/>
            <a:r>
              <a:rPr lang="en-GB" dirty="0"/>
              <a:t>First name</a:t>
            </a:r>
          </a:p>
          <a:p>
            <a:pPr lvl="0"/>
            <a:r>
              <a:rPr lang="en-GB" dirty="0"/>
              <a:t>Surname</a:t>
            </a:r>
          </a:p>
        </p:txBody>
      </p:sp>
      <p:sp>
        <p:nvSpPr>
          <p:cNvPr id="92" name="Text Placeholder 4"/>
          <p:cNvSpPr>
            <a:spLocks noGrp="1"/>
          </p:cNvSpPr>
          <p:nvPr>
            <p:ph type="body" sz="quarter" idx="38" hasCustomPrompt="1"/>
          </p:nvPr>
        </p:nvSpPr>
        <p:spPr>
          <a:xfrm>
            <a:off x="1989138" y="4347217"/>
            <a:ext cx="2817812" cy="347663"/>
          </a:xfrm>
        </p:spPr>
        <p:txBody>
          <a:bodyPr anchor="ctr"/>
          <a:lstStyle>
            <a:lvl1pPr>
              <a:defRPr sz="1200" b="0" baseline="0"/>
            </a:lvl1pPr>
          </a:lstStyle>
          <a:p>
            <a:pPr lvl="0"/>
            <a:r>
              <a:rPr lang="en-GB" dirty="0"/>
              <a:t>Job title</a:t>
            </a:r>
          </a:p>
        </p:txBody>
      </p:sp>
      <p:sp>
        <p:nvSpPr>
          <p:cNvPr id="93" name="Text Placeholder 2"/>
          <p:cNvSpPr>
            <a:spLocks noGrp="1"/>
          </p:cNvSpPr>
          <p:nvPr>
            <p:ph type="body" sz="quarter" idx="39" hasCustomPrompt="1"/>
          </p:nvPr>
        </p:nvSpPr>
        <p:spPr>
          <a:xfrm>
            <a:off x="6490639" y="3715708"/>
            <a:ext cx="2818461" cy="631502"/>
          </a:xfrm>
        </p:spPr>
        <p:txBody>
          <a:bodyPr anchor="b"/>
          <a:lstStyle>
            <a:lvl1pPr>
              <a:lnSpc>
                <a:spcPct val="90000"/>
              </a:lnSpc>
              <a:spcAft>
                <a:spcPts val="0"/>
              </a:spcAft>
              <a:defRPr sz="2000" cap="none" baseline="0">
                <a:solidFill>
                  <a:schemeClr val="bg2"/>
                </a:solidFill>
              </a:defRPr>
            </a:lvl1pPr>
          </a:lstStyle>
          <a:p>
            <a:pPr lvl="0"/>
            <a:r>
              <a:rPr lang="en-GB" dirty="0"/>
              <a:t>First name</a:t>
            </a:r>
          </a:p>
          <a:p>
            <a:pPr lvl="0"/>
            <a:r>
              <a:rPr lang="en-GB" dirty="0"/>
              <a:t>Surname</a:t>
            </a:r>
          </a:p>
        </p:txBody>
      </p:sp>
      <p:sp>
        <p:nvSpPr>
          <p:cNvPr id="94" name="Text Placeholder 4"/>
          <p:cNvSpPr>
            <a:spLocks noGrp="1"/>
          </p:cNvSpPr>
          <p:nvPr>
            <p:ph type="body" sz="quarter" idx="40" hasCustomPrompt="1"/>
          </p:nvPr>
        </p:nvSpPr>
        <p:spPr>
          <a:xfrm>
            <a:off x="6491288" y="4347217"/>
            <a:ext cx="2817812" cy="347663"/>
          </a:xfrm>
        </p:spPr>
        <p:txBody>
          <a:bodyPr anchor="ctr"/>
          <a:lstStyle>
            <a:lvl1pPr>
              <a:defRPr sz="1200" b="0" baseline="0"/>
            </a:lvl1pPr>
          </a:lstStyle>
          <a:p>
            <a:pPr lvl="0"/>
            <a:r>
              <a:rPr lang="en-GB" dirty="0"/>
              <a:t>Job title</a:t>
            </a:r>
          </a:p>
        </p:txBody>
      </p:sp>
      <p:sp>
        <p:nvSpPr>
          <p:cNvPr id="107" name="Picture Placeholder 3"/>
          <p:cNvSpPr>
            <a:spLocks noGrp="1"/>
          </p:cNvSpPr>
          <p:nvPr>
            <p:ph type="pic" sz="quarter" idx="41"/>
          </p:nvPr>
        </p:nvSpPr>
        <p:spPr>
          <a:xfrm>
            <a:off x="596901" y="5030469"/>
            <a:ext cx="1130400"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dirty="0"/>
          </a:p>
        </p:txBody>
      </p:sp>
      <p:sp>
        <p:nvSpPr>
          <p:cNvPr id="108" name="Picture Placeholder 3"/>
          <p:cNvSpPr>
            <a:spLocks noGrp="1"/>
          </p:cNvSpPr>
          <p:nvPr>
            <p:ph type="pic" sz="quarter" idx="42"/>
          </p:nvPr>
        </p:nvSpPr>
        <p:spPr>
          <a:xfrm>
            <a:off x="5076500" y="5030469"/>
            <a:ext cx="1130400"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dirty="0"/>
          </a:p>
        </p:txBody>
      </p:sp>
      <p:sp>
        <p:nvSpPr>
          <p:cNvPr id="109" name="Text Placeholder 2"/>
          <p:cNvSpPr>
            <a:spLocks noGrp="1"/>
          </p:cNvSpPr>
          <p:nvPr>
            <p:ph type="body" sz="quarter" idx="43" hasCustomPrompt="1"/>
          </p:nvPr>
        </p:nvSpPr>
        <p:spPr>
          <a:xfrm>
            <a:off x="1989137" y="5106358"/>
            <a:ext cx="2818461" cy="631502"/>
          </a:xfrm>
        </p:spPr>
        <p:txBody>
          <a:bodyPr anchor="b"/>
          <a:lstStyle>
            <a:lvl1pPr>
              <a:lnSpc>
                <a:spcPct val="90000"/>
              </a:lnSpc>
              <a:spcAft>
                <a:spcPts val="0"/>
              </a:spcAft>
              <a:defRPr sz="2000" cap="none" baseline="0">
                <a:solidFill>
                  <a:schemeClr val="bg2"/>
                </a:solidFill>
              </a:defRPr>
            </a:lvl1pPr>
          </a:lstStyle>
          <a:p>
            <a:pPr lvl="0"/>
            <a:r>
              <a:rPr lang="en-GB" dirty="0"/>
              <a:t>First name</a:t>
            </a:r>
          </a:p>
          <a:p>
            <a:pPr lvl="0"/>
            <a:r>
              <a:rPr lang="en-GB" dirty="0"/>
              <a:t>Surname</a:t>
            </a:r>
          </a:p>
        </p:txBody>
      </p:sp>
      <p:sp>
        <p:nvSpPr>
          <p:cNvPr id="110" name="Text Placeholder 4"/>
          <p:cNvSpPr>
            <a:spLocks noGrp="1"/>
          </p:cNvSpPr>
          <p:nvPr>
            <p:ph type="body" sz="quarter" idx="44" hasCustomPrompt="1"/>
          </p:nvPr>
        </p:nvSpPr>
        <p:spPr>
          <a:xfrm>
            <a:off x="1989138" y="5737867"/>
            <a:ext cx="2817812" cy="347663"/>
          </a:xfrm>
        </p:spPr>
        <p:txBody>
          <a:bodyPr anchor="ctr"/>
          <a:lstStyle>
            <a:lvl1pPr>
              <a:defRPr sz="1200" b="0" baseline="0"/>
            </a:lvl1pPr>
          </a:lstStyle>
          <a:p>
            <a:pPr lvl="0"/>
            <a:r>
              <a:rPr lang="en-GB" dirty="0"/>
              <a:t>Job title</a:t>
            </a:r>
          </a:p>
        </p:txBody>
      </p:sp>
      <p:sp>
        <p:nvSpPr>
          <p:cNvPr id="111" name="Text Placeholder 2"/>
          <p:cNvSpPr>
            <a:spLocks noGrp="1"/>
          </p:cNvSpPr>
          <p:nvPr>
            <p:ph type="body" sz="quarter" idx="45" hasCustomPrompt="1"/>
          </p:nvPr>
        </p:nvSpPr>
        <p:spPr>
          <a:xfrm>
            <a:off x="6490639" y="5106358"/>
            <a:ext cx="2818461" cy="631502"/>
          </a:xfrm>
        </p:spPr>
        <p:txBody>
          <a:bodyPr anchor="b"/>
          <a:lstStyle>
            <a:lvl1pPr>
              <a:lnSpc>
                <a:spcPct val="90000"/>
              </a:lnSpc>
              <a:spcAft>
                <a:spcPts val="0"/>
              </a:spcAft>
              <a:defRPr sz="2000" cap="none" baseline="0">
                <a:solidFill>
                  <a:schemeClr val="bg2"/>
                </a:solidFill>
              </a:defRPr>
            </a:lvl1pPr>
          </a:lstStyle>
          <a:p>
            <a:pPr lvl="0"/>
            <a:r>
              <a:rPr lang="en-GB" dirty="0"/>
              <a:t>First name</a:t>
            </a:r>
          </a:p>
          <a:p>
            <a:pPr lvl="0"/>
            <a:r>
              <a:rPr lang="en-GB" dirty="0"/>
              <a:t>Surname</a:t>
            </a:r>
          </a:p>
        </p:txBody>
      </p:sp>
      <p:sp>
        <p:nvSpPr>
          <p:cNvPr id="112" name="Text Placeholder 4"/>
          <p:cNvSpPr>
            <a:spLocks noGrp="1"/>
          </p:cNvSpPr>
          <p:nvPr>
            <p:ph type="body" sz="quarter" idx="46" hasCustomPrompt="1"/>
          </p:nvPr>
        </p:nvSpPr>
        <p:spPr>
          <a:xfrm>
            <a:off x="6491288" y="5737867"/>
            <a:ext cx="2817812" cy="347663"/>
          </a:xfrm>
        </p:spPr>
        <p:txBody>
          <a:bodyPr anchor="ctr"/>
          <a:lstStyle>
            <a:lvl1pPr>
              <a:defRPr sz="1200" b="0" baseline="0"/>
            </a:lvl1pPr>
          </a:lstStyle>
          <a:p>
            <a:pPr lvl="0"/>
            <a:r>
              <a:rPr lang="en-GB" dirty="0"/>
              <a:t>Job title</a:t>
            </a:r>
          </a:p>
        </p:txBody>
      </p:sp>
    </p:spTree>
    <p:extLst>
      <p:ext uri="{BB962C8B-B14F-4D97-AF65-F5344CB8AC3E}">
        <p14:creationId xmlns:p14="http://schemas.microsoft.com/office/powerpoint/2010/main" val="3309037987"/>
      </p:ext>
    </p:extLst>
  </p:cSld>
  <p:clrMapOvr>
    <a:masterClrMapping/>
  </p:clrMapOvr>
  <p:transition>
    <p:fade/>
  </p:transition>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rofiles - Eight Name Profiles">
    <p:spTree>
      <p:nvGrpSpPr>
        <p:cNvPr id="1" name=""/>
        <p:cNvGrpSpPr/>
        <p:nvPr/>
      </p:nvGrpSpPr>
      <p:grpSpPr>
        <a:xfrm>
          <a:off x="0" y="0"/>
          <a:ext cx="0" cy="0"/>
          <a:chOff x="0" y="0"/>
          <a:chExt cx="0" cy="0"/>
        </a:xfrm>
      </p:grpSpPr>
      <p:sp>
        <p:nvSpPr>
          <p:cNvPr id="30" name="Picture Placeholder 3"/>
          <p:cNvSpPr>
            <a:spLocks noGrp="1"/>
          </p:cNvSpPr>
          <p:nvPr>
            <p:ph type="pic" sz="quarter" idx="15"/>
          </p:nvPr>
        </p:nvSpPr>
        <p:spPr>
          <a:xfrm>
            <a:off x="596901" y="2249169"/>
            <a:ext cx="1130400"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dirty="0"/>
          </a:p>
        </p:txBody>
      </p:sp>
      <p:sp>
        <p:nvSpPr>
          <p:cNvPr id="31" name="Picture Placeholder 3"/>
          <p:cNvSpPr>
            <a:spLocks noGrp="1"/>
          </p:cNvSpPr>
          <p:nvPr>
            <p:ph type="pic" sz="quarter" idx="18"/>
          </p:nvPr>
        </p:nvSpPr>
        <p:spPr>
          <a:xfrm>
            <a:off x="5076500" y="2249169"/>
            <a:ext cx="1130400"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dirty="0"/>
          </a:p>
        </p:txBody>
      </p:sp>
      <p:sp>
        <p:nvSpPr>
          <p:cNvPr id="32" name="Text Placeholder 2"/>
          <p:cNvSpPr>
            <a:spLocks noGrp="1"/>
          </p:cNvSpPr>
          <p:nvPr>
            <p:ph type="body" sz="quarter" idx="21" hasCustomPrompt="1"/>
          </p:nvPr>
        </p:nvSpPr>
        <p:spPr>
          <a:xfrm>
            <a:off x="1989137" y="2325058"/>
            <a:ext cx="2818461" cy="631502"/>
          </a:xfrm>
        </p:spPr>
        <p:txBody>
          <a:bodyPr anchor="b"/>
          <a:lstStyle>
            <a:lvl1pPr>
              <a:lnSpc>
                <a:spcPct val="90000"/>
              </a:lnSpc>
              <a:spcAft>
                <a:spcPts val="0"/>
              </a:spcAft>
              <a:defRPr sz="2000" cap="none" baseline="0">
                <a:solidFill>
                  <a:schemeClr val="bg2"/>
                </a:solidFill>
              </a:defRPr>
            </a:lvl1pPr>
          </a:lstStyle>
          <a:p>
            <a:pPr lvl="0"/>
            <a:r>
              <a:rPr lang="en-GB" dirty="0"/>
              <a:t>First name</a:t>
            </a:r>
          </a:p>
          <a:p>
            <a:pPr lvl="0"/>
            <a:r>
              <a:rPr lang="en-GB" dirty="0"/>
              <a:t>Surname</a:t>
            </a:r>
          </a:p>
        </p:txBody>
      </p:sp>
      <p:sp>
        <p:nvSpPr>
          <p:cNvPr id="33" name="Text Placeholder 4"/>
          <p:cNvSpPr>
            <a:spLocks noGrp="1"/>
          </p:cNvSpPr>
          <p:nvPr>
            <p:ph type="body" sz="quarter" idx="22" hasCustomPrompt="1"/>
          </p:nvPr>
        </p:nvSpPr>
        <p:spPr>
          <a:xfrm>
            <a:off x="1989138" y="2956567"/>
            <a:ext cx="2817812" cy="347663"/>
          </a:xfrm>
        </p:spPr>
        <p:txBody>
          <a:bodyPr anchor="ctr"/>
          <a:lstStyle>
            <a:lvl1pPr>
              <a:defRPr sz="1200" b="0" baseline="0"/>
            </a:lvl1pPr>
          </a:lstStyle>
          <a:p>
            <a:pPr lvl="0"/>
            <a:r>
              <a:rPr lang="en-GB" dirty="0"/>
              <a:t>Job title</a:t>
            </a:r>
          </a:p>
        </p:txBody>
      </p:sp>
      <p:sp>
        <p:nvSpPr>
          <p:cNvPr id="34" name="Text Placeholder 2"/>
          <p:cNvSpPr>
            <a:spLocks noGrp="1"/>
          </p:cNvSpPr>
          <p:nvPr>
            <p:ph type="body" sz="quarter" idx="39" hasCustomPrompt="1"/>
          </p:nvPr>
        </p:nvSpPr>
        <p:spPr>
          <a:xfrm>
            <a:off x="6490639" y="2325058"/>
            <a:ext cx="2818461" cy="631502"/>
          </a:xfrm>
        </p:spPr>
        <p:txBody>
          <a:bodyPr anchor="b"/>
          <a:lstStyle>
            <a:lvl1pPr>
              <a:lnSpc>
                <a:spcPct val="90000"/>
              </a:lnSpc>
              <a:spcAft>
                <a:spcPts val="0"/>
              </a:spcAft>
              <a:defRPr sz="2000" cap="none" baseline="0">
                <a:solidFill>
                  <a:schemeClr val="bg2"/>
                </a:solidFill>
              </a:defRPr>
            </a:lvl1pPr>
          </a:lstStyle>
          <a:p>
            <a:pPr lvl="0"/>
            <a:r>
              <a:rPr lang="en-GB" dirty="0"/>
              <a:t>First name</a:t>
            </a:r>
          </a:p>
          <a:p>
            <a:pPr lvl="0"/>
            <a:r>
              <a:rPr lang="en-GB" dirty="0"/>
              <a:t>Surname</a:t>
            </a:r>
          </a:p>
        </p:txBody>
      </p:sp>
      <p:sp>
        <p:nvSpPr>
          <p:cNvPr id="35" name="Text Placeholder 4"/>
          <p:cNvSpPr>
            <a:spLocks noGrp="1"/>
          </p:cNvSpPr>
          <p:nvPr>
            <p:ph type="body" sz="quarter" idx="40" hasCustomPrompt="1"/>
          </p:nvPr>
        </p:nvSpPr>
        <p:spPr>
          <a:xfrm>
            <a:off x="6491288" y="2956567"/>
            <a:ext cx="2817812" cy="347663"/>
          </a:xfrm>
        </p:spPr>
        <p:txBody>
          <a:bodyPr anchor="ctr"/>
          <a:lstStyle>
            <a:lvl1pPr>
              <a:defRPr sz="1200" b="0" baseline="0"/>
            </a:lvl1pPr>
          </a:lstStyle>
          <a:p>
            <a:pPr lvl="0"/>
            <a:r>
              <a:rPr lang="en-GB" dirty="0"/>
              <a:t>Job title</a:t>
            </a:r>
          </a:p>
        </p:txBody>
      </p:sp>
      <p:sp>
        <p:nvSpPr>
          <p:cNvPr id="36" name="Picture Placeholder 3"/>
          <p:cNvSpPr>
            <a:spLocks noGrp="1"/>
          </p:cNvSpPr>
          <p:nvPr>
            <p:ph type="pic" sz="quarter" idx="41"/>
          </p:nvPr>
        </p:nvSpPr>
        <p:spPr>
          <a:xfrm>
            <a:off x="596901" y="3639819"/>
            <a:ext cx="1130400"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dirty="0"/>
          </a:p>
        </p:txBody>
      </p:sp>
      <p:sp>
        <p:nvSpPr>
          <p:cNvPr id="37" name="Picture Placeholder 3"/>
          <p:cNvSpPr>
            <a:spLocks noGrp="1"/>
          </p:cNvSpPr>
          <p:nvPr>
            <p:ph type="pic" sz="quarter" idx="42"/>
          </p:nvPr>
        </p:nvSpPr>
        <p:spPr>
          <a:xfrm>
            <a:off x="5076500" y="3639819"/>
            <a:ext cx="1130400"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dirty="0"/>
          </a:p>
        </p:txBody>
      </p:sp>
      <p:sp>
        <p:nvSpPr>
          <p:cNvPr id="38" name="Text Placeholder 2"/>
          <p:cNvSpPr>
            <a:spLocks noGrp="1"/>
          </p:cNvSpPr>
          <p:nvPr>
            <p:ph type="body" sz="quarter" idx="43" hasCustomPrompt="1"/>
          </p:nvPr>
        </p:nvSpPr>
        <p:spPr>
          <a:xfrm>
            <a:off x="1989137" y="3715708"/>
            <a:ext cx="2818461" cy="631502"/>
          </a:xfrm>
        </p:spPr>
        <p:txBody>
          <a:bodyPr anchor="b"/>
          <a:lstStyle>
            <a:lvl1pPr>
              <a:lnSpc>
                <a:spcPct val="90000"/>
              </a:lnSpc>
              <a:spcAft>
                <a:spcPts val="0"/>
              </a:spcAft>
              <a:defRPr sz="2000" cap="none" baseline="0">
                <a:solidFill>
                  <a:schemeClr val="bg2"/>
                </a:solidFill>
              </a:defRPr>
            </a:lvl1pPr>
          </a:lstStyle>
          <a:p>
            <a:pPr lvl="0"/>
            <a:r>
              <a:rPr lang="en-GB" dirty="0"/>
              <a:t>First name</a:t>
            </a:r>
          </a:p>
          <a:p>
            <a:pPr lvl="0"/>
            <a:r>
              <a:rPr lang="en-GB" dirty="0"/>
              <a:t>Surname</a:t>
            </a:r>
          </a:p>
        </p:txBody>
      </p:sp>
      <p:sp>
        <p:nvSpPr>
          <p:cNvPr id="39" name="Text Placeholder 4"/>
          <p:cNvSpPr>
            <a:spLocks noGrp="1"/>
          </p:cNvSpPr>
          <p:nvPr>
            <p:ph type="body" sz="quarter" idx="44" hasCustomPrompt="1"/>
          </p:nvPr>
        </p:nvSpPr>
        <p:spPr>
          <a:xfrm>
            <a:off x="1989138" y="4347217"/>
            <a:ext cx="2817812" cy="347663"/>
          </a:xfrm>
        </p:spPr>
        <p:txBody>
          <a:bodyPr anchor="ctr"/>
          <a:lstStyle>
            <a:lvl1pPr>
              <a:defRPr sz="1200" b="0" baseline="0"/>
            </a:lvl1pPr>
          </a:lstStyle>
          <a:p>
            <a:pPr lvl="0"/>
            <a:r>
              <a:rPr lang="en-GB" dirty="0"/>
              <a:t>Job title</a:t>
            </a:r>
          </a:p>
        </p:txBody>
      </p:sp>
      <p:sp>
        <p:nvSpPr>
          <p:cNvPr id="40" name="Text Placeholder 2"/>
          <p:cNvSpPr>
            <a:spLocks noGrp="1"/>
          </p:cNvSpPr>
          <p:nvPr>
            <p:ph type="body" sz="quarter" idx="45" hasCustomPrompt="1"/>
          </p:nvPr>
        </p:nvSpPr>
        <p:spPr>
          <a:xfrm>
            <a:off x="6490639" y="3715708"/>
            <a:ext cx="2818461" cy="631502"/>
          </a:xfrm>
        </p:spPr>
        <p:txBody>
          <a:bodyPr anchor="b"/>
          <a:lstStyle>
            <a:lvl1pPr>
              <a:lnSpc>
                <a:spcPct val="90000"/>
              </a:lnSpc>
              <a:spcAft>
                <a:spcPts val="0"/>
              </a:spcAft>
              <a:defRPr sz="2000" cap="none" baseline="0">
                <a:solidFill>
                  <a:schemeClr val="bg2"/>
                </a:solidFill>
              </a:defRPr>
            </a:lvl1pPr>
          </a:lstStyle>
          <a:p>
            <a:pPr lvl="0"/>
            <a:r>
              <a:rPr lang="en-GB" dirty="0"/>
              <a:t>First name</a:t>
            </a:r>
          </a:p>
          <a:p>
            <a:pPr lvl="0"/>
            <a:r>
              <a:rPr lang="en-GB" dirty="0"/>
              <a:t>Surname</a:t>
            </a:r>
          </a:p>
        </p:txBody>
      </p:sp>
      <p:sp>
        <p:nvSpPr>
          <p:cNvPr id="41" name="Text Placeholder 4"/>
          <p:cNvSpPr>
            <a:spLocks noGrp="1"/>
          </p:cNvSpPr>
          <p:nvPr>
            <p:ph type="body" sz="quarter" idx="46" hasCustomPrompt="1"/>
          </p:nvPr>
        </p:nvSpPr>
        <p:spPr>
          <a:xfrm>
            <a:off x="6491288" y="4347217"/>
            <a:ext cx="2817812" cy="347663"/>
          </a:xfrm>
        </p:spPr>
        <p:txBody>
          <a:bodyPr anchor="ctr"/>
          <a:lstStyle>
            <a:lvl1pPr>
              <a:defRPr sz="1200" b="0" baseline="0"/>
            </a:lvl1pPr>
          </a:lstStyle>
          <a:p>
            <a:pPr lvl="0"/>
            <a:r>
              <a:rPr lang="en-GB" dirty="0"/>
              <a:t>Job title</a:t>
            </a:r>
          </a:p>
        </p:txBody>
      </p:sp>
      <p:sp>
        <p:nvSpPr>
          <p:cNvPr id="42" name="Picture Placeholder 3"/>
          <p:cNvSpPr>
            <a:spLocks noGrp="1"/>
          </p:cNvSpPr>
          <p:nvPr>
            <p:ph type="pic" sz="quarter" idx="47"/>
          </p:nvPr>
        </p:nvSpPr>
        <p:spPr>
          <a:xfrm>
            <a:off x="596901" y="5030469"/>
            <a:ext cx="1130400"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dirty="0"/>
          </a:p>
        </p:txBody>
      </p:sp>
      <p:sp>
        <p:nvSpPr>
          <p:cNvPr id="43" name="Picture Placeholder 3"/>
          <p:cNvSpPr>
            <a:spLocks noGrp="1"/>
          </p:cNvSpPr>
          <p:nvPr>
            <p:ph type="pic" sz="quarter" idx="48"/>
          </p:nvPr>
        </p:nvSpPr>
        <p:spPr>
          <a:xfrm>
            <a:off x="5076500" y="5030469"/>
            <a:ext cx="1130400"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dirty="0"/>
          </a:p>
        </p:txBody>
      </p:sp>
      <p:sp>
        <p:nvSpPr>
          <p:cNvPr id="44" name="Text Placeholder 2"/>
          <p:cNvSpPr>
            <a:spLocks noGrp="1"/>
          </p:cNvSpPr>
          <p:nvPr>
            <p:ph type="body" sz="quarter" idx="49" hasCustomPrompt="1"/>
          </p:nvPr>
        </p:nvSpPr>
        <p:spPr>
          <a:xfrm>
            <a:off x="1989137" y="5106358"/>
            <a:ext cx="2818461" cy="631502"/>
          </a:xfrm>
        </p:spPr>
        <p:txBody>
          <a:bodyPr anchor="b"/>
          <a:lstStyle>
            <a:lvl1pPr>
              <a:lnSpc>
                <a:spcPct val="90000"/>
              </a:lnSpc>
              <a:spcAft>
                <a:spcPts val="0"/>
              </a:spcAft>
              <a:defRPr sz="2000" cap="none" baseline="0">
                <a:solidFill>
                  <a:schemeClr val="bg2"/>
                </a:solidFill>
              </a:defRPr>
            </a:lvl1pPr>
          </a:lstStyle>
          <a:p>
            <a:pPr lvl="0"/>
            <a:r>
              <a:rPr lang="en-GB" dirty="0"/>
              <a:t>First name</a:t>
            </a:r>
          </a:p>
          <a:p>
            <a:pPr lvl="0"/>
            <a:r>
              <a:rPr lang="en-GB" dirty="0"/>
              <a:t>Surname</a:t>
            </a:r>
          </a:p>
        </p:txBody>
      </p:sp>
      <p:sp>
        <p:nvSpPr>
          <p:cNvPr id="45" name="Text Placeholder 4"/>
          <p:cNvSpPr>
            <a:spLocks noGrp="1"/>
          </p:cNvSpPr>
          <p:nvPr>
            <p:ph type="body" sz="quarter" idx="50" hasCustomPrompt="1"/>
          </p:nvPr>
        </p:nvSpPr>
        <p:spPr>
          <a:xfrm>
            <a:off x="1989138" y="5737867"/>
            <a:ext cx="2817812" cy="347663"/>
          </a:xfrm>
        </p:spPr>
        <p:txBody>
          <a:bodyPr anchor="ctr"/>
          <a:lstStyle>
            <a:lvl1pPr>
              <a:defRPr sz="1200" b="0" baseline="0"/>
            </a:lvl1pPr>
          </a:lstStyle>
          <a:p>
            <a:pPr lvl="0"/>
            <a:r>
              <a:rPr lang="en-GB" dirty="0"/>
              <a:t>Job title</a:t>
            </a:r>
          </a:p>
        </p:txBody>
      </p:sp>
      <p:sp>
        <p:nvSpPr>
          <p:cNvPr id="46" name="Text Placeholder 2"/>
          <p:cNvSpPr>
            <a:spLocks noGrp="1"/>
          </p:cNvSpPr>
          <p:nvPr>
            <p:ph type="body" sz="quarter" idx="51" hasCustomPrompt="1"/>
          </p:nvPr>
        </p:nvSpPr>
        <p:spPr>
          <a:xfrm>
            <a:off x="6490639" y="5106358"/>
            <a:ext cx="2818461" cy="631502"/>
          </a:xfrm>
        </p:spPr>
        <p:txBody>
          <a:bodyPr anchor="b"/>
          <a:lstStyle>
            <a:lvl1pPr>
              <a:lnSpc>
                <a:spcPct val="90000"/>
              </a:lnSpc>
              <a:spcAft>
                <a:spcPts val="0"/>
              </a:spcAft>
              <a:defRPr sz="2000" cap="none" baseline="0">
                <a:solidFill>
                  <a:schemeClr val="bg2"/>
                </a:solidFill>
              </a:defRPr>
            </a:lvl1pPr>
          </a:lstStyle>
          <a:p>
            <a:pPr lvl="0"/>
            <a:r>
              <a:rPr lang="en-GB" dirty="0"/>
              <a:t>First name</a:t>
            </a:r>
          </a:p>
          <a:p>
            <a:pPr lvl="0"/>
            <a:r>
              <a:rPr lang="en-GB" dirty="0"/>
              <a:t>Surname</a:t>
            </a:r>
          </a:p>
        </p:txBody>
      </p:sp>
      <p:sp>
        <p:nvSpPr>
          <p:cNvPr id="47" name="Text Placeholder 4"/>
          <p:cNvSpPr>
            <a:spLocks noGrp="1"/>
          </p:cNvSpPr>
          <p:nvPr>
            <p:ph type="body" sz="quarter" idx="52" hasCustomPrompt="1"/>
          </p:nvPr>
        </p:nvSpPr>
        <p:spPr>
          <a:xfrm>
            <a:off x="6491288" y="5737867"/>
            <a:ext cx="2817812" cy="347663"/>
          </a:xfrm>
        </p:spPr>
        <p:txBody>
          <a:bodyPr anchor="ctr"/>
          <a:lstStyle>
            <a:lvl1pPr>
              <a:defRPr sz="1200" b="0" baseline="0"/>
            </a:lvl1pPr>
          </a:lstStyle>
          <a:p>
            <a:pPr lvl="0"/>
            <a:r>
              <a:rPr lang="en-GB" dirty="0"/>
              <a:t>Job title</a:t>
            </a:r>
          </a:p>
        </p:txBody>
      </p:sp>
      <p:sp>
        <p:nvSpPr>
          <p:cNvPr id="56" name="Picture Placeholder 3"/>
          <p:cNvSpPr>
            <a:spLocks noGrp="1"/>
          </p:cNvSpPr>
          <p:nvPr>
            <p:ph type="pic" sz="quarter" idx="53"/>
          </p:nvPr>
        </p:nvSpPr>
        <p:spPr>
          <a:xfrm>
            <a:off x="596901" y="858519"/>
            <a:ext cx="1130400"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dirty="0"/>
          </a:p>
        </p:txBody>
      </p:sp>
      <p:sp>
        <p:nvSpPr>
          <p:cNvPr id="57" name="Picture Placeholder 3"/>
          <p:cNvSpPr>
            <a:spLocks noGrp="1"/>
          </p:cNvSpPr>
          <p:nvPr>
            <p:ph type="pic" sz="quarter" idx="54"/>
          </p:nvPr>
        </p:nvSpPr>
        <p:spPr>
          <a:xfrm>
            <a:off x="5076500" y="858519"/>
            <a:ext cx="1130400" cy="1131261"/>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dirty="0"/>
          </a:p>
        </p:txBody>
      </p:sp>
      <p:sp>
        <p:nvSpPr>
          <p:cNvPr id="58" name="Text Placeholder 2"/>
          <p:cNvSpPr>
            <a:spLocks noGrp="1"/>
          </p:cNvSpPr>
          <p:nvPr>
            <p:ph type="body" sz="quarter" idx="55" hasCustomPrompt="1"/>
          </p:nvPr>
        </p:nvSpPr>
        <p:spPr>
          <a:xfrm>
            <a:off x="1989137" y="934408"/>
            <a:ext cx="2818461" cy="631502"/>
          </a:xfrm>
        </p:spPr>
        <p:txBody>
          <a:bodyPr anchor="b"/>
          <a:lstStyle>
            <a:lvl1pPr>
              <a:lnSpc>
                <a:spcPct val="90000"/>
              </a:lnSpc>
              <a:spcAft>
                <a:spcPts val="0"/>
              </a:spcAft>
              <a:defRPr sz="2000" cap="none" baseline="0">
                <a:solidFill>
                  <a:schemeClr val="bg2"/>
                </a:solidFill>
              </a:defRPr>
            </a:lvl1pPr>
          </a:lstStyle>
          <a:p>
            <a:pPr lvl="0"/>
            <a:r>
              <a:rPr lang="en-GB" dirty="0"/>
              <a:t>First name</a:t>
            </a:r>
          </a:p>
          <a:p>
            <a:pPr lvl="0"/>
            <a:r>
              <a:rPr lang="en-GB" dirty="0"/>
              <a:t>Surname</a:t>
            </a:r>
          </a:p>
        </p:txBody>
      </p:sp>
      <p:sp>
        <p:nvSpPr>
          <p:cNvPr id="59" name="Text Placeholder 4"/>
          <p:cNvSpPr>
            <a:spLocks noGrp="1"/>
          </p:cNvSpPr>
          <p:nvPr>
            <p:ph type="body" sz="quarter" idx="56" hasCustomPrompt="1"/>
          </p:nvPr>
        </p:nvSpPr>
        <p:spPr>
          <a:xfrm>
            <a:off x="1989138" y="1565917"/>
            <a:ext cx="2817812" cy="347663"/>
          </a:xfrm>
        </p:spPr>
        <p:txBody>
          <a:bodyPr anchor="ctr"/>
          <a:lstStyle>
            <a:lvl1pPr>
              <a:defRPr sz="1200" b="0" baseline="0"/>
            </a:lvl1pPr>
          </a:lstStyle>
          <a:p>
            <a:pPr lvl="0"/>
            <a:r>
              <a:rPr lang="en-GB" dirty="0"/>
              <a:t>Job title</a:t>
            </a:r>
          </a:p>
        </p:txBody>
      </p:sp>
      <p:sp>
        <p:nvSpPr>
          <p:cNvPr id="65" name="Text Placeholder 2"/>
          <p:cNvSpPr>
            <a:spLocks noGrp="1"/>
          </p:cNvSpPr>
          <p:nvPr>
            <p:ph type="body" sz="quarter" idx="57" hasCustomPrompt="1"/>
          </p:nvPr>
        </p:nvSpPr>
        <p:spPr>
          <a:xfrm>
            <a:off x="6490639" y="934408"/>
            <a:ext cx="2818461" cy="631502"/>
          </a:xfrm>
        </p:spPr>
        <p:txBody>
          <a:bodyPr anchor="b"/>
          <a:lstStyle>
            <a:lvl1pPr>
              <a:lnSpc>
                <a:spcPct val="90000"/>
              </a:lnSpc>
              <a:spcAft>
                <a:spcPts val="0"/>
              </a:spcAft>
              <a:defRPr sz="2000" cap="none" baseline="0">
                <a:solidFill>
                  <a:schemeClr val="bg2"/>
                </a:solidFill>
              </a:defRPr>
            </a:lvl1pPr>
          </a:lstStyle>
          <a:p>
            <a:pPr lvl="0"/>
            <a:r>
              <a:rPr lang="en-GB" dirty="0"/>
              <a:t>First name</a:t>
            </a:r>
          </a:p>
          <a:p>
            <a:pPr lvl="0"/>
            <a:r>
              <a:rPr lang="en-GB" dirty="0"/>
              <a:t>Surname</a:t>
            </a:r>
          </a:p>
        </p:txBody>
      </p:sp>
      <p:sp>
        <p:nvSpPr>
          <p:cNvPr id="67" name="Text Placeholder 4"/>
          <p:cNvSpPr>
            <a:spLocks noGrp="1"/>
          </p:cNvSpPr>
          <p:nvPr>
            <p:ph type="body" sz="quarter" idx="58" hasCustomPrompt="1"/>
          </p:nvPr>
        </p:nvSpPr>
        <p:spPr>
          <a:xfrm>
            <a:off x="6491288" y="1565917"/>
            <a:ext cx="2817812" cy="347663"/>
          </a:xfrm>
        </p:spPr>
        <p:txBody>
          <a:bodyPr anchor="ctr"/>
          <a:lstStyle>
            <a:lvl1pPr>
              <a:defRPr sz="1200" b="0" baseline="0"/>
            </a:lvl1pPr>
          </a:lstStyle>
          <a:p>
            <a:pPr lvl="0"/>
            <a:r>
              <a:rPr lang="en-GB" dirty="0"/>
              <a:t>Job title</a:t>
            </a:r>
          </a:p>
        </p:txBody>
      </p:sp>
    </p:spTree>
    <p:extLst>
      <p:ext uri="{BB962C8B-B14F-4D97-AF65-F5344CB8AC3E}">
        <p14:creationId xmlns:p14="http://schemas.microsoft.com/office/powerpoint/2010/main" val="3257731459"/>
      </p:ext>
    </p:extLst>
  </p:cSld>
  <p:clrMapOvr>
    <a:masterClrMapping/>
  </p:clrMapOvr>
  <p:transition>
    <p:fade/>
  </p:transition>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rofiles - Three Short Profiles">
    <p:spTree>
      <p:nvGrpSpPr>
        <p:cNvPr id="1" name=""/>
        <p:cNvGrpSpPr/>
        <p:nvPr/>
      </p:nvGrpSpPr>
      <p:grpSpPr>
        <a:xfrm>
          <a:off x="0" y="0"/>
          <a:ext cx="0" cy="0"/>
          <a:chOff x="0" y="0"/>
          <a:chExt cx="0" cy="0"/>
        </a:xfrm>
      </p:grpSpPr>
      <p:sp>
        <p:nvSpPr>
          <p:cNvPr id="9" name="Picture Placeholder 3"/>
          <p:cNvSpPr>
            <a:spLocks noGrp="1"/>
          </p:cNvSpPr>
          <p:nvPr>
            <p:ph type="pic" sz="quarter" idx="15"/>
          </p:nvPr>
        </p:nvSpPr>
        <p:spPr>
          <a:xfrm>
            <a:off x="596900" y="1736725"/>
            <a:ext cx="2737653" cy="2300400"/>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dirty="0"/>
          </a:p>
        </p:txBody>
      </p:sp>
      <p:sp>
        <p:nvSpPr>
          <p:cNvPr id="11" name="Picture Placeholder 3"/>
          <p:cNvSpPr>
            <a:spLocks noGrp="1"/>
          </p:cNvSpPr>
          <p:nvPr>
            <p:ph type="pic" sz="quarter" idx="20"/>
          </p:nvPr>
        </p:nvSpPr>
        <p:spPr>
          <a:xfrm>
            <a:off x="6571447" y="1736725"/>
            <a:ext cx="2737653" cy="2300400"/>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dirty="0"/>
          </a:p>
        </p:txBody>
      </p:sp>
      <p:sp>
        <p:nvSpPr>
          <p:cNvPr id="12" name="Picture Placeholder 3"/>
          <p:cNvSpPr>
            <a:spLocks noGrp="1"/>
          </p:cNvSpPr>
          <p:nvPr>
            <p:ph type="pic" sz="quarter" idx="21"/>
          </p:nvPr>
        </p:nvSpPr>
        <p:spPr>
          <a:xfrm>
            <a:off x="3584174" y="1736725"/>
            <a:ext cx="2737653" cy="2300400"/>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dirty="0"/>
          </a:p>
        </p:txBody>
      </p:sp>
      <p:sp>
        <p:nvSpPr>
          <p:cNvPr id="19" name="Text Placeholder 4"/>
          <p:cNvSpPr>
            <a:spLocks noGrp="1"/>
          </p:cNvSpPr>
          <p:nvPr>
            <p:ph type="body" sz="quarter" idx="33"/>
          </p:nvPr>
        </p:nvSpPr>
        <p:spPr>
          <a:xfrm>
            <a:off x="596900" y="4288156"/>
            <a:ext cx="2737653" cy="18776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4"/>
          <p:cNvSpPr>
            <a:spLocks noGrp="1"/>
          </p:cNvSpPr>
          <p:nvPr>
            <p:ph type="body" sz="quarter" idx="34"/>
          </p:nvPr>
        </p:nvSpPr>
        <p:spPr>
          <a:xfrm>
            <a:off x="6571447" y="4288156"/>
            <a:ext cx="2737653" cy="18776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Text Placeholder 4"/>
          <p:cNvSpPr>
            <a:spLocks noGrp="1"/>
          </p:cNvSpPr>
          <p:nvPr>
            <p:ph type="body" sz="quarter" idx="35"/>
          </p:nvPr>
        </p:nvSpPr>
        <p:spPr>
          <a:xfrm>
            <a:off x="3584174" y="4288156"/>
            <a:ext cx="2737653" cy="18776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7">
            <a:extLst>
              <a:ext uri="{FF2B5EF4-FFF2-40B4-BE49-F238E27FC236}">
                <a16:creationId xmlns:a16="http://schemas.microsoft.com/office/drawing/2014/main" id="{D52FA79D-2E98-4693-BC1F-AC2E58CE25E8}"/>
              </a:ext>
            </a:extLst>
          </p:cNvPr>
          <p:cNvSpPr>
            <a:spLocks noGrp="1"/>
          </p:cNvSpPr>
          <p:nvPr>
            <p:ph type="body" sz="quarter" idx="13" hasCustomPrompt="1"/>
          </p:nvPr>
        </p:nvSpPr>
        <p:spPr>
          <a:xfrm>
            <a:off x="596900" y="584200"/>
            <a:ext cx="8712200" cy="936625"/>
          </a:xfrm>
          <a:prstGeom prst="rect">
            <a:avLst/>
          </a:prstGeom>
        </p:spPr>
        <p:txBody>
          <a:bodyPr tIns="0" bIns="0" anchor="t"/>
          <a:lstStyle>
            <a:lvl1pPr>
              <a:lnSpc>
                <a:spcPct val="90000"/>
              </a:lnSpc>
              <a:spcBef>
                <a:spcPts val="0"/>
              </a:spcBef>
              <a:spcAft>
                <a:spcPts val="0"/>
              </a:spcAft>
              <a:defRPr lang="en-US" sz="2200" b="1" kern="1200" cap="none" spc="0" baseline="0" dirty="0">
                <a:solidFill>
                  <a:schemeClr val="bg2"/>
                </a:solidFill>
                <a:latin typeface="+mn-lt"/>
                <a:ea typeface="+mn-ea"/>
                <a:cs typeface="+mn-cs"/>
              </a:defRPr>
            </a:lvl1pPr>
            <a:lvl2pPr>
              <a:lnSpc>
                <a:spcPct val="100000"/>
              </a:lnSpc>
              <a:spcBef>
                <a:spcPts val="0"/>
              </a:spcBef>
              <a:spcAft>
                <a:spcPts val="0"/>
              </a:spcAft>
              <a:defRPr sz="1700" b="0" cap="none" spc="0" baseline="0">
                <a:solidFill>
                  <a:schemeClr val="tx1"/>
                </a:solidFill>
              </a:defRPr>
            </a:lvl2pPr>
          </a:lstStyle>
          <a:p>
            <a:pPr marL="0" lvl="0" indent="0" algn="l" defTabSz="179388" rtl="0" eaLnBrk="1" latinLnBrk="0" hangingPunct="1">
              <a:lnSpc>
                <a:spcPct val="100000"/>
              </a:lnSpc>
              <a:spcBef>
                <a:spcPts val="0"/>
              </a:spcBef>
              <a:spcAft>
                <a:spcPts val="0"/>
              </a:spcAft>
              <a:buFont typeface="Arial" panose="020B0604020202020204" pitchFamily="34" charset="0"/>
              <a:buNone/>
            </a:pPr>
            <a:r>
              <a:rPr lang="en-GB" dirty="0"/>
              <a:t>Click to edit title </a:t>
            </a:r>
          </a:p>
          <a:p>
            <a:pPr lvl="1"/>
            <a:r>
              <a:rPr lang="en-GB" dirty="0"/>
              <a:t>Second level</a:t>
            </a:r>
          </a:p>
        </p:txBody>
      </p:sp>
    </p:spTree>
    <p:extLst>
      <p:ext uri="{BB962C8B-B14F-4D97-AF65-F5344CB8AC3E}">
        <p14:creationId xmlns:p14="http://schemas.microsoft.com/office/powerpoint/2010/main" val="1943731817"/>
      </p:ext>
    </p:extLst>
  </p:cSld>
  <p:clrMapOvr>
    <a:masterClrMapping/>
  </p:clrMapOvr>
  <p:transition>
    <p:fade/>
  </p:transition>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rofiles - Four Short Profiles">
    <p:spTree>
      <p:nvGrpSpPr>
        <p:cNvPr id="1" name=""/>
        <p:cNvGrpSpPr/>
        <p:nvPr/>
      </p:nvGrpSpPr>
      <p:grpSpPr>
        <a:xfrm>
          <a:off x="0" y="0"/>
          <a:ext cx="0" cy="0"/>
          <a:chOff x="0" y="0"/>
          <a:chExt cx="0" cy="0"/>
        </a:xfrm>
      </p:grpSpPr>
      <p:sp>
        <p:nvSpPr>
          <p:cNvPr id="9" name="Picture Placeholder 3"/>
          <p:cNvSpPr>
            <a:spLocks noGrp="1"/>
          </p:cNvSpPr>
          <p:nvPr>
            <p:ph type="pic" sz="quarter" idx="15"/>
          </p:nvPr>
        </p:nvSpPr>
        <p:spPr>
          <a:xfrm>
            <a:off x="596900" y="1736725"/>
            <a:ext cx="1992799" cy="2300400"/>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dirty="0"/>
          </a:p>
        </p:txBody>
      </p:sp>
      <p:sp>
        <p:nvSpPr>
          <p:cNvPr id="18" name="Picture Placeholder 3"/>
          <p:cNvSpPr>
            <a:spLocks noGrp="1"/>
          </p:cNvSpPr>
          <p:nvPr>
            <p:ph type="pic" sz="quarter" idx="27"/>
          </p:nvPr>
        </p:nvSpPr>
        <p:spPr>
          <a:xfrm>
            <a:off x="2836700" y="1736725"/>
            <a:ext cx="1992799" cy="2300400"/>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dirty="0"/>
          </a:p>
        </p:txBody>
      </p:sp>
      <p:sp>
        <p:nvSpPr>
          <p:cNvPr id="19" name="Picture Placeholder 3"/>
          <p:cNvSpPr>
            <a:spLocks noGrp="1"/>
          </p:cNvSpPr>
          <p:nvPr>
            <p:ph type="pic" sz="quarter" idx="28"/>
          </p:nvPr>
        </p:nvSpPr>
        <p:spPr>
          <a:xfrm>
            <a:off x="5076500" y="1736725"/>
            <a:ext cx="1992799" cy="2300400"/>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dirty="0"/>
          </a:p>
        </p:txBody>
      </p:sp>
      <p:sp>
        <p:nvSpPr>
          <p:cNvPr id="20" name="Picture Placeholder 3"/>
          <p:cNvSpPr>
            <a:spLocks noGrp="1"/>
          </p:cNvSpPr>
          <p:nvPr>
            <p:ph type="pic" sz="quarter" idx="29"/>
          </p:nvPr>
        </p:nvSpPr>
        <p:spPr>
          <a:xfrm>
            <a:off x="7316301" y="1736725"/>
            <a:ext cx="1992799" cy="2300400"/>
          </a:xfrm>
          <a:solidFill>
            <a:schemeClr val="accent5"/>
          </a:solidFill>
        </p:spPr>
        <p:txBody>
          <a:bodyPr lIns="36000" tIns="36000" rIns="36000" bIns="36000" anchor="ctr">
            <a:normAutofit/>
          </a:bodyPr>
          <a:lstStyle>
            <a:lvl1pPr algn="ctr">
              <a:lnSpc>
                <a:spcPct val="100000"/>
              </a:lnSpc>
              <a:spcAft>
                <a:spcPts val="0"/>
              </a:spcAft>
              <a:defRPr sz="1400">
                <a:solidFill>
                  <a:schemeClr val="bg1"/>
                </a:solidFill>
              </a:defRPr>
            </a:lvl1pPr>
          </a:lstStyle>
          <a:p>
            <a:r>
              <a:rPr lang="en-US"/>
              <a:t>Click icon to add picture</a:t>
            </a:r>
            <a:endParaRPr lang="en-GB" dirty="0"/>
          </a:p>
        </p:txBody>
      </p:sp>
      <p:sp>
        <p:nvSpPr>
          <p:cNvPr id="25" name="Text Placeholder 4"/>
          <p:cNvSpPr>
            <a:spLocks noGrp="1"/>
          </p:cNvSpPr>
          <p:nvPr>
            <p:ph type="body" sz="quarter" idx="33"/>
          </p:nvPr>
        </p:nvSpPr>
        <p:spPr>
          <a:xfrm>
            <a:off x="596900" y="4288156"/>
            <a:ext cx="1992313" cy="18776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Text Placeholder 4"/>
          <p:cNvSpPr>
            <a:spLocks noGrp="1"/>
          </p:cNvSpPr>
          <p:nvPr>
            <p:ph type="body" sz="quarter" idx="34"/>
          </p:nvPr>
        </p:nvSpPr>
        <p:spPr>
          <a:xfrm>
            <a:off x="2836862" y="4288156"/>
            <a:ext cx="1992313" cy="18776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7" name="Text Placeholder 4"/>
          <p:cNvSpPr>
            <a:spLocks noGrp="1"/>
          </p:cNvSpPr>
          <p:nvPr>
            <p:ph type="body" sz="quarter" idx="35"/>
          </p:nvPr>
        </p:nvSpPr>
        <p:spPr>
          <a:xfrm>
            <a:off x="7316787" y="4288156"/>
            <a:ext cx="1992313" cy="18776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Text Placeholder 4"/>
          <p:cNvSpPr>
            <a:spLocks noGrp="1"/>
          </p:cNvSpPr>
          <p:nvPr>
            <p:ph type="body" sz="quarter" idx="36"/>
          </p:nvPr>
        </p:nvSpPr>
        <p:spPr>
          <a:xfrm>
            <a:off x="5076824" y="4288156"/>
            <a:ext cx="1992313" cy="18776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7">
            <a:extLst>
              <a:ext uri="{FF2B5EF4-FFF2-40B4-BE49-F238E27FC236}">
                <a16:creationId xmlns:a16="http://schemas.microsoft.com/office/drawing/2014/main" id="{45C6AFBE-36C7-44BB-B26D-9D1AE1A73133}"/>
              </a:ext>
            </a:extLst>
          </p:cNvPr>
          <p:cNvSpPr>
            <a:spLocks noGrp="1"/>
          </p:cNvSpPr>
          <p:nvPr>
            <p:ph type="body" sz="quarter" idx="13" hasCustomPrompt="1"/>
          </p:nvPr>
        </p:nvSpPr>
        <p:spPr>
          <a:xfrm>
            <a:off x="596900" y="584200"/>
            <a:ext cx="8712200" cy="936625"/>
          </a:xfrm>
          <a:prstGeom prst="rect">
            <a:avLst/>
          </a:prstGeom>
        </p:spPr>
        <p:txBody>
          <a:bodyPr tIns="0" bIns="0" anchor="t"/>
          <a:lstStyle>
            <a:lvl1pPr>
              <a:lnSpc>
                <a:spcPct val="90000"/>
              </a:lnSpc>
              <a:spcBef>
                <a:spcPts val="0"/>
              </a:spcBef>
              <a:spcAft>
                <a:spcPts val="0"/>
              </a:spcAft>
              <a:defRPr lang="en-US" sz="2200" b="1" kern="1200" cap="none" spc="0" baseline="0" dirty="0">
                <a:solidFill>
                  <a:schemeClr val="bg2"/>
                </a:solidFill>
                <a:latin typeface="+mn-lt"/>
                <a:ea typeface="+mn-ea"/>
                <a:cs typeface="+mn-cs"/>
              </a:defRPr>
            </a:lvl1pPr>
            <a:lvl2pPr>
              <a:lnSpc>
                <a:spcPct val="100000"/>
              </a:lnSpc>
              <a:spcBef>
                <a:spcPts val="0"/>
              </a:spcBef>
              <a:spcAft>
                <a:spcPts val="0"/>
              </a:spcAft>
              <a:defRPr sz="1700" b="0" cap="none" spc="0" baseline="0">
                <a:solidFill>
                  <a:schemeClr val="tx1"/>
                </a:solidFill>
              </a:defRPr>
            </a:lvl2pPr>
          </a:lstStyle>
          <a:p>
            <a:pPr marL="0" lvl="0" indent="0" algn="l" defTabSz="179388" rtl="0" eaLnBrk="1" latinLnBrk="0" hangingPunct="1">
              <a:lnSpc>
                <a:spcPct val="100000"/>
              </a:lnSpc>
              <a:spcBef>
                <a:spcPts val="0"/>
              </a:spcBef>
              <a:spcAft>
                <a:spcPts val="0"/>
              </a:spcAft>
              <a:buFont typeface="Arial" panose="020B0604020202020204" pitchFamily="34" charset="0"/>
              <a:buNone/>
            </a:pPr>
            <a:r>
              <a:rPr lang="en-GB" dirty="0"/>
              <a:t>Click to edit title </a:t>
            </a:r>
          </a:p>
          <a:p>
            <a:pPr lvl="1"/>
            <a:r>
              <a:rPr lang="en-GB" dirty="0"/>
              <a:t>Second level</a:t>
            </a:r>
          </a:p>
        </p:txBody>
      </p:sp>
    </p:spTree>
    <p:extLst>
      <p:ext uri="{BB962C8B-B14F-4D97-AF65-F5344CB8AC3E}">
        <p14:creationId xmlns:p14="http://schemas.microsoft.com/office/powerpoint/2010/main" val="864601710"/>
      </p:ext>
    </p:extLst>
  </p:cSld>
  <p:clrMapOvr>
    <a:masterClrMapping/>
  </p:clrMapOvr>
  <p:transition>
    <p:fade/>
  </p:transition>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rofiles - Two Column Content">
    <p:spTree>
      <p:nvGrpSpPr>
        <p:cNvPr id="1" name=""/>
        <p:cNvGrpSpPr/>
        <p:nvPr/>
      </p:nvGrpSpPr>
      <p:grpSpPr>
        <a:xfrm>
          <a:off x="0" y="0"/>
          <a:ext cx="0" cy="0"/>
          <a:chOff x="0" y="0"/>
          <a:chExt cx="0" cy="0"/>
        </a:xfrm>
      </p:grpSpPr>
      <p:sp>
        <p:nvSpPr>
          <p:cNvPr id="11" name="Content Placeholder 2"/>
          <p:cNvSpPr>
            <a:spLocks noGrp="1"/>
          </p:cNvSpPr>
          <p:nvPr>
            <p:ph idx="1" hasCustomPrompt="1"/>
          </p:nvPr>
        </p:nvSpPr>
        <p:spPr>
          <a:xfrm>
            <a:off x="599281" y="1736725"/>
            <a:ext cx="4446000" cy="4429126"/>
          </a:xfrm>
        </p:spPr>
        <p:txBody>
          <a:bodyPr rIns="0"/>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Content Placeholder 2"/>
          <p:cNvSpPr>
            <a:spLocks noGrp="1"/>
          </p:cNvSpPr>
          <p:nvPr>
            <p:ph idx="14" hasCustomPrompt="1"/>
          </p:nvPr>
        </p:nvSpPr>
        <p:spPr>
          <a:xfrm>
            <a:off x="5320820" y="1736725"/>
            <a:ext cx="3988280" cy="4429126"/>
          </a:xfrm>
          <a:solidFill>
            <a:schemeClr val="bg1"/>
          </a:solidFill>
        </p:spPr>
        <p:txBody>
          <a:bodyPr lIns="288000" tIns="288000" rIns="288000"/>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 Placeholder 7">
            <a:extLst>
              <a:ext uri="{FF2B5EF4-FFF2-40B4-BE49-F238E27FC236}">
                <a16:creationId xmlns:a16="http://schemas.microsoft.com/office/drawing/2014/main" id="{19D90431-D6C0-410D-83DE-7315B850FD37}"/>
              </a:ext>
            </a:extLst>
          </p:cNvPr>
          <p:cNvSpPr>
            <a:spLocks noGrp="1"/>
          </p:cNvSpPr>
          <p:nvPr>
            <p:ph type="body" sz="quarter" idx="13" hasCustomPrompt="1"/>
          </p:nvPr>
        </p:nvSpPr>
        <p:spPr>
          <a:xfrm>
            <a:off x="596900" y="584200"/>
            <a:ext cx="8712200" cy="936625"/>
          </a:xfrm>
          <a:prstGeom prst="rect">
            <a:avLst/>
          </a:prstGeom>
        </p:spPr>
        <p:txBody>
          <a:bodyPr tIns="0" bIns="0" anchor="t"/>
          <a:lstStyle>
            <a:lvl1pPr>
              <a:lnSpc>
                <a:spcPct val="90000"/>
              </a:lnSpc>
              <a:spcBef>
                <a:spcPts val="0"/>
              </a:spcBef>
              <a:spcAft>
                <a:spcPts val="0"/>
              </a:spcAft>
              <a:defRPr lang="en-US" sz="2200" b="1" kern="1200" cap="none" spc="0" baseline="0" dirty="0">
                <a:solidFill>
                  <a:schemeClr val="bg2"/>
                </a:solidFill>
                <a:latin typeface="+mn-lt"/>
                <a:ea typeface="+mn-ea"/>
                <a:cs typeface="+mn-cs"/>
              </a:defRPr>
            </a:lvl1pPr>
            <a:lvl2pPr>
              <a:lnSpc>
                <a:spcPct val="100000"/>
              </a:lnSpc>
              <a:spcBef>
                <a:spcPts val="0"/>
              </a:spcBef>
              <a:spcAft>
                <a:spcPts val="0"/>
              </a:spcAft>
              <a:defRPr sz="1700" b="0" cap="none" spc="0" baseline="0">
                <a:solidFill>
                  <a:schemeClr val="tx1"/>
                </a:solidFill>
              </a:defRPr>
            </a:lvl2pPr>
          </a:lstStyle>
          <a:p>
            <a:pPr marL="0" lvl="0" indent="0" algn="l" defTabSz="179388" rtl="0" eaLnBrk="1" latinLnBrk="0" hangingPunct="1">
              <a:lnSpc>
                <a:spcPct val="100000"/>
              </a:lnSpc>
              <a:spcBef>
                <a:spcPts val="0"/>
              </a:spcBef>
              <a:spcAft>
                <a:spcPts val="0"/>
              </a:spcAft>
              <a:buFont typeface="Arial" panose="020B0604020202020204" pitchFamily="34" charset="0"/>
              <a:buNone/>
            </a:pPr>
            <a:r>
              <a:rPr lang="en-GB" dirty="0"/>
              <a:t>Click to edit title </a:t>
            </a:r>
          </a:p>
          <a:p>
            <a:pPr lvl="1"/>
            <a:r>
              <a:rPr lang="en-GB" dirty="0"/>
              <a:t>Second level</a:t>
            </a:r>
          </a:p>
        </p:txBody>
      </p:sp>
    </p:spTree>
    <p:extLst>
      <p:ext uri="{BB962C8B-B14F-4D97-AF65-F5344CB8AC3E}">
        <p14:creationId xmlns:p14="http://schemas.microsoft.com/office/powerpoint/2010/main" val="470296913"/>
      </p:ext>
    </p:extLst>
  </p:cSld>
  <p:clrMapOvr>
    <a:masterClrMapping/>
  </p:clrMapOvr>
  <p:transition>
    <p:fade/>
  </p:transition>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rofiles - Extended Profile Part 1 Two Column">
    <p:spTree>
      <p:nvGrpSpPr>
        <p:cNvPr id="1" name=""/>
        <p:cNvGrpSpPr/>
        <p:nvPr/>
      </p:nvGrpSpPr>
      <p:grpSpPr>
        <a:xfrm>
          <a:off x="0" y="0"/>
          <a:ext cx="0" cy="0"/>
          <a:chOff x="0" y="0"/>
          <a:chExt cx="0" cy="0"/>
        </a:xfrm>
      </p:grpSpPr>
      <p:sp>
        <p:nvSpPr>
          <p:cNvPr id="10" name="Picture Placeholder 14"/>
          <p:cNvSpPr>
            <a:spLocks noGrp="1"/>
          </p:cNvSpPr>
          <p:nvPr>
            <p:ph type="pic" sz="quarter" idx="18"/>
          </p:nvPr>
        </p:nvSpPr>
        <p:spPr>
          <a:xfrm>
            <a:off x="7739098" y="296862"/>
            <a:ext cx="1858928" cy="1944688"/>
          </a:xfrm>
          <a:solidFill>
            <a:schemeClr val="accent5"/>
          </a:solidFill>
        </p:spPr>
        <p:txBody>
          <a:bodyPr lIns="36000" tIns="36000" rIns="36000" bIns="36000" anchor="ctr">
            <a:normAutofit/>
          </a:bodyPr>
          <a:lstStyle>
            <a:lvl1pPr algn="ctr">
              <a:defRPr sz="1400">
                <a:solidFill>
                  <a:schemeClr val="bg1"/>
                </a:solidFill>
              </a:defRPr>
            </a:lvl1pPr>
          </a:lstStyle>
          <a:p>
            <a:r>
              <a:rPr lang="en-US"/>
              <a:t>Click icon to add picture</a:t>
            </a:r>
            <a:endParaRPr lang="en-GB" dirty="0"/>
          </a:p>
        </p:txBody>
      </p:sp>
      <p:sp>
        <p:nvSpPr>
          <p:cNvPr id="17" name="Content Placeholder 2">
            <a:extLst>
              <a:ext uri="{FF2B5EF4-FFF2-40B4-BE49-F238E27FC236}">
                <a16:creationId xmlns:a16="http://schemas.microsoft.com/office/drawing/2014/main" id="{C99FFD0B-601C-4A9F-B59A-E2DCD0CDF397}"/>
              </a:ext>
            </a:extLst>
          </p:cNvPr>
          <p:cNvSpPr>
            <a:spLocks noGrp="1"/>
          </p:cNvSpPr>
          <p:nvPr>
            <p:ph idx="21" hasCustomPrompt="1"/>
          </p:nvPr>
        </p:nvSpPr>
        <p:spPr>
          <a:xfrm>
            <a:off x="599281" y="2457450"/>
            <a:ext cx="8708630" cy="3708401"/>
          </a:xfrm>
        </p:spPr>
        <p:txBody>
          <a:bodyPr rIns="0" numCol="3" spcCol="180000"/>
          <a:lstStyle>
            <a:lvl1pPr>
              <a:defRPr/>
            </a:lvl1pPr>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7">
            <a:extLst>
              <a:ext uri="{FF2B5EF4-FFF2-40B4-BE49-F238E27FC236}">
                <a16:creationId xmlns:a16="http://schemas.microsoft.com/office/drawing/2014/main" id="{981E50BB-4A4B-44A3-9077-949AB91329DE}"/>
              </a:ext>
            </a:extLst>
          </p:cNvPr>
          <p:cNvSpPr>
            <a:spLocks noGrp="1"/>
          </p:cNvSpPr>
          <p:nvPr>
            <p:ph type="body" sz="quarter" idx="22" hasCustomPrompt="1"/>
          </p:nvPr>
        </p:nvSpPr>
        <p:spPr>
          <a:xfrm>
            <a:off x="596900" y="584200"/>
            <a:ext cx="6764400" cy="936625"/>
          </a:xfrm>
          <a:prstGeom prst="rect">
            <a:avLst/>
          </a:prstGeom>
        </p:spPr>
        <p:txBody>
          <a:bodyPr tIns="0" bIns="0" anchor="t"/>
          <a:lstStyle>
            <a:lvl1pPr>
              <a:lnSpc>
                <a:spcPct val="90000"/>
              </a:lnSpc>
              <a:spcBef>
                <a:spcPts val="0"/>
              </a:spcBef>
              <a:spcAft>
                <a:spcPts val="0"/>
              </a:spcAft>
              <a:defRPr lang="en-US" sz="2200" b="1" kern="1200" cap="none" spc="0" baseline="0" dirty="0">
                <a:solidFill>
                  <a:schemeClr val="bg2"/>
                </a:solidFill>
                <a:latin typeface="+mn-lt"/>
                <a:ea typeface="+mn-ea"/>
                <a:cs typeface="+mn-cs"/>
              </a:defRPr>
            </a:lvl1pPr>
            <a:lvl2pPr>
              <a:lnSpc>
                <a:spcPct val="100000"/>
              </a:lnSpc>
              <a:spcBef>
                <a:spcPts val="0"/>
              </a:spcBef>
              <a:spcAft>
                <a:spcPts val="0"/>
              </a:spcAft>
              <a:defRPr sz="1700" b="0" cap="none" spc="0" baseline="0">
                <a:solidFill>
                  <a:schemeClr val="tx1"/>
                </a:solidFill>
              </a:defRPr>
            </a:lvl2pPr>
          </a:lstStyle>
          <a:p>
            <a:pPr marL="0" lvl="0" indent="0" algn="l" defTabSz="179388" rtl="0" eaLnBrk="1" latinLnBrk="0" hangingPunct="1">
              <a:lnSpc>
                <a:spcPct val="100000"/>
              </a:lnSpc>
              <a:spcBef>
                <a:spcPts val="0"/>
              </a:spcBef>
              <a:spcAft>
                <a:spcPts val="0"/>
              </a:spcAft>
              <a:buFont typeface="Arial" panose="020B0604020202020204" pitchFamily="34" charset="0"/>
              <a:buNone/>
            </a:pPr>
            <a:r>
              <a:rPr lang="en-GB" dirty="0"/>
              <a:t>Click to edit title </a:t>
            </a:r>
          </a:p>
          <a:p>
            <a:pPr lvl="1"/>
            <a:r>
              <a:rPr lang="en-GB" dirty="0"/>
              <a:t>Second level</a:t>
            </a:r>
          </a:p>
        </p:txBody>
      </p:sp>
    </p:spTree>
    <p:extLst>
      <p:ext uri="{BB962C8B-B14F-4D97-AF65-F5344CB8AC3E}">
        <p14:creationId xmlns:p14="http://schemas.microsoft.com/office/powerpoint/2010/main" val="248754807"/>
      </p:ext>
    </p:extLst>
  </p:cSld>
  <p:clrMapOvr>
    <a:masterClrMapping/>
  </p:clrMapOvr>
  <p:transition>
    <p:fade/>
  </p:transition>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rofiles - Extended Profile Part 2 Two Columns">
    <p:spTree>
      <p:nvGrpSpPr>
        <p:cNvPr id="1" name=""/>
        <p:cNvGrpSpPr/>
        <p:nvPr/>
      </p:nvGrpSpPr>
      <p:grpSpPr>
        <a:xfrm>
          <a:off x="0" y="0"/>
          <a:ext cx="0" cy="0"/>
          <a:chOff x="0" y="0"/>
          <a:chExt cx="0" cy="0"/>
        </a:xfrm>
      </p:grpSpPr>
      <p:sp>
        <p:nvSpPr>
          <p:cNvPr id="14" name="Rectangle 13"/>
          <p:cNvSpPr/>
          <p:nvPr userDrawn="1"/>
        </p:nvSpPr>
        <p:spPr>
          <a:xfrm>
            <a:off x="8115300" y="0"/>
            <a:ext cx="1790700" cy="6858000"/>
          </a:xfrm>
          <a:prstGeom prst="rect">
            <a:avLst/>
          </a:prstGeom>
          <a:solidFill>
            <a:srgbClr val="5F71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userDrawn="1"/>
        </p:nvSpPr>
        <p:spPr>
          <a:xfrm>
            <a:off x="307976" y="296863"/>
            <a:ext cx="8102599" cy="61563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plcSlideNumber">
            <a:extLst>
              <a:ext uri="{FF2B5EF4-FFF2-40B4-BE49-F238E27FC236}">
                <a16:creationId xmlns:a16="http://schemas.microsoft.com/office/drawing/2014/main" id="{F035E6EA-5DB7-4418-8391-F24B8BBF436F}"/>
              </a:ext>
            </a:extLst>
          </p:cNvPr>
          <p:cNvSpPr>
            <a:spLocks noGrp="1"/>
          </p:cNvSpPr>
          <p:nvPr userDrawn="1"/>
        </p:nvSpPr>
        <p:spPr>
          <a:xfrm>
            <a:off x="8901263" y="6548183"/>
            <a:ext cx="696763" cy="211454"/>
          </a:xfrm>
          <a:prstGeom prst="rect">
            <a:avLst/>
          </a:prstGeom>
        </p:spPr>
        <p:txBody>
          <a:bodyPr vert="horz" lIns="91440" tIns="45720" rIns="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764D758-178E-4044-96D2-948E9A9D94EB}" type="slidenum">
              <a:rPr lang="en-GB" sz="1100" smtClean="0">
                <a:solidFill>
                  <a:srgbClr val="9AB1C5"/>
                </a:solidFill>
              </a:rPr>
              <a:pPr algn="r"/>
              <a:t>‹#›</a:t>
            </a:fld>
            <a:endParaRPr lang="en-GB" sz="1100" dirty="0">
              <a:solidFill>
                <a:srgbClr val="9AB1C5"/>
              </a:solidFill>
            </a:endParaRPr>
          </a:p>
        </p:txBody>
      </p:sp>
      <p:sp>
        <p:nvSpPr>
          <p:cNvPr id="12" name="Content Placeholder 2">
            <a:extLst>
              <a:ext uri="{FF2B5EF4-FFF2-40B4-BE49-F238E27FC236}">
                <a16:creationId xmlns:a16="http://schemas.microsoft.com/office/drawing/2014/main" id="{0BD102D4-4C47-42C8-825F-3E7BDF798039}"/>
              </a:ext>
            </a:extLst>
          </p:cNvPr>
          <p:cNvSpPr>
            <a:spLocks noGrp="1"/>
          </p:cNvSpPr>
          <p:nvPr>
            <p:ph idx="21" hasCustomPrompt="1"/>
          </p:nvPr>
        </p:nvSpPr>
        <p:spPr>
          <a:xfrm>
            <a:off x="599281" y="1736725"/>
            <a:ext cx="7516019" cy="4429126"/>
          </a:xfrm>
        </p:spPr>
        <p:txBody>
          <a:bodyPr rIns="0" numCol="2" spcCol="180000"/>
          <a:lstStyle>
            <a:lvl1pPr>
              <a:defRPr/>
            </a:lvl1pPr>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ext Placeholder 7">
            <a:extLst>
              <a:ext uri="{FF2B5EF4-FFF2-40B4-BE49-F238E27FC236}">
                <a16:creationId xmlns:a16="http://schemas.microsoft.com/office/drawing/2014/main" id="{68A3AA93-AE9B-4CE5-A1F9-548E340360A5}"/>
              </a:ext>
            </a:extLst>
          </p:cNvPr>
          <p:cNvSpPr>
            <a:spLocks noGrp="1"/>
          </p:cNvSpPr>
          <p:nvPr>
            <p:ph type="body" sz="quarter" idx="22" hasCustomPrompt="1"/>
          </p:nvPr>
        </p:nvSpPr>
        <p:spPr>
          <a:xfrm>
            <a:off x="596900" y="584200"/>
            <a:ext cx="7518400" cy="936625"/>
          </a:xfrm>
          <a:prstGeom prst="rect">
            <a:avLst/>
          </a:prstGeom>
        </p:spPr>
        <p:txBody>
          <a:bodyPr tIns="0" bIns="0" anchor="t"/>
          <a:lstStyle>
            <a:lvl1pPr>
              <a:lnSpc>
                <a:spcPct val="90000"/>
              </a:lnSpc>
              <a:spcBef>
                <a:spcPts val="0"/>
              </a:spcBef>
              <a:spcAft>
                <a:spcPts val="0"/>
              </a:spcAft>
              <a:defRPr lang="en-US" sz="2200" b="1" kern="1200" cap="none" spc="0" baseline="0" dirty="0">
                <a:solidFill>
                  <a:schemeClr val="bg2"/>
                </a:solidFill>
                <a:latin typeface="+mn-lt"/>
                <a:ea typeface="+mn-ea"/>
                <a:cs typeface="+mn-cs"/>
              </a:defRPr>
            </a:lvl1pPr>
            <a:lvl2pPr>
              <a:lnSpc>
                <a:spcPct val="100000"/>
              </a:lnSpc>
              <a:spcBef>
                <a:spcPts val="0"/>
              </a:spcBef>
              <a:spcAft>
                <a:spcPts val="0"/>
              </a:spcAft>
              <a:defRPr sz="1700" b="0" cap="none" spc="0" baseline="0">
                <a:solidFill>
                  <a:schemeClr val="tx1"/>
                </a:solidFill>
              </a:defRPr>
            </a:lvl2pPr>
          </a:lstStyle>
          <a:p>
            <a:pPr marL="0" lvl="0" indent="0" algn="l" defTabSz="179388" rtl="0" eaLnBrk="1" latinLnBrk="0" hangingPunct="1">
              <a:lnSpc>
                <a:spcPct val="100000"/>
              </a:lnSpc>
              <a:spcBef>
                <a:spcPts val="0"/>
              </a:spcBef>
              <a:spcAft>
                <a:spcPts val="0"/>
              </a:spcAft>
              <a:buFont typeface="Arial" panose="020B0604020202020204" pitchFamily="34" charset="0"/>
              <a:buNone/>
            </a:pPr>
            <a:r>
              <a:rPr lang="en-GB" dirty="0"/>
              <a:t>Click to edit title </a:t>
            </a:r>
          </a:p>
          <a:p>
            <a:pPr lvl="1"/>
            <a:r>
              <a:rPr lang="en-GB" dirty="0"/>
              <a:t>Second level</a:t>
            </a:r>
          </a:p>
        </p:txBody>
      </p:sp>
    </p:spTree>
    <p:extLst>
      <p:ext uri="{BB962C8B-B14F-4D97-AF65-F5344CB8AC3E}">
        <p14:creationId xmlns:p14="http://schemas.microsoft.com/office/powerpoint/2010/main" val="3284470453"/>
      </p:ext>
    </p:extLst>
  </p:cSld>
  <p:clrMapOvr>
    <a:masterClrMapping/>
  </p:clrMapOvr>
  <p:transition>
    <p:fade/>
  </p:transition>
  <p:extLst>
    <p:ext uri="{DCECCB84-F9BA-43D5-87BE-67443E8EF086}">
      <p15:sldGuideLst xmlns:p15="http://schemas.microsoft.com/office/powerpoint/2012/main">
        <p15:guide id="1" pos="378">
          <p15:clr>
            <a:srgbClr val="FBAE40"/>
          </p15:clr>
        </p15:guide>
        <p15:guide id="2" pos="5298">
          <p15:clr>
            <a:srgbClr val="FBAE40"/>
          </p15:clr>
        </p15:guide>
        <p15:guide id="3" pos="5112">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rofiles - Extended Profile Part 3 Two Columns">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3675390B-AE45-43D7-A78E-6D522F658F75}"/>
              </a:ext>
            </a:extLst>
          </p:cNvPr>
          <p:cNvSpPr>
            <a:spLocks noGrp="1"/>
          </p:cNvSpPr>
          <p:nvPr>
            <p:ph idx="21" hasCustomPrompt="1"/>
          </p:nvPr>
        </p:nvSpPr>
        <p:spPr>
          <a:xfrm>
            <a:off x="599281" y="1736725"/>
            <a:ext cx="8709820" cy="4429126"/>
          </a:xfrm>
        </p:spPr>
        <p:txBody>
          <a:bodyPr rIns="0" numCol="3" spcCol="144000"/>
          <a:lstStyle>
            <a:lvl1pPr>
              <a:defRPr/>
            </a:lvl1pPr>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Text Placeholder 7">
            <a:extLst>
              <a:ext uri="{FF2B5EF4-FFF2-40B4-BE49-F238E27FC236}">
                <a16:creationId xmlns:a16="http://schemas.microsoft.com/office/drawing/2014/main" id="{CF7C2A42-62BA-474D-86BC-ABCF5227218C}"/>
              </a:ext>
            </a:extLst>
          </p:cNvPr>
          <p:cNvSpPr>
            <a:spLocks noGrp="1"/>
          </p:cNvSpPr>
          <p:nvPr>
            <p:ph type="body" sz="quarter" idx="22" hasCustomPrompt="1"/>
          </p:nvPr>
        </p:nvSpPr>
        <p:spPr>
          <a:xfrm>
            <a:off x="596900" y="584200"/>
            <a:ext cx="8712200" cy="936625"/>
          </a:xfrm>
          <a:prstGeom prst="rect">
            <a:avLst/>
          </a:prstGeom>
        </p:spPr>
        <p:txBody>
          <a:bodyPr tIns="0" bIns="0" anchor="t"/>
          <a:lstStyle>
            <a:lvl1pPr>
              <a:lnSpc>
                <a:spcPct val="90000"/>
              </a:lnSpc>
              <a:spcBef>
                <a:spcPts val="0"/>
              </a:spcBef>
              <a:spcAft>
                <a:spcPts val="0"/>
              </a:spcAft>
              <a:defRPr lang="en-US" sz="2200" b="1" kern="1200" cap="none" spc="0" baseline="0" dirty="0">
                <a:solidFill>
                  <a:schemeClr val="bg2"/>
                </a:solidFill>
                <a:latin typeface="+mn-lt"/>
                <a:ea typeface="+mn-ea"/>
                <a:cs typeface="+mn-cs"/>
              </a:defRPr>
            </a:lvl1pPr>
            <a:lvl2pPr>
              <a:lnSpc>
                <a:spcPct val="100000"/>
              </a:lnSpc>
              <a:spcBef>
                <a:spcPts val="0"/>
              </a:spcBef>
              <a:spcAft>
                <a:spcPts val="0"/>
              </a:spcAft>
              <a:defRPr sz="1700" b="0" cap="none" spc="0" baseline="0">
                <a:solidFill>
                  <a:schemeClr val="tx1"/>
                </a:solidFill>
              </a:defRPr>
            </a:lvl2pPr>
          </a:lstStyle>
          <a:p>
            <a:pPr marL="0" lvl="0" indent="0" algn="l" defTabSz="179388" rtl="0" eaLnBrk="1" latinLnBrk="0" hangingPunct="1">
              <a:lnSpc>
                <a:spcPct val="100000"/>
              </a:lnSpc>
              <a:spcBef>
                <a:spcPts val="0"/>
              </a:spcBef>
              <a:spcAft>
                <a:spcPts val="0"/>
              </a:spcAft>
              <a:buFont typeface="Arial" panose="020B0604020202020204" pitchFamily="34" charset="0"/>
              <a:buNone/>
            </a:pPr>
            <a:r>
              <a:rPr lang="en-GB" dirty="0"/>
              <a:t>Click to edit title </a:t>
            </a:r>
          </a:p>
          <a:p>
            <a:pPr lvl="1"/>
            <a:r>
              <a:rPr lang="en-GB" dirty="0"/>
              <a:t>Second level</a:t>
            </a:r>
          </a:p>
        </p:txBody>
      </p:sp>
    </p:spTree>
    <p:extLst>
      <p:ext uri="{BB962C8B-B14F-4D97-AF65-F5344CB8AC3E}">
        <p14:creationId xmlns:p14="http://schemas.microsoft.com/office/powerpoint/2010/main" val="4185147603"/>
      </p:ext>
    </p:extLst>
  </p:cSld>
  <p:clrMapOvr>
    <a:masterClrMapping/>
  </p:clrMapOvr>
  <p:transition>
    <p:fade/>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Slide B [TOC Source]">
    <p:spTree>
      <p:nvGrpSpPr>
        <p:cNvPr id="1" name=""/>
        <p:cNvGrpSpPr/>
        <p:nvPr/>
      </p:nvGrpSpPr>
      <p:grpSpPr>
        <a:xfrm>
          <a:off x="0" y="0"/>
          <a:ext cx="0" cy="0"/>
          <a:chOff x="0" y="0"/>
          <a:chExt cx="0" cy="0"/>
        </a:xfrm>
      </p:grpSpPr>
      <p:sp>
        <p:nvSpPr>
          <p:cNvPr id="22" name="plcPicture">
            <a:extLst>
              <a:ext uri="{FF2B5EF4-FFF2-40B4-BE49-F238E27FC236}">
                <a16:creationId xmlns:a16="http://schemas.microsoft.com/office/drawing/2014/main" id="{24EE9CC8-950C-49B4-9FDC-63D2C17B2C2C}"/>
              </a:ext>
            </a:extLst>
          </p:cNvPr>
          <p:cNvSpPr>
            <a:spLocks noGrp="1"/>
          </p:cNvSpPr>
          <p:nvPr>
            <p:ph type="pic" sz="quarter" idx="22"/>
          </p:nvPr>
        </p:nvSpPr>
        <p:spPr>
          <a:xfrm>
            <a:off x="1" y="0"/>
            <a:ext cx="5232905" cy="6858000"/>
          </a:xfrm>
          <a:custGeom>
            <a:avLst/>
            <a:gdLst>
              <a:gd name="connsiteX0" fmla="*/ 0 w 5232905"/>
              <a:gd name="connsiteY0" fmla="*/ 0 h 6858000"/>
              <a:gd name="connsiteX1" fmla="*/ 5232905 w 5232905"/>
              <a:gd name="connsiteY1" fmla="*/ 0 h 6858000"/>
              <a:gd name="connsiteX2" fmla="*/ 5232905 w 5232905"/>
              <a:gd name="connsiteY2" fmla="*/ 296862 h 6858000"/>
              <a:gd name="connsiteX3" fmla="*/ 4953000 w 5232905"/>
              <a:gd name="connsiteY3" fmla="*/ 296862 h 6858000"/>
              <a:gd name="connsiteX4" fmla="*/ 4953000 w 5232905"/>
              <a:gd name="connsiteY4" fmla="*/ 6453188 h 6858000"/>
              <a:gd name="connsiteX5" fmla="*/ 5232905 w 5232905"/>
              <a:gd name="connsiteY5" fmla="*/ 6453188 h 6858000"/>
              <a:gd name="connsiteX6" fmla="*/ 5232905 w 5232905"/>
              <a:gd name="connsiteY6" fmla="*/ 6858000 h 6858000"/>
              <a:gd name="connsiteX7" fmla="*/ 0 w 523290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2905" h="6858000">
                <a:moveTo>
                  <a:pt x="0" y="0"/>
                </a:moveTo>
                <a:lnTo>
                  <a:pt x="5232905" y="0"/>
                </a:lnTo>
                <a:lnTo>
                  <a:pt x="5232905" y="296862"/>
                </a:lnTo>
                <a:lnTo>
                  <a:pt x="4953000" y="296862"/>
                </a:lnTo>
                <a:lnTo>
                  <a:pt x="4953000" y="6453188"/>
                </a:lnTo>
                <a:lnTo>
                  <a:pt x="5232905" y="6453188"/>
                </a:lnTo>
                <a:lnTo>
                  <a:pt x="5232905" y="6858000"/>
                </a:lnTo>
                <a:lnTo>
                  <a:pt x="0" y="6858000"/>
                </a:lnTo>
                <a:close/>
              </a:path>
            </a:pathLst>
          </a:custGeom>
          <a:solidFill>
            <a:schemeClr val="accent5"/>
          </a:solidFill>
        </p:spPr>
        <p:txBody>
          <a:bodyPr wrap="square" lIns="36000" tIns="36000" rIns="36000" bIns="36000" anchor="ctr">
            <a:noAutofit/>
          </a:bodyPr>
          <a:lstStyle>
            <a:lvl1pPr algn="ctr">
              <a:lnSpc>
                <a:spcPct val="100000"/>
              </a:lnSpc>
              <a:spcAft>
                <a:spcPts val="0"/>
              </a:spcAft>
              <a:defRPr>
                <a:solidFill>
                  <a:schemeClr val="bg1"/>
                </a:solidFill>
              </a:defRPr>
            </a:lvl1pPr>
          </a:lstStyle>
          <a:p>
            <a:r>
              <a:rPr lang="en-US"/>
              <a:t>Click icon to add picture</a:t>
            </a:r>
            <a:endParaRPr lang="en-GB" dirty="0"/>
          </a:p>
        </p:txBody>
      </p:sp>
      <p:sp>
        <p:nvSpPr>
          <p:cNvPr id="7" name="txtSecureMarker2" hidden="1"/>
          <p:cNvSpPr txBox="1"/>
          <p:nvPr userDrawn="1"/>
        </p:nvSpPr>
        <p:spPr>
          <a:xfrm>
            <a:off x="7081837" y="6153281"/>
            <a:ext cx="1812071" cy="638209"/>
          </a:xfrm>
          <a:prstGeom prst="rect">
            <a:avLst/>
          </a:prstGeom>
          <a:noFill/>
        </p:spPr>
        <p:txBody>
          <a:bodyPr wrap="square" rtlCol="0" anchor="b" anchorCtr="0">
            <a:noAutofit/>
          </a:bodyPr>
          <a:lstStyle/>
          <a:p>
            <a:pPr algn="ctr"/>
            <a:r>
              <a:rPr lang="en-GB" sz="1100" dirty="0">
                <a:solidFill>
                  <a:srgbClr val="000000"/>
                </a:solidFill>
              </a:rPr>
              <a:t>SC</a:t>
            </a:r>
            <a:r>
              <a:rPr lang="en-GB" sz="1100" baseline="0" dirty="0">
                <a:solidFill>
                  <a:srgbClr val="000000"/>
                </a:solidFill>
              </a:rPr>
              <a:t> TEXT GOES HERE</a:t>
            </a:r>
            <a:endParaRPr lang="en-GB" sz="1100" dirty="0">
              <a:solidFill>
                <a:srgbClr val="000000"/>
              </a:solidFill>
            </a:endParaRPr>
          </a:p>
        </p:txBody>
      </p:sp>
      <p:sp>
        <p:nvSpPr>
          <p:cNvPr id="8" name="txtSecureMarker1" hidden="1"/>
          <p:cNvSpPr txBox="1"/>
          <p:nvPr userDrawn="1"/>
        </p:nvSpPr>
        <p:spPr>
          <a:xfrm>
            <a:off x="7081837" y="-2"/>
            <a:ext cx="1810800" cy="637200"/>
          </a:xfrm>
          <a:prstGeom prst="rect">
            <a:avLst/>
          </a:prstGeom>
          <a:noFill/>
        </p:spPr>
        <p:txBody>
          <a:bodyPr wrap="square" rtlCol="0">
            <a:noAutofit/>
          </a:bodyPr>
          <a:lstStyle/>
          <a:p>
            <a:pPr algn="ctr"/>
            <a:r>
              <a:rPr lang="en-GB" sz="1100" dirty="0">
                <a:solidFill>
                  <a:srgbClr val="000000"/>
                </a:solidFill>
              </a:rPr>
              <a:t>SC</a:t>
            </a:r>
            <a:r>
              <a:rPr lang="en-GB" sz="1100" baseline="0" dirty="0">
                <a:solidFill>
                  <a:srgbClr val="000000"/>
                </a:solidFill>
              </a:rPr>
              <a:t> TEXT GOES HERE</a:t>
            </a:r>
            <a:endParaRPr lang="en-GB" sz="1100" dirty="0">
              <a:solidFill>
                <a:srgbClr val="000000"/>
              </a:solidFill>
            </a:endParaRPr>
          </a:p>
        </p:txBody>
      </p:sp>
      <p:sp>
        <p:nvSpPr>
          <p:cNvPr id="14" name="shpSection">
            <a:extLst>
              <a:ext uri="{FF2B5EF4-FFF2-40B4-BE49-F238E27FC236}">
                <a16:creationId xmlns:a16="http://schemas.microsoft.com/office/drawing/2014/main" id="{2C462A43-E7D0-4D8B-8788-CAF9721D7CCD}"/>
              </a:ext>
            </a:extLst>
          </p:cNvPr>
          <p:cNvSpPr/>
          <p:nvPr userDrawn="1"/>
        </p:nvSpPr>
        <p:spPr>
          <a:xfrm>
            <a:off x="4953000" y="296862"/>
            <a:ext cx="4645026" cy="6156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FFFFFF"/>
              </a:solidFill>
            </a:endParaRPr>
          </a:p>
        </p:txBody>
      </p:sp>
      <p:sp>
        <p:nvSpPr>
          <p:cNvPr id="13" name="plcSectionNumber"/>
          <p:cNvSpPr>
            <a:spLocks noGrp="1"/>
          </p:cNvSpPr>
          <p:nvPr>
            <p:ph type="body" sz="quarter" idx="15" hasCustomPrompt="1"/>
          </p:nvPr>
        </p:nvSpPr>
        <p:spPr>
          <a:xfrm>
            <a:off x="7343646" y="1706807"/>
            <a:ext cx="1953000" cy="1315824"/>
          </a:xfrm>
        </p:spPr>
        <p:txBody>
          <a:bodyPr rIns="0" anchor="ctr">
            <a:normAutofit/>
          </a:bodyPr>
          <a:lstStyle>
            <a:lvl1pPr algn="r">
              <a:lnSpc>
                <a:spcPct val="80000"/>
              </a:lnSpc>
              <a:spcBef>
                <a:spcPts val="0"/>
              </a:spcBef>
              <a:defRPr sz="10000" b="1" cap="all" spc="-150" baseline="0">
                <a:solidFill>
                  <a:schemeClr val="bg2"/>
                </a:solidFill>
              </a:defRPr>
            </a:lvl1pPr>
            <a:lvl2pPr>
              <a:lnSpc>
                <a:spcPct val="80000"/>
              </a:lnSpc>
              <a:spcBef>
                <a:spcPts val="0"/>
              </a:spcBef>
              <a:defRPr sz="5000" spc="-150">
                <a:solidFill>
                  <a:schemeClr val="bg2"/>
                </a:solidFill>
              </a:defRPr>
            </a:lvl2pPr>
          </a:lstStyle>
          <a:p>
            <a:pPr lvl="0"/>
            <a:r>
              <a:rPr lang="en-GB" dirty="0"/>
              <a:t>##</a:t>
            </a:r>
          </a:p>
        </p:txBody>
      </p:sp>
      <p:sp>
        <p:nvSpPr>
          <p:cNvPr id="10" name="plcSectionTitle">
            <a:extLst>
              <a:ext uri="{FF2B5EF4-FFF2-40B4-BE49-F238E27FC236}">
                <a16:creationId xmlns:a16="http://schemas.microsoft.com/office/drawing/2014/main" id="{13355FC8-EA57-4962-8268-3E776272D01A}"/>
              </a:ext>
            </a:extLst>
          </p:cNvPr>
          <p:cNvSpPr>
            <a:spLocks noGrp="1"/>
          </p:cNvSpPr>
          <p:nvPr>
            <p:ph type="body" sz="quarter" idx="13" hasCustomPrompt="1"/>
          </p:nvPr>
        </p:nvSpPr>
        <p:spPr>
          <a:xfrm>
            <a:off x="5260063" y="3183068"/>
            <a:ext cx="4030144" cy="2970213"/>
          </a:xfrm>
        </p:spPr>
        <p:txBody>
          <a:bodyPr tIns="0" rIns="0" bIns="0" anchor="t">
            <a:noAutofit/>
          </a:bodyPr>
          <a:lstStyle>
            <a:lvl1pPr algn="r">
              <a:lnSpc>
                <a:spcPct val="100000"/>
              </a:lnSpc>
              <a:spcBef>
                <a:spcPts val="0"/>
              </a:spcBef>
              <a:spcAft>
                <a:spcPts val="0"/>
              </a:spcAft>
              <a:defRPr sz="2800" b="1" cap="none" spc="0" baseline="0">
                <a:solidFill>
                  <a:schemeClr val="bg2"/>
                </a:solidFill>
              </a:defRPr>
            </a:lvl1pPr>
            <a:lvl2pPr algn="r">
              <a:lnSpc>
                <a:spcPct val="100000"/>
              </a:lnSpc>
              <a:spcBef>
                <a:spcPts val="0"/>
              </a:spcBef>
              <a:spcAft>
                <a:spcPts val="0"/>
              </a:spcAft>
              <a:defRPr sz="1700" b="0" cap="none" spc="0">
                <a:solidFill>
                  <a:schemeClr val="tx1"/>
                </a:solidFill>
              </a:defRPr>
            </a:lvl2pPr>
            <a:lvl3pPr algn="r">
              <a:lnSpc>
                <a:spcPct val="100000"/>
              </a:lnSpc>
              <a:spcAft>
                <a:spcPts val="0"/>
              </a:spcAft>
              <a:defRPr sz="1700" spc="0">
                <a:solidFill>
                  <a:srgbClr val="7A91A6"/>
                </a:solidFill>
              </a:defRPr>
            </a:lvl3pPr>
            <a:lvl4pPr marL="0" indent="0" algn="r">
              <a:spcBef>
                <a:spcPts val="0"/>
              </a:spcBef>
              <a:spcAft>
                <a:spcPts val="0"/>
              </a:spcAft>
              <a:buNone/>
              <a:defRPr sz="1700" spc="0">
                <a:solidFill>
                  <a:srgbClr val="7A91A6"/>
                </a:solidFill>
              </a:defRPr>
            </a:lvl4pPr>
            <a:lvl5pPr marL="0" indent="0" algn="r">
              <a:spcBef>
                <a:spcPts val="0"/>
              </a:spcBef>
              <a:spcAft>
                <a:spcPts val="0"/>
              </a:spcAft>
              <a:buNone/>
              <a:defRPr sz="1700" spc="0">
                <a:solidFill>
                  <a:srgbClr val="7A91A6"/>
                </a:solidFill>
              </a:defRPr>
            </a:lvl5pPr>
            <a:lvl6pPr marL="0" indent="0" algn="r">
              <a:lnSpc>
                <a:spcPct val="100000"/>
              </a:lnSpc>
              <a:spcBef>
                <a:spcPts val="0"/>
              </a:spcBef>
              <a:spcAft>
                <a:spcPts val="0"/>
              </a:spcAft>
              <a:buNone/>
              <a:defRPr sz="1700" spc="0">
                <a:solidFill>
                  <a:srgbClr val="7A91A6"/>
                </a:solidFill>
              </a:defRPr>
            </a:lvl6pPr>
            <a:lvl7pPr marL="0" indent="0" algn="r">
              <a:lnSpc>
                <a:spcPct val="100000"/>
              </a:lnSpc>
              <a:spcBef>
                <a:spcPts val="0"/>
              </a:spcBef>
              <a:spcAft>
                <a:spcPts val="0"/>
              </a:spcAft>
              <a:buNone/>
              <a:defRPr sz="1700" spc="0">
                <a:solidFill>
                  <a:srgbClr val="7A91A6"/>
                </a:solidFill>
              </a:defRPr>
            </a:lvl7pPr>
            <a:lvl8pPr marL="0" indent="0" algn="r">
              <a:lnSpc>
                <a:spcPct val="100000"/>
              </a:lnSpc>
              <a:spcBef>
                <a:spcPts val="0"/>
              </a:spcBef>
              <a:spcAft>
                <a:spcPts val="0"/>
              </a:spcAft>
              <a:buNone/>
              <a:defRPr sz="1700" spc="0">
                <a:solidFill>
                  <a:srgbClr val="7A91A6"/>
                </a:solidFill>
              </a:defRPr>
            </a:lvl8pPr>
            <a:lvl9pPr marL="0" indent="0" algn="r">
              <a:lnSpc>
                <a:spcPct val="100000"/>
              </a:lnSpc>
              <a:spcBef>
                <a:spcPts val="0"/>
              </a:spcBef>
              <a:spcAft>
                <a:spcPts val="0"/>
              </a:spcAft>
              <a:buNone/>
              <a:defRPr sz="1700" spc="0">
                <a:solidFill>
                  <a:srgbClr val="7A91A6"/>
                </a:solidFill>
              </a:defRPr>
            </a:lvl9pPr>
          </a:lstStyle>
          <a:p>
            <a:pPr lvl="0"/>
            <a:r>
              <a:rPr lang="en-GB" dirty="0"/>
              <a:t>Click to edit title </a:t>
            </a:r>
          </a:p>
          <a:p>
            <a:pPr lvl="1"/>
            <a:r>
              <a:rPr lang="en-GB" dirty="0"/>
              <a:t>Second level</a:t>
            </a:r>
          </a:p>
        </p:txBody>
      </p:sp>
    </p:spTree>
    <p:extLst>
      <p:ext uri="{BB962C8B-B14F-4D97-AF65-F5344CB8AC3E}">
        <p14:creationId xmlns:p14="http://schemas.microsoft.com/office/powerpoint/2010/main" val="1117390610"/>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rofiles - Extended Profile Part 4 Two Columns">
    <p:spTree>
      <p:nvGrpSpPr>
        <p:cNvPr id="1" name=""/>
        <p:cNvGrpSpPr/>
        <p:nvPr/>
      </p:nvGrpSpPr>
      <p:grpSpPr>
        <a:xfrm>
          <a:off x="0" y="0"/>
          <a:ext cx="0" cy="0"/>
          <a:chOff x="0" y="0"/>
          <a:chExt cx="0" cy="0"/>
        </a:xfrm>
      </p:grpSpPr>
      <p:cxnSp>
        <p:nvCxnSpPr>
          <p:cNvPr id="4" name="Straight Connector 3"/>
          <p:cNvCxnSpPr/>
          <p:nvPr userDrawn="1"/>
        </p:nvCxnSpPr>
        <p:spPr>
          <a:xfrm>
            <a:off x="608014" y="1736724"/>
            <a:ext cx="87012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D4F648AA-F9C2-4F86-9191-10919A9BB5D1}"/>
              </a:ext>
            </a:extLst>
          </p:cNvPr>
          <p:cNvSpPr>
            <a:spLocks noGrp="1"/>
          </p:cNvSpPr>
          <p:nvPr>
            <p:ph idx="21" hasCustomPrompt="1"/>
          </p:nvPr>
        </p:nvSpPr>
        <p:spPr>
          <a:xfrm>
            <a:off x="599281" y="1883611"/>
            <a:ext cx="8709820" cy="4282240"/>
          </a:xfrm>
        </p:spPr>
        <p:txBody>
          <a:bodyPr rIns="0" numCol="2" spcCol="144000"/>
          <a:lstStyle>
            <a:lvl1pPr>
              <a:defRPr/>
            </a:lvl1pPr>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ext Placeholder 7">
            <a:extLst>
              <a:ext uri="{FF2B5EF4-FFF2-40B4-BE49-F238E27FC236}">
                <a16:creationId xmlns:a16="http://schemas.microsoft.com/office/drawing/2014/main" id="{9381273D-5747-445B-B269-0710B9914749}"/>
              </a:ext>
            </a:extLst>
          </p:cNvPr>
          <p:cNvSpPr>
            <a:spLocks noGrp="1"/>
          </p:cNvSpPr>
          <p:nvPr>
            <p:ph type="body" sz="quarter" idx="22" hasCustomPrompt="1"/>
          </p:nvPr>
        </p:nvSpPr>
        <p:spPr>
          <a:xfrm>
            <a:off x="596900" y="584200"/>
            <a:ext cx="8712200" cy="936625"/>
          </a:xfrm>
          <a:prstGeom prst="rect">
            <a:avLst/>
          </a:prstGeom>
        </p:spPr>
        <p:txBody>
          <a:bodyPr tIns="0" bIns="0" anchor="t"/>
          <a:lstStyle>
            <a:lvl1pPr>
              <a:lnSpc>
                <a:spcPct val="90000"/>
              </a:lnSpc>
              <a:spcBef>
                <a:spcPts val="0"/>
              </a:spcBef>
              <a:spcAft>
                <a:spcPts val="0"/>
              </a:spcAft>
              <a:defRPr lang="en-US" sz="2200" b="1" kern="1200" cap="none" spc="0" baseline="0" dirty="0">
                <a:solidFill>
                  <a:schemeClr val="bg2"/>
                </a:solidFill>
                <a:latin typeface="+mn-lt"/>
                <a:ea typeface="+mn-ea"/>
                <a:cs typeface="+mn-cs"/>
              </a:defRPr>
            </a:lvl1pPr>
            <a:lvl2pPr>
              <a:lnSpc>
                <a:spcPct val="100000"/>
              </a:lnSpc>
              <a:spcBef>
                <a:spcPts val="0"/>
              </a:spcBef>
              <a:spcAft>
                <a:spcPts val="0"/>
              </a:spcAft>
              <a:defRPr sz="1700" b="0" cap="none" spc="0" baseline="0">
                <a:solidFill>
                  <a:schemeClr val="tx1"/>
                </a:solidFill>
              </a:defRPr>
            </a:lvl2pPr>
          </a:lstStyle>
          <a:p>
            <a:pPr marL="0" lvl="0" indent="0" algn="l" defTabSz="179388" rtl="0" eaLnBrk="1" latinLnBrk="0" hangingPunct="1">
              <a:lnSpc>
                <a:spcPct val="100000"/>
              </a:lnSpc>
              <a:spcBef>
                <a:spcPts val="0"/>
              </a:spcBef>
              <a:spcAft>
                <a:spcPts val="0"/>
              </a:spcAft>
              <a:buFont typeface="Arial" panose="020B0604020202020204" pitchFamily="34" charset="0"/>
              <a:buNone/>
            </a:pPr>
            <a:r>
              <a:rPr lang="en-GB" dirty="0"/>
              <a:t>Click to edit title </a:t>
            </a:r>
          </a:p>
          <a:p>
            <a:pPr lvl="1"/>
            <a:r>
              <a:rPr lang="en-GB" dirty="0"/>
              <a:t>Second level</a:t>
            </a:r>
          </a:p>
        </p:txBody>
      </p:sp>
    </p:spTree>
    <p:extLst>
      <p:ext uri="{BB962C8B-B14F-4D97-AF65-F5344CB8AC3E}">
        <p14:creationId xmlns:p14="http://schemas.microsoft.com/office/powerpoint/2010/main" val="2735354288"/>
      </p:ext>
    </p:extLst>
  </p:cSld>
  <p:clrMapOvr>
    <a:masterClrMapping/>
  </p:clrMapOvr>
  <p:transition>
    <p:fade/>
  </p:transition>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C33EB-F5A7-4769-8A94-7547CABFDCAD}"/>
              </a:ext>
            </a:extLst>
          </p:cNvPr>
          <p:cNvSpPr>
            <a:spLocks noGrp="1"/>
          </p:cNvSpPr>
          <p:nvPr>
            <p:ph type="ctrTitle"/>
          </p:nvPr>
        </p:nvSpPr>
        <p:spPr>
          <a:xfrm>
            <a:off x="1238250" y="1122363"/>
            <a:ext cx="7429500" cy="2387600"/>
          </a:xfrm>
        </p:spPr>
        <p:txBody>
          <a:bodyPr anchor="b"/>
          <a:lstStyle>
            <a:lvl1pPr algn="ctr">
              <a:defRPr sz="4875"/>
            </a:lvl1pPr>
          </a:lstStyle>
          <a:p>
            <a:r>
              <a:rPr lang="en-US"/>
              <a:t>Click to edit Master title style</a:t>
            </a:r>
            <a:endParaRPr lang="nb-NO"/>
          </a:p>
        </p:txBody>
      </p:sp>
      <p:sp>
        <p:nvSpPr>
          <p:cNvPr id="3" name="Subtitle 2">
            <a:extLst>
              <a:ext uri="{FF2B5EF4-FFF2-40B4-BE49-F238E27FC236}">
                <a16:creationId xmlns:a16="http://schemas.microsoft.com/office/drawing/2014/main" id="{0D1ABB1C-97FA-4613-A400-A22461C7DA32}"/>
              </a:ext>
            </a:extLst>
          </p:cNvPr>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Click to edit Master subtitle style</a:t>
            </a:r>
            <a:endParaRPr lang="nb-NO"/>
          </a:p>
        </p:txBody>
      </p:sp>
      <p:sp>
        <p:nvSpPr>
          <p:cNvPr id="4" name="Date Placeholder 3">
            <a:extLst>
              <a:ext uri="{FF2B5EF4-FFF2-40B4-BE49-F238E27FC236}">
                <a16:creationId xmlns:a16="http://schemas.microsoft.com/office/drawing/2014/main" id="{9293467D-8706-46A7-9295-1AC3F1495EA5}"/>
              </a:ext>
            </a:extLst>
          </p:cNvPr>
          <p:cNvSpPr>
            <a:spLocks noGrp="1"/>
          </p:cNvSpPr>
          <p:nvPr>
            <p:ph type="dt" sz="half" idx="10"/>
          </p:nvPr>
        </p:nvSpPr>
        <p:spPr/>
        <p:txBody>
          <a:bodyPr/>
          <a:lstStyle/>
          <a:p>
            <a:fld id="{17D90A8D-D346-4698-8115-4C3CF84B2480}" type="datetimeFigureOut">
              <a:rPr lang="nb-NO" smtClean="0"/>
              <a:t>04.06.2020</a:t>
            </a:fld>
            <a:endParaRPr lang="nb-NO"/>
          </a:p>
        </p:txBody>
      </p:sp>
      <p:sp>
        <p:nvSpPr>
          <p:cNvPr id="5" name="Footer Placeholder 4">
            <a:extLst>
              <a:ext uri="{FF2B5EF4-FFF2-40B4-BE49-F238E27FC236}">
                <a16:creationId xmlns:a16="http://schemas.microsoft.com/office/drawing/2014/main" id="{3C324EC7-FCD2-4691-BD4B-E5EFCF5EAC1E}"/>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281C0EFE-B737-40F9-ABD9-F993E0CFBED8}"/>
              </a:ext>
            </a:extLst>
          </p:cNvPr>
          <p:cNvSpPr>
            <a:spLocks noGrp="1"/>
          </p:cNvSpPr>
          <p:nvPr>
            <p:ph type="sldNum" sz="quarter" idx="12"/>
          </p:nvPr>
        </p:nvSpPr>
        <p:spPr/>
        <p:txBody>
          <a:bodyPr/>
          <a:lstStyle/>
          <a:p>
            <a:fld id="{2ADA8CCD-C437-4B13-BDA5-E376D74A0616}" type="slidenum">
              <a:rPr lang="nb-NO" smtClean="0"/>
              <a:t>‹#›</a:t>
            </a:fld>
            <a:endParaRPr lang="nb-NO"/>
          </a:p>
        </p:txBody>
      </p:sp>
    </p:spTree>
    <p:extLst>
      <p:ext uri="{BB962C8B-B14F-4D97-AF65-F5344CB8AC3E}">
        <p14:creationId xmlns:p14="http://schemas.microsoft.com/office/powerpoint/2010/main" val="10920194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3CDCE-82A7-427F-8C77-C6CDB8E185A1}"/>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1F9FC9EA-87AA-44E1-8A81-80E7A2622E0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1D695E3B-DA2E-4E93-976B-DFFBA46F6BA6}"/>
              </a:ext>
            </a:extLst>
          </p:cNvPr>
          <p:cNvSpPr>
            <a:spLocks noGrp="1"/>
          </p:cNvSpPr>
          <p:nvPr>
            <p:ph type="dt" sz="half" idx="10"/>
          </p:nvPr>
        </p:nvSpPr>
        <p:spPr/>
        <p:txBody>
          <a:bodyPr/>
          <a:lstStyle/>
          <a:p>
            <a:fld id="{17D90A8D-D346-4698-8115-4C3CF84B2480}" type="datetimeFigureOut">
              <a:rPr lang="nb-NO" smtClean="0"/>
              <a:t>04.06.2020</a:t>
            </a:fld>
            <a:endParaRPr lang="nb-NO"/>
          </a:p>
        </p:txBody>
      </p:sp>
      <p:sp>
        <p:nvSpPr>
          <p:cNvPr id="5" name="Footer Placeholder 4">
            <a:extLst>
              <a:ext uri="{FF2B5EF4-FFF2-40B4-BE49-F238E27FC236}">
                <a16:creationId xmlns:a16="http://schemas.microsoft.com/office/drawing/2014/main" id="{258E13E4-061C-431D-9911-76088284B961}"/>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FA5EB860-1F98-44A3-9396-BC5D9CD1693C}"/>
              </a:ext>
            </a:extLst>
          </p:cNvPr>
          <p:cNvSpPr>
            <a:spLocks noGrp="1"/>
          </p:cNvSpPr>
          <p:nvPr>
            <p:ph type="sldNum" sz="quarter" idx="12"/>
          </p:nvPr>
        </p:nvSpPr>
        <p:spPr/>
        <p:txBody>
          <a:bodyPr/>
          <a:lstStyle/>
          <a:p>
            <a:fld id="{2ADA8CCD-C437-4B13-BDA5-E376D74A0616}" type="slidenum">
              <a:rPr lang="nb-NO" smtClean="0"/>
              <a:t>‹#›</a:t>
            </a:fld>
            <a:endParaRPr lang="nb-NO"/>
          </a:p>
        </p:txBody>
      </p:sp>
    </p:spTree>
    <p:extLst>
      <p:ext uri="{BB962C8B-B14F-4D97-AF65-F5344CB8AC3E}">
        <p14:creationId xmlns:p14="http://schemas.microsoft.com/office/powerpoint/2010/main" val="11052003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85716-D7C0-4734-82FE-FA2368218CFE}"/>
              </a:ext>
            </a:extLst>
          </p:cNvPr>
          <p:cNvSpPr>
            <a:spLocks noGrp="1"/>
          </p:cNvSpPr>
          <p:nvPr>
            <p:ph type="title"/>
          </p:nvPr>
        </p:nvSpPr>
        <p:spPr>
          <a:xfrm>
            <a:off x="675878" y="1709739"/>
            <a:ext cx="8543925" cy="2852737"/>
          </a:xfrm>
        </p:spPr>
        <p:txBody>
          <a:bodyPr anchor="b"/>
          <a:lstStyle>
            <a:lvl1pPr>
              <a:defRPr sz="4875"/>
            </a:lvl1pPr>
          </a:lstStyle>
          <a:p>
            <a:r>
              <a:rPr lang="en-US"/>
              <a:t>Click to edit Master title style</a:t>
            </a:r>
            <a:endParaRPr lang="nb-NO"/>
          </a:p>
        </p:txBody>
      </p:sp>
      <p:sp>
        <p:nvSpPr>
          <p:cNvPr id="3" name="Text Placeholder 2">
            <a:extLst>
              <a:ext uri="{FF2B5EF4-FFF2-40B4-BE49-F238E27FC236}">
                <a16:creationId xmlns:a16="http://schemas.microsoft.com/office/drawing/2014/main" id="{1E91C926-6878-4AFC-81D3-8AC6E62B0ECC}"/>
              </a:ext>
            </a:extLst>
          </p:cNvPr>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48714EA-67A6-43C6-BC8B-4B24FA739400}"/>
              </a:ext>
            </a:extLst>
          </p:cNvPr>
          <p:cNvSpPr>
            <a:spLocks noGrp="1"/>
          </p:cNvSpPr>
          <p:nvPr>
            <p:ph type="dt" sz="half" idx="10"/>
          </p:nvPr>
        </p:nvSpPr>
        <p:spPr/>
        <p:txBody>
          <a:bodyPr/>
          <a:lstStyle/>
          <a:p>
            <a:fld id="{17D90A8D-D346-4698-8115-4C3CF84B2480}" type="datetimeFigureOut">
              <a:rPr lang="nb-NO" smtClean="0"/>
              <a:t>04.06.2020</a:t>
            </a:fld>
            <a:endParaRPr lang="nb-NO"/>
          </a:p>
        </p:txBody>
      </p:sp>
      <p:sp>
        <p:nvSpPr>
          <p:cNvPr id="5" name="Footer Placeholder 4">
            <a:extLst>
              <a:ext uri="{FF2B5EF4-FFF2-40B4-BE49-F238E27FC236}">
                <a16:creationId xmlns:a16="http://schemas.microsoft.com/office/drawing/2014/main" id="{E9AE2A32-8ED2-4473-85C8-D252822DB583}"/>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03AA00F8-0406-452C-B6D3-5ADF5ECBBF6F}"/>
              </a:ext>
            </a:extLst>
          </p:cNvPr>
          <p:cNvSpPr>
            <a:spLocks noGrp="1"/>
          </p:cNvSpPr>
          <p:nvPr>
            <p:ph type="sldNum" sz="quarter" idx="12"/>
          </p:nvPr>
        </p:nvSpPr>
        <p:spPr/>
        <p:txBody>
          <a:bodyPr/>
          <a:lstStyle/>
          <a:p>
            <a:fld id="{2ADA8CCD-C437-4B13-BDA5-E376D74A0616}" type="slidenum">
              <a:rPr lang="nb-NO" smtClean="0"/>
              <a:t>‹#›</a:t>
            </a:fld>
            <a:endParaRPr lang="nb-NO"/>
          </a:p>
        </p:txBody>
      </p:sp>
    </p:spTree>
    <p:extLst>
      <p:ext uri="{BB962C8B-B14F-4D97-AF65-F5344CB8AC3E}">
        <p14:creationId xmlns:p14="http://schemas.microsoft.com/office/powerpoint/2010/main" val="13831371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325D8-71A1-4730-9333-9CD6BC91DAE0}"/>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4749E2E4-0C99-4FA6-ADCF-F6373FE1942B}"/>
              </a:ext>
            </a:extLst>
          </p:cNvPr>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a:extLst>
              <a:ext uri="{FF2B5EF4-FFF2-40B4-BE49-F238E27FC236}">
                <a16:creationId xmlns:a16="http://schemas.microsoft.com/office/drawing/2014/main" id="{697C8CB4-1109-4B12-BE0E-BEC0DD2B85FC}"/>
              </a:ext>
            </a:extLst>
          </p:cNvPr>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a:extLst>
              <a:ext uri="{FF2B5EF4-FFF2-40B4-BE49-F238E27FC236}">
                <a16:creationId xmlns:a16="http://schemas.microsoft.com/office/drawing/2014/main" id="{3D02670D-06C3-4558-AD62-D84D115E244C}"/>
              </a:ext>
            </a:extLst>
          </p:cNvPr>
          <p:cNvSpPr>
            <a:spLocks noGrp="1"/>
          </p:cNvSpPr>
          <p:nvPr>
            <p:ph type="dt" sz="half" idx="10"/>
          </p:nvPr>
        </p:nvSpPr>
        <p:spPr/>
        <p:txBody>
          <a:bodyPr/>
          <a:lstStyle/>
          <a:p>
            <a:fld id="{17D90A8D-D346-4698-8115-4C3CF84B2480}" type="datetimeFigureOut">
              <a:rPr lang="nb-NO" smtClean="0"/>
              <a:t>04.06.2020</a:t>
            </a:fld>
            <a:endParaRPr lang="nb-NO"/>
          </a:p>
        </p:txBody>
      </p:sp>
      <p:sp>
        <p:nvSpPr>
          <p:cNvPr id="6" name="Footer Placeholder 5">
            <a:extLst>
              <a:ext uri="{FF2B5EF4-FFF2-40B4-BE49-F238E27FC236}">
                <a16:creationId xmlns:a16="http://schemas.microsoft.com/office/drawing/2014/main" id="{1CA3DD08-66BF-46CA-B2EB-191B63E0324E}"/>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4DD2EB6C-F2FF-4129-B170-8E08FB60BA39}"/>
              </a:ext>
            </a:extLst>
          </p:cNvPr>
          <p:cNvSpPr>
            <a:spLocks noGrp="1"/>
          </p:cNvSpPr>
          <p:nvPr>
            <p:ph type="sldNum" sz="quarter" idx="12"/>
          </p:nvPr>
        </p:nvSpPr>
        <p:spPr/>
        <p:txBody>
          <a:bodyPr/>
          <a:lstStyle/>
          <a:p>
            <a:fld id="{2ADA8CCD-C437-4B13-BDA5-E376D74A0616}" type="slidenum">
              <a:rPr lang="nb-NO" smtClean="0"/>
              <a:t>‹#›</a:t>
            </a:fld>
            <a:endParaRPr lang="nb-NO"/>
          </a:p>
        </p:txBody>
      </p:sp>
    </p:spTree>
    <p:extLst>
      <p:ext uri="{BB962C8B-B14F-4D97-AF65-F5344CB8AC3E}">
        <p14:creationId xmlns:p14="http://schemas.microsoft.com/office/powerpoint/2010/main" val="14331288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36E66-33C3-403D-A5A6-574B698CFF1B}"/>
              </a:ext>
            </a:extLst>
          </p:cNvPr>
          <p:cNvSpPr>
            <a:spLocks noGrp="1"/>
          </p:cNvSpPr>
          <p:nvPr>
            <p:ph type="title"/>
          </p:nvPr>
        </p:nvSpPr>
        <p:spPr>
          <a:xfrm>
            <a:off x="682328" y="365126"/>
            <a:ext cx="8543925" cy="1325563"/>
          </a:xfrm>
        </p:spPr>
        <p:txBody>
          <a:bodyPr/>
          <a:lstStyle/>
          <a:p>
            <a:r>
              <a:rPr lang="en-US"/>
              <a:t>Click to edit Master title style</a:t>
            </a:r>
            <a:endParaRPr lang="nb-NO"/>
          </a:p>
        </p:txBody>
      </p:sp>
      <p:sp>
        <p:nvSpPr>
          <p:cNvPr id="3" name="Text Placeholder 2">
            <a:extLst>
              <a:ext uri="{FF2B5EF4-FFF2-40B4-BE49-F238E27FC236}">
                <a16:creationId xmlns:a16="http://schemas.microsoft.com/office/drawing/2014/main" id="{A8CA316B-3509-47B8-9FDB-20B0A6AA67F6}"/>
              </a:ext>
            </a:extLst>
          </p:cNvPr>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4" name="Content Placeholder 3">
            <a:extLst>
              <a:ext uri="{FF2B5EF4-FFF2-40B4-BE49-F238E27FC236}">
                <a16:creationId xmlns:a16="http://schemas.microsoft.com/office/drawing/2014/main" id="{F706AE1E-01BA-486E-9E78-605ADEC6C560}"/>
              </a:ext>
            </a:extLst>
          </p:cNvPr>
          <p:cNvSpPr>
            <a:spLocks noGrp="1"/>
          </p:cNvSpPr>
          <p:nvPr>
            <p:ph sz="half" idx="2"/>
          </p:nvPr>
        </p:nvSpPr>
        <p:spPr>
          <a:xfrm>
            <a:off x="682328"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a:extLst>
              <a:ext uri="{FF2B5EF4-FFF2-40B4-BE49-F238E27FC236}">
                <a16:creationId xmlns:a16="http://schemas.microsoft.com/office/drawing/2014/main" id="{FD35CE2E-517C-494A-AC9A-DAC0C10A1C9F}"/>
              </a:ext>
            </a:extLst>
          </p:cNvPr>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6" name="Content Placeholder 5">
            <a:extLst>
              <a:ext uri="{FF2B5EF4-FFF2-40B4-BE49-F238E27FC236}">
                <a16:creationId xmlns:a16="http://schemas.microsoft.com/office/drawing/2014/main" id="{D8EC7365-692C-4096-A653-9848821D3F94}"/>
              </a:ext>
            </a:extLst>
          </p:cNvPr>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a:extLst>
              <a:ext uri="{FF2B5EF4-FFF2-40B4-BE49-F238E27FC236}">
                <a16:creationId xmlns:a16="http://schemas.microsoft.com/office/drawing/2014/main" id="{7EC6E017-0021-4DB9-A66C-A4D981F44314}"/>
              </a:ext>
            </a:extLst>
          </p:cNvPr>
          <p:cNvSpPr>
            <a:spLocks noGrp="1"/>
          </p:cNvSpPr>
          <p:nvPr>
            <p:ph type="dt" sz="half" idx="10"/>
          </p:nvPr>
        </p:nvSpPr>
        <p:spPr/>
        <p:txBody>
          <a:bodyPr/>
          <a:lstStyle/>
          <a:p>
            <a:fld id="{17D90A8D-D346-4698-8115-4C3CF84B2480}" type="datetimeFigureOut">
              <a:rPr lang="nb-NO" smtClean="0"/>
              <a:t>04.06.2020</a:t>
            </a:fld>
            <a:endParaRPr lang="nb-NO"/>
          </a:p>
        </p:txBody>
      </p:sp>
      <p:sp>
        <p:nvSpPr>
          <p:cNvPr id="8" name="Footer Placeholder 7">
            <a:extLst>
              <a:ext uri="{FF2B5EF4-FFF2-40B4-BE49-F238E27FC236}">
                <a16:creationId xmlns:a16="http://schemas.microsoft.com/office/drawing/2014/main" id="{153F0137-3F75-438C-906A-EA0CF620B304}"/>
              </a:ext>
            </a:extLst>
          </p:cNvPr>
          <p:cNvSpPr>
            <a:spLocks noGrp="1"/>
          </p:cNvSpPr>
          <p:nvPr>
            <p:ph type="ftr" sz="quarter" idx="11"/>
          </p:nvPr>
        </p:nvSpPr>
        <p:spPr/>
        <p:txBody>
          <a:bodyPr/>
          <a:lstStyle/>
          <a:p>
            <a:endParaRPr lang="nb-NO"/>
          </a:p>
        </p:txBody>
      </p:sp>
      <p:sp>
        <p:nvSpPr>
          <p:cNvPr id="9" name="Slide Number Placeholder 8">
            <a:extLst>
              <a:ext uri="{FF2B5EF4-FFF2-40B4-BE49-F238E27FC236}">
                <a16:creationId xmlns:a16="http://schemas.microsoft.com/office/drawing/2014/main" id="{9D49423A-3B72-49D9-A6F2-D8A99A7A0A81}"/>
              </a:ext>
            </a:extLst>
          </p:cNvPr>
          <p:cNvSpPr>
            <a:spLocks noGrp="1"/>
          </p:cNvSpPr>
          <p:nvPr>
            <p:ph type="sldNum" sz="quarter" idx="12"/>
          </p:nvPr>
        </p:nvSpPr>
        <p:spPr/>
        <p:txBody>
          <a:bodyPr/>
          <a:lstStyle/>
          <a:p>
            <a:fld id="{2ADA8CCD-C437-4B13-BDA5-E376D74A0616}" type="slidenum">
              <a:rPr lang="nb-NO" smtClean="0"/>
              <a:t>‹#›</a:t>
            </a:fld>
            <a:endParaRPr lang="nb-NO"/>
          </a:p>
        </p:txBody>
      </p:sp>
    </p:spTree>
    <p:extLst>
      <p:ext uri="{BB962C8B-B14F-4D97-AF65-F5344CB8AC3E}">
        <p14:creationId xmlns:p14="http://schemas.microsoft.com/office/powerpoint/2010/main" val="3096057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D0536-FF0C-4E0B-A25D-367D1CF14BD4}"/>
              </a:ext>
            </a:extLst>
          </p:cNvPr>
          <p:cNvSpPr>
            <a:spLocks noGrp="1"/>
          </p:cNvSpPr>
          <p:nvPr>
            <p:ph type="title"/>
          </p:nvPr>
        </p:nvSpPr>
        <p:spPr/>
        <p:txBody>
          <a:bodyPr/>
          <a:lstStyle/>
          <a:p>
            <a:r>
              <a:rPr lang="en-US"/>
              <a:t>Click to edit Master title style</a:t>
            </a:r>
            <a:endParaRPr lang="nb-NO"/>
          </a:p>
        </p:txBody>
      </p:sp>
      <p:sp>
        <p:nvSpPr>
          <p:cNvPr id="3" name="Date Placeholder 2">
            <a:extLst>
              <a:ext uri="{FF2B5EF4-FFF2-40B4-BE49-F238E27FC236}">
                <a16:creationId xmlns:a16="http://schemas.microsoft.com/office/drawing/2014/main" id="{D07D0A2D-1246-4DC8-8225-C7ADE8135248}"/>
              </a:ext>
            </a:extLst>
          </p:cNvPr>
          <p:cNvSpPr>
            <a:spLocks noGrp="1"/>
          </p:cNvSpPr>
          <p:nvPr>
            <p:ph type="dt" sz="half" idx="10"/>
          </p:nvPr>
        </p:nvSpPr>
        <p:spPr/>
        <p:txBody>
          <a:bodyPr/>
          <a:lstStyle/>
          <a:p>
            <a:fld id="{17D90A8D-D346-4698-8115-4C3CF84B2480}" type="datetimeFigureOut">
              <a:rPr lang="nb-NO" smtClean="0"/>
              <a:t>04.06.2020</a:t>
            </a:fld>
            <a:endParaRPr lang="nb-NO"/>
          </a:p>
        </p:txBody>
      </p:sp>
      <p:sp>
        <p:nvSpPr>
          <p:cNvPr id="4" name="Footer Placeholder 3">
            <a:extLst>
              <a:ext uri="{FF2B5EF4-FFF2-40B4-BE49-F238E27FC236}">
                <a16:creationId xmlns:a16="http://schemas.microsoft.com/office/drawing/2014/main" id="{F74C779D-9B02-4EA9-946D-AE6F6B5323DE}"/>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E52030AD-7A83-46C2-9D69-68EE3E9B2F1E}"/>
              </a:ext>
            </a:extLst>
          </p:cNvPr>
          <p:cNvSpPr>
            <a:spLocks noGrp="1"/>
          </p:cNvSpPr>
          <p:nvPr>
            <p:ph type="sldNum" sz="quarter" idx="12"/>
          </p:nvPr>
        </p:nvSpPr>
        <p:spPr/>
        <p:txBody>
          <a:bodyPr/>
          <a:lstStyle/>
          <a:p>
            <a:fld id="{2ADA8CCD-C437-4B13-BDA5-E376D74A0616}" type="slidenum">
              <a:rPr lang="nb-NO" smtClean="0"/>
              <a:t>‹#›</a:t>
            </a:fld>
            <a:endParaRPr lang="nb-NO"/>
          </a:p>
        </p:txBody>
      </p:sp>
    </p:spTree>
    <p:extLst>
      <p:ext uri="{BB962C8B-B14F-4D97-AF65-F5344CB8AC3E}">
        <p14:creationId xmlns:p14="http://schemas.microsoft.com/office/powerpoint/2010/main" val="17075410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D7A4F4-EA90-4704-B75B-4106E8FC4ECF}"/>
              </a:ext>
            </a:extLst>
          </p:cNvPr>
          <p:cNvSpPr>
            <a:spLocks noGrp="1"/>
          </p:cNvSpPr>
          <p:nvPr>
            <p:ph type="dt" sz="half" idx="10"/>
          </p:nvPr>
        </p:nvSpPr>
        <p:spPr/>
        <p:txBody>
          <a:bodyPr/>
          <a:lstStyle/>
          <a:p>
            <a:fld id="{17D90A8D-D346-4698-8115-4C3CF84B2480}" type="datetimeFigureOut">
              <a:rPr lang="nb-NO" smtClean="0"/>
              <a:t>04.06.2020</a:t>
            </a:fld>
            <a:endParaRPr lang="nb-NO"/>
          </a:p>
        </p:txBody>
      </p:sp>
      <p:sp>
        <p:nvSpPr>
          <p:cNvPr id="3" name="Footer Placeholder 2">
            <a:extLst>
              <a:ext uri="{FF2B5EF4-FFF2-40B4-BE49-F238E27FC236}">
                <a16:creationId xmlns:a16="http://schemas.microsoft.com/office/drawing/2014/main" id="{0AD663E3-7FC0-4371-898D-EECE32072340}"/>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A9015CFE-CADD-4973-9143-2FEEB5DE14F0}"/>
              </a:ext>
            </a:extLst>
          </p:cNvPr>
          <p:cNvSpPr>
            <a:spLocks noGrp="1"/>
          </p:cNvSpPr>
          <p:nvPr>
            <p:ph type="sldNum" sz="quarter" idx="12"/>
          </p:nvPr>
        </p:nvSpPr>
        <p:spPr/>
        <p:txBody>
          <a:bodyPr/>
          <a:lstStyle/>
          <a:p>
            <a:fld id="{2ADA8CCD-C437-4B13-BDA5-E376D74A0616}" type="slidenum">
              <a:rPr lang="nb-NO" smtClean="0"/>
              <a:t>‹#›</a:t>
            </a:fld>
            <a:endParaRPr lang="nb-NO"/>
          </a:p>
        </p:txBody>
      </p:sp>
    </p:spTree>
    <p:extLst>
      <p:ext uri="{BB962C8B-B14F-4D97-AF65-F5344CB8AC3E}">
        <p14:creationId xmlns:p14="http://schemas.microsoft.com/office/powerpoint/2010/main" val="14773261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278E0-C925-4416-BDA5-D91134A79BBF}"/>
              </a:ext>
            </a:extLst>
          </p:cNvPr>
          <p:cNvSpPr>
            <a:spLocks noGrp="1"/>
          </p:cNvSpPr>
          <p:nvPr>
            <p:ph type="title"/>
          </p:nvPr>
        </p:nvSpPr>
        <p:spPr>
          <a:xfrm>
            <a:off x="682328" y="457200"/>
            <a:ext cx="3194943" cy="1600200"/>
          </a:xfrm>
        </p:spPr>
        <p:txBody>
          <a:bodyPr anchor="b"/>
          <a:lstStyle>
            <a:lvl1pPr>
              <a:defRPr sz="2600"/>
            </a:lvl1pPr>
          </a:lstStyle>
          <a:p>
            <a:r>
              <a:rPr lang="en-US"/>
              <a:t>Click to edit Master title style</a:t>
            </a:r>
            <a:endParaRPr lang="nb-NO"/>
          </a:p>
        </p:txBody>
      </p:sp>
      <p:sp>
        <p:nvSpPr>
          <p:cNvPr id="3" name="Content Placeholder 2">
            <a:extLst>
              <a:ext uri="{FF2B5EF4-FFF2-40B4-BE49-F238E27FC236}">
                <a16:creationId xmlns:a16="http://schemas.microsoft.com/office/drawing/2014/main" id="{7E0E620A-8177-4597-BF93-22981CADA6D4}"/>
              </a:ext>
            </a:extLst>
          </p:cNvPr>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a:extLst>
              <a:ext uri="{FF2B5EF4-FFF2-40B4-BE49-F238E27FC236}">
                <a16:creationId xmlns:a16="http://schemas.microsoft.com/office/drawing/2014/main" id="{32D53163-856B-4DE2-AEDA-13EFCA0E2AA7}"/>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Edit Master text styles</a:t>
            </a:r>
          </a:p>
        </p:txBody>
      </p:sp>
      <p:sp>
        <p:nvSpPr>
          <p:cNvPr id="5" name="Date Placeholder 4">
            <a:extLst>
              <a:ext uri="{FF2B5EF4-FFF2-40B4-BE49-F238E27FC236}">
                <a16:creationId xmlns:a16="http://schemas.microsoft.com/office/drawing/2014/main" id="{8FB520BA-FDCE-4EE7-BC2F-AAF7EB537A3D}"/>
              </a:ext>
            </a:extLst>
          </p:cNvPr>
          <p:cNvSpPr>
            <a:spLocks noGrp="1"/>
          </p:cNvSpPr>
          <p:nvPr>
            <p:ph type="dt" sz="half" idx="10"/>
          </p:nvPr>
        </p:nvSpPr>
        <p:spPr/>
        <p:txBody>
          <a:bodyPr/>
          <a:lstStyle/>
          <a:p>
            <a:fld id="{17D90A8D-D346-4698-8115-4C3CF84B2480}" type="datetimeFigureOut">
              <a:rPr lang="nb-NO" smtClean="0"/>
              <a:t>04.06.2020</a:t>
            </a:fld>
            <a:endParaRPr lang="nb-NO"/>
          </a:p>
        </p:txBody>
      </p:sp>
      <p:sp>
        <p:nvSpPr>
          <p:cNvPr id="6" name="Footer Placeholder 5">
            <a:extLst>
              <a:ext uri="{FF2B5EF4-FFF2-40B4-BE49-F238E27FC236}">
                <a16:creationId xmlns:a16="http://schemas.microsoft.com/office/drawing/2014/main" id="{F499CD10-1195-4C5A-B4FA-B5E474BEC13C}"/>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EFF10776-056B-440F-8B3A-E6BF16F7605F}"/>
              </a:ext>
            </a:extLst>
          </p:cNvPr>
          <p:cNvSpPr>
            <a:spLocks noGrp="1"/>
          </p:cNvSpPr>
          <p:nvPr>
            <p:ph type="sldNum" sz="quarter" idx="12"/>
          </p:nvPr>
        </p:nvSpPr>
        <p:spPr/>
        <p:txBody>
          <a:bodyPr/>
          <a:lstStyle/>
          <a:p>
            <a:fld id="{2ADA8CCD-C437-4B13-BDA5-E376D74A0616}" type="slidenum">
              <a:rPr lang="nb-NO" smtClean="0"/>
              <a:t>‹#›</a:t>
            </a:fld>
            <a:endParaRPr lang="nb-NO"/>
          </a:p>
        </p:txBody>
      </p:sp>
    </p:spTree>
    <p:extLst>
      <p:ext uri="{BB962C8B-B14F-4D97-AF65-F5344CB8AC3E}">
        <p14:creationId xmlns:p14="http://schemas.microsoft.com/office/powerpoint/2010/main" val="18514727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742EE-3F38-433E-8C73-DDE71A87BD77}"/>
              </a:ext>
            </a:extLst>
          </p:cNvPr>
          <p:cNvSpPr>
            <a:spLocks noGrp="1"/>
          </p:cNvSpPr>
          <p:nvPr>
            <p:ph type="title"/>
          </p:nvPr>
        </p:nvSpPr>
        <p:spPr>
          <a:xfrm>
            <a:off x="682328" y="457200"/>
            <a:ext cx="3194943" cy="1600200"/>
          </a:xfrm>
        </p:spPr>
        <p:txBody>
          <a:bodyPr anchor="b"/>
          <a:lstStyle>
            <a:lvl1pPr>
              <a:defRPr sz="2600"/>
            </a:lvl1pPr>
          </a:lstStyle>
          <a:p>
            <a:r>
              <a:rPr lang="en-US"/>
              <a:t>Click to edit Master title style</a:t>
            </a:r>
            <a:endParaRPr lang="nb-NO"/>
          </a:p>
        </p:txBody>
      </p:sp>
      <p:sp>
        <p:nvSpPr>
          <p:cNvPr id="3" name="Picture Placeholder 2">
            <a:extLst>
              <a:ext uri="{FF2B5EF4-FFF2-40B4-BE49-F238E27FC236}">
                <a16:creationId xmlns:a16="http://schemas.microsoft.com/office/drawing/2014/main" id="{19714598-92E9-4A74-B590-9B9318516000}"/>
              </a:ext>
            </a:extLst>
          </p:cNvPr>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nb-NO"/>
          </a:p>
        </p:txBody>
      </p:sp>
      <p:sp>
        <p:nvSpPr>
          <p:cNvPr id="4" name="Text Placeholder 3">
            <a:extLst>
              <a:ext uri="{FF2B5EF4-FFF2-40B4-BE49-F238E27FC236}">
                <a16:creationId xmlns:a16="http://schemas.microsoft.com/office/drawing/2014/main" id="{56691583-A9E2-42D3-9125-8F19A98AF447}"/>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Edit Master text styles</a:t>
            </a:r>
          </a:p>
        </p:txBody>
      </p:sp>
      <p:sp>
        <p:nvSpPr>
          <p:cNvPr id="5" name="Date Placeholder 4">
            <a:extLst>
              <a:ext uri="{FF2B5EF4-FFF2-40B4-BE49-F238E27FC236}">
                <a16:creationId xmlns:a16="http://schemas.microsoft.com/office/drawing/2014/main" id="{94B28DFC-3924-434B-843D-D59C8D872845}"/>
              </a:ext>
            </a:extLst>
          </p:cNvPr>
          <p:cNvSpPr>
            <a:spLocks noGrp="1"/>
          </p:cNvSpPr>
          <p:nvPr>
            <p:ph type="dt" sz="half" idx="10"/>
          </p:nvPr>
        </p:nvSpPr>
        <p:spPr/>
        <p:txBody>
          <a:bodyPr/>
          <a:lstStyle/>
          <a:p>
            <a:fld id="{17D90A8D-D346-4698-8115-4C3CF84B2480}" type="datetimeFigureOut">
              <a:rPr lang="nb-NO" smtClean="0"/>
              <a:t>04.06.2020</a:t>
            </a:fld>
            <a:endParaRPr lang="nb-NO"/>
          </a:p>
        </p:txBody>
      </p:sp>
      <p:sp>
        <p:nvSpPr>
          <p:cNvPr id="6" name="Footer Placeholder 5">
            <a:extLst>
              <a:ext uri="{FF2B5EF4-FFF2-40B4-BE49-F238E27FC236}">
                <a16:creationId xmlns:a16="http://schemas.microsoft.com/office/drawing/2014/main" id="{4DE2D148-0A55-4A63-B03F-D13277A2904A}"/>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20E1011C-42FE-4BED-849B-1E039E1AB61A}"/>
              </a:ext>
            </a:extLst>
          </p:cNvPr>
          <p:cNvSpPr>
            <a:spLocks noGrp="1"/>
          </p:cNvSpPr>
          <p:nvPr>
            <p:ph type="sldNum" sz="quarter" idx="12"/>
          </p:nvPr>
        </p:nvSpPr>
        <p:spPr/>
        <p:txBody>
          <a:bodyPr/>
          <a:lstStyle/>
          <a:p>
            <a:fld id="{2ADA8CCD-C437-4B13-BDA5-E376D74A0616}" type="slidenum">
              <a:rPr lang="nb-NO" smtClean="0"/>
              <a:t>‹#›</a:t>
            </a:fld>
            <a:endParaRPr lang="nb-NO"/>
          </a:p>
        </p:txBody>
      </p:sp>
    </p:spTree>
    <p:extLst>
      <p:ext uri="{BB962C8B-B14F-4D97-AF65-F5344CB8AC3E}">
        <p14:creationId xmlns:p14="http://schemas.microsoft.com/office/powerpoint/2010/main" val="3424504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599280" y="1520825"/>
            <a:ext cx="8709819" cy="4645025"/>
          </a:xfrm>
        </p:spPr>
        <p:txBody>
          <a:bodyPr>
            <a:noAutofit/>
          </a:bodyPr>
          <a:lstStyle>
            <a:lvl5pPr>
              <a:defRPr/>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 Placeholder 7"/>
          <p:cNvSpPr>
            <a:spLocks noGrp="1"/>
          </p:cNvSpPr>
          <p:nvPr>
            <p:ph type="body" sz="quarter" idx="13" hasCustomPrompt="1"/>
          </p:nvPr>
        </p:nvSpPr>
        <p:spPr>
          <a:xfrm>
            <a:off x="599280" y="586862"/>
            <a:ext cx="8708400" cy="718063"/>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dirty="0"/>
              <a:t>Click to edit title </a:t>
            </a:r>
          </a:p>
          <a:p>
            <a:pPr lvl="1"/>
            <a:r>
              <a:rPr lang="en-GB" dirty="0"/>
              <a:t>Second level</a:t>
            </a:r>
          </a:p>
        </p:txBody>
      </p:sp>
    </p:spTree>
    <p:extLst>
      <p:ext uri="{BB962C8B-B14F-4D97-AF65-F5344CB8AC3E}">
        <p14:creationId xmlns:p14="http://schemas.microsoft.com/office/powerpoint/2010/main" val="610506375"/>
      </p:ext>
    </p:extLst>
  </p:cSld>
  <p:clrMapOvr>
    <a:masterClrMapping/>
  </p:clrMapOvr>
  <p:transition>
    <p:fade/>
  </p:transition>
  <p:extLst>
    <p:ext uri="{DCECCB84-F9BA-43D5-87BE-67443E8EF086}">
      <p15:sldGuideLst xmlns:p15="http://schemas.microsoft.com/office/powerpoint/2012/main">
        <p15:guide id="3" orient="horz" pos="3884"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24DE9-5AA2-4683-AF9C-6DEB7C0A35DF}"/>
              </a:ext>
            </a:extLst>
          </p:cNvPr>
          <p:cNvSpPr>
            <a:spLocks noGrp="1"/>
          </p:cNvSpPr>
          <p:nvPr>
            <p:ph type="title"/>
          </p:nvPr>
        </p:nvSpPr>
        <p:spPr/>
        <p:txBody>
          <a:bodyPr/>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D66623F4-A01B-4459-B6A7-5CE271D11BC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B164FFE5-5EA2-40AC-A37A-631D7DE19B44}"/>
              </a:ext>
            </a:extLst>
          </p:cNvPr>
          <p:cNvSpPr>
            <a:spLocks noGrp="1"/>
          </p:cNvSpPr>
          <p:nvPr>
            <p:ph type="dt" sz="half" idx="10"/>
          </p:nvPr>
        </p:nvSpPr>
        <p:spPr/>
        <p:txBody>
          <a:bodyPr/>
          <a:lstStyle/>
          <a:p>
            <a:fld id="{17D90A8D-D346-4698-8115-4C3CF84B2480}" type="datetimeFigureOut">
              <a:rPr lang="nb-NO" smtClean="0"/>
              <a:t>04.06.2020</a:t>
            </a:fld>
            <a:endParaRPr lang="nb-NO"/>
          </a:p>
        </p:txBody>
      </p:sp>
      <p:sp>
        <p:nvSpPr>
          <p:cNvPr id="5" name="Footer Placeholder 4">
            <a:extLst>
              <a:ext uri="{FF2B5EF4-FFF2-40B4-BE49-F238E27FC236}">
                <a16:creationId xmlns:a16="http://schemas.microsoft.com/office/drawing/2014/main" id="{DC48818F-8B2E-486D-BC0A-BEAD844ED194}"/>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90CD40B2-626D-4B96-890F-3DE863398A55}"/>
              </a:ext>
            </a:extLst>
          </p:cNvPr>
          <p:cNvSpPr>
            <a:spLocks noGrp="1"/>
          </p:cNvSpPr>
          <p:nvPr>
            <p:ph type="sldNum" sz="quarter" idx="12"/>
          </p:nvPr>
        </p:nvSpPr>
        <p:spPr/>
        <p:txBody>
          <a:bodyPr/>
          <a:lstStyle/>
          <a:p>
            <a:fld id="{2ADA8CCD-C437-4B13-BDA5-E376D74A0616}" type="slidenum">
              <a:rPr lang="nb-NO" smtClean="0"/>
              <a:t>‹#›</a:t>
            </a:fld>
            <a:endParaRPr lang="nb-NO"/>
          </a:p>
        </p:txBody>
      </p:sp>
    </p:spTree>
    <p:extLst>
      <p:ext uri="{BB962C8B-B14F-4D97-AF65-F5344CB8AC3E}">
        <p14:creationId xmlns:p14="http://schemas.microsoft.com/office/powerpoint/2010/main" val="22869097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0A656E-75EE-4B8F-B373-4E28E57D6D0B}"/>
              </a:ext>
            </a:extLst>
          </p:cNvPr>
          <p:cNvSpPr>
            <a:spLocks noGrp="1"/>
          </p:cNvSpPr>
          <p:nvPr>
            <p:ph type="title" orient="vert"/>
          </p:nvPr>
        </p:nvSpPr>
        <p:spPr>
          <a:xfrm>
            <a:off x="7088981" y="365125"/>
            <a:ext cx="2135981" cy="5811838"/>
          </a:xfrm>
        </p:spPr>
        <p:txBody>
          <a:bodyPr vert="eaVert"/>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9913DFEF-5E8C-4334-80A8-76D355CC87C9}"/>
              </a:ext>
            </a:extLst>
          </p:cNvPr>
          <p:cNvSpPr>
            <a:spLocks noGrp="1"/>
          </p:cNvSpPr>
          <p:nvPr>
            <p:ph type="body" orient="vert" idx="1"/>
          </p:nvPr>
        </p:nvSpPr>
        <p:spPr>
          <a:xfrm>
            <a:off x="681037"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F7B6F410-BFB5-4A8F-8CEE-ACE9246539CD}"/>
              </a:ext>
            </a:extLst>
          </p:cNvPr>
          <p:cNvSpPr>
            <a:spLocks noGrp="1"/>
          </p:cNvSpPr>
          <p:nvPr>
            <p:ph type="dt" sz="half" idx="10"/>
          </p:nvPr>
        </p:nvSpPr>
        <p:spPr/>
        <p:txBody>
          <a:bodyPr/>
          <a:lstStyle/>
          <a:p>
            <a:fld id="{17D90A8D-D346-4698-8115-4C3CF84B2480}" type="datetimeFigureOut">
              <a:rPr lang="nb-NO" smtClean="0"/>
              <a:t>04.06.2020</a:t>
            </a:fld>
            <a:endParaRPr lang="nb-NO"/>
          </a:p>
        </p:txBody>
      </p:sp>
      <p:sp>
        <p:nvSpPr>
          <p:cNvPr id="5" name="Footer Placeholder 4">
            <a:extLst>
              <a:ext uri="{FF2B5EF4-FFF2-40B4-BE49-F238E27FC236}">
                <a16:creationId xmlns:a16="http://schemas.microsoft.com/office/drawing/2014/main" id="{89FAE84E-91AF-489A-85FB-4E3CFEA3B83A}"/>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B0F5977A-4FD9-4D88-99E6-217353183675}"/>
              </a:ext>
            </a:extLst>
          </p:cNvPr>
          <p:cNvSpPr>
            <a:spLocks noGrp="1"/>
          </p:cNvSpPr>
          <p:nvPr>
            <p:ph type="sldNum" sz="quarter" idx="12"/>
          </p:nvPr>
        </p:nvSpPr>
        <p:spPr/>
        <p:txBody>
          <a:bodyPr/>
          <a:lstStyle/>
          <a:p>
            <a:fld id="{2ADA8CCD-C437-4B13-BDA5-E376D74A0616}" type="slidenum">
              <a:rPr lang="nb-NO" smtClean="0"/>
              <a:t>‹#›</a:t>
            </a:fld>
            <a:endParaRPr lang="nb-NO"/>
          </a:p>
        </p:txBody>
      </p:sp>
    </p:spTree>
    <p:extLst>
      <p:ext uri="{BB962C8B-B14F-4D97-AF65-F5344CB8AC3E}">
        <p14:creationId xmlns:p14="http://schemas.microsoft.com/office/powerpoint/2010/main" val="3854926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6" name="Content Placeholder 2"/>
          <p:cNvSpPr>
            <a:spLocks noGrp="1"/>
          </p:cNvSpPr>
          <p:nvPr>
            <p:ph idx="1"/>
          </p:nvPr>
        </p:nvSpPr>
        <p:spPr>
          <a:xfrm>
            <a:off x="599280" y="1520825"/>
            <a:ext cx="8709819" cy="4645025"/>
          </a:xfrm>
        </p:spPr>
        <p:txBody>
          <a:bodyPr numCol="2" spcCol="180000">
            <a:noAutofit/>
          </a:bodyPr>
          <a:lstStyle>
            <a:lvl5pPr indent="-183600">
              <a:defRPr/>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7">
            <a:extLst>
              <a:ext uri="{FF2B5EF4-FFF2-40B4-BE49-F238E27FC236}">
                <a16:creationId xmlns:a16="http://schemas.microsoft.com/office/drawing/2014/main" id="{EF153576-1E52-4F22-96D9-1B68FB43BEF5}"/>
              </a:ext>
            </a:extLst>
          </p:cNvPr>
          <p:cNvSpPr>
            <a:spLocks noGrp="1"/>
          </p:cNvSpPr>
          <p:nvPr>
            <p:ph type="body" sz="quarter" idx="13" hasCustomPrompt="1"/>
          </p:nvPr>
        </p:nvSpPr>
        <p:spPr>
          <a:xfrm>
            <a:off x="599280" y="586862"/>
            <a:ext cx="8708400" cy="718063"/>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dirty="0"/>
              <a:t>Click to edit title </a:t>
            </a:r>
          </a:p>
          <a:p>
            <a:pPr lvl="1"/>
            <a:r>
              <a:rPr lang="en-GB" dirty="0"/>
              <a:t>Second level</a:t>
            </a:r>
          </a:p>
        </p:txBody>
      </p:sp>
    </p:spTree>
    <p:extLst>
      <p:ext uri="{BB962C8B-B14F-4D97-AF65-F5344CB8AC3E}">
        <p14:creationId xmlns:p14="http://schemas.microsoft.com/office/powerpoint/2010/main" val="112936502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6" name="Content Placeholder 2"/>
          <p:cNvSpPr>
            <a:spLocks noGrp="1"/>
          </p:cNvSpPr>
          <p:nvPr>
            <p:ph idx="1"/>
          </p:nvPr>
        </p:nvSpPr>
        <p:spPr>
          <a:xfrm>
            <a:off x="599280" y="1520825"/>
            <a:ext cx="8709819" cy="4645025"/>
          </a:xfrm>
        </p:spPr>
        <p:txBody>
          <a:bodyPr numCol="3" spcCol="180000">
            <a:noAutofit/>
          </a:bodyPr>
          <a:lstStyle>
            <a:lvl5pPr>
              <a:defRPr/>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7">
            <a:extLst>
              <a:ext uri="{FF2B5EF4-FFF2-40B4-BE49-F238E27FC236}">
                <a16:creationId xmlns:a16="http://schemas.microsoft.com/office/drawing/2014/main" id="{41A06AAD-B3B8-4323-BAD9-A04FE84983B2}"/>
              </a:ext>
            </a:extLst>
          </p:cNvPr>
          <p:cNvSpPr>
            <a:spLocks noGrp="1"/>
          </p:cNvSpPr>
          <p:nvPr>
            <p:ph type="body" sz="quarter" idx="13" hasCustomPrompt="1"/>
          </p:nvPr>
        </p:nvSpPr>
        <p:spPr>
          <a:xfrm>
            <a:off x="599280" y="586862"/>
            <a:ext cx="8708400" cy="718063"/>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dirty="0"/>
              <a:t>Click to edit title </a:t>
            </a:r>
          </a:p>
          <a:p>
            <a:pPr lvl="1"/>
            <a:r>
              <a:rPr lang="en-GB" dirty="0"/>
              <a:t>Second level</a:t>
            </a:r>
          </a:p>
        </p:txBody>
      </p:sp>
    </p:spTree>
    <p:extLst>
      <p:ext uri="{BB962C8B-B14F-4D97-AF65-F5344CB8AC3E}">
        <p14:creationId xmlns:p14="http://schemas.microsoft.com/office/powerpoint/2010/main" val="254218367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meric Bullets">
    <p:spTree>
      <p:nvGrpSpPr>
        <p:cNvPr id="1" name=""/>
        <p:cNvGrpSpPr/>
        <p:nvPr/>
      </p:nvGrpSpPr>
      <p:grpSpPr>
        <a:xfrm>
          <a:off x="0" y="0"/>
          <a:ext cx="0" cy="0"/>
          <a:chOff x="0" y="0"/>
          <a:chExt cx="0" cy="0"/>
        </a:xfrm>
      </p:grpSpPr>
      <p:sp>
        <p:nvSpPr>
          <p:cNvPr id="7" name="Text Placeholder 7"/>
          <p:cNvSpPr>
            <a:spLocks noGrp="1"/>
          </p:cNvSpPr>
          <p:nvPr>
            <p:ph type="body" sz="quarter" idx="13" hasCustomPrompt="1"/>
          </p:nvPr>
        </p:nvSpPr>
        <p:spPr>
          <a:xfrm>
            <a:off x="599280" y="586862"/>
            <a:ext cx="8708400" cy="718063"/>
          </a:xfrm>
        </p:spPr>
        <p:txBody>
          <a:bodyPr tIns="0" rIns="0" bIns="0" anchor="t">
            <a:noAutofit/>
          </a:bodyPr>
          <a:lstStyle>
            <a:lvl1pPr>
              <a:lnSpc>
                <a:spcPct val="100000"/>
              </a:lnSpc>
              <a:spcBef>
                <a:spcPts val="0"/>
              </a:spcBef>
              <a:spcAft>
                <a:spcPts val="0"/>
              </a:spcAft>
              <a:defRPr sz="2200" b="1" cap="none" spc="0" baseline="0">
                <a:solidFill>
                  <a:schemeClr val="bg2"/>
                </a:solidFill>
              </a:defRPr>
            </a:lvl1pPr>
            <a:lvl2pPr>
              <a:lnSpc>
                <a:spcPct val="100000"/>
              </a:lnSpc>
              <a:spcBef>
                <a:spcPts val="0"/>
              </a:spcBef>
              <a:spcAft>
                <a:spcPts val="0"/>
              </a:spcAft>
              <a:defRPr sz="1700" b="0" cap="none" spc="0">
                <a:solidFill>
                  <a:schemeClr val="tx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lvl="0"/>
            <a:r>
              <a:rPr lang="en-GB" dirty="0"/>
              <a:t>Click to edit title </a:t>
            </a:r>
          </a:p>
          <a:p>
            <a:pPr lvl="1"/>
            <a:r>
              <a:rPr lang="en-GB" dirty="0"/>
              <a:t>Second level</a:t>
            </a:r>
          </a:p>
        </p:txBody>
      </p:sp>
      <p:sp>
        <p:nvSpPr>
          <p:cNvPr id="4" name="Content Placeholder 2">
            <a:extLst>
              <a:ext uri="{FF2B5EF4-FFF2-40B4-BE49-F238E27FC236}">
                <a16:creationId xmlns:a16="http://schemas.microsoft.com/office/drawing/2014/main" id="{6D656BE8-1D05-4BFC-A5E2-C22794724DE6}"/>
              </a:ext>
            </a:extLst>
          </p:cNvPr>
          <p:cNvSpPr>
            <a:spLocks noGrp="1"/>
          </p:cNvSpPr>
          <p:nvPr>
            <p:ph idx="1"/>
          </p:nvPr>
        </p:nvSpPr>
        <p:spPr>
          <a:xfrm>
            <a:off x="599280" y="1520825"/>
            <a:ext cx="8709819" cy="4645025"/>
          </a:xfrm>
        </p:spPr>
        <p:txBody>
          <a:bodyPr>
            <a:noAutofit/>
          </a:bodyPr>
          <a:lstStyle>
            <a:lvl4pPr marL="180000" indent="-183600">
              <a:buFont typeface="+mj-lt"/>
              <a:buAutoNum type="arabicPeriod"/>
              <a:defRPr/>
            </a:lvl4pPr>
            <a:lvl5pPr marL="360000" indent="-183600">
              <a:buFont typeface="+mj-lt"/>
              <a:buAutoNum type="alphaLcPeriod"/>
              <a:defRPr/>
            </a:lvl5pPr>
            <a:lvl6pPr marL="540000" indent="-183600">
              <a:buFont typeface="+mj-lt"/>
              <a:buAutoNum type="romanLcPeriod"/>
              <a:defRPr baseline="0"/>
            </a:lvl6pPr>
            <a:lvl7pPr marL="720000" indent="-183600">
              <a:buFont typeface="+mj-lt"/>
              <a:buAutoNum type="arabicPeriod"/>
              <a:defRPr/>
            </a:lvl7pPr>
            <a:lvl8pPr marL="900000" indent="-183600">
              <a:buFont typeface="+mj-lt"/>
              <a:buAutoNum type="alphaLcPeriod"/>
              <a:defRPr/>
            </a:lvl8pPr>
            <a:lvl9pPr marL="179387" indent="0">
              <a:buFont typeface="+mj-lt"/>
              <a:buNone/>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477263036"/>
      </p:ext>
    </p:extLst>
  </p:cSld>
  <p:clrMapOvr>
    <a:masterClrMapping/>
  </p:clrMapOvr>
  <p:transition>
    <p:fade/>
  </p:transition>
  <p:extLst>
    <p:ext uri="{DCECCB84-F9BA-43D5-87BE-67443E8EF086}">
      <p15:sldGuideLst xmlns:p15="http://schemas.microsoft.com/office/powerpoint/2012/main">
        <p15:guide id="3" orient="horz" pos="3884">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8" name="shpShadedBackground"/>
          <p:cNvSpPr/>
          <p:nvPr userDrawn="1"/>
        </p:nvSpPr>
        <p:spPr>
          <a:xfrm>
            <a:off x="307976" y="296862"/>
            <a:ext cx="9290050" cy="61563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Placeholder 1"/>
          <p:cNvSpPr>
            <a:spLocks noGrp="1"/>
          </p:cNvSpPr>
          <p:nvPr>
            <p:ph type="title"/>
          </p:nvPr>
        </p:nvSpPr>
        <p:spPr>
          <a:xfrm>
            <a:off x="599281" y="593912"/>
            <a:ext cx="8709819" cy="711013"/>
          </a:xfrm>
          <a:prstGeom prst="rect">
            <a:avLst/>
          </a:prstGeom>
        </p:spPr>
        <p:txBody>
          <a:bodyPr vert="horz" lIns="0" tIns="0" rIns="91440" bIns="0" rtlCol="0" anchor="t">
            <a:normAutofit/>
          </a:bodyPr>
          <a:lstStyle/>
          <a:p>
            <a:r>
              <a:rPr lang="en-US"/>
              <a:t>Click to edit Master title style</a:t>
            </a:r>
            <a:endParaRPr lang="en-GB" dirty="0"/>
          </a:p>
        </p:txBody>
      </p:sp>
      <p:sp>
        <p:nvSpPr>
          <p:cNvPr id="3" name="Text Placeholder 2"/>
          <p:cNvSpPr>
            <a:spLocks noGrp="1"/>
          </p:cNvSpPr>
          <p:nvPr>
            <p:ph type="body" idx="1"/>
          </p:nvPr>
        </p:nvSpPr>
        <p:spPr>
          <a:xfrm>
            <a:off x="599280" y="1520825"/>
            <a:ext cx="8709819" cy="4645025"/>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xtSecureMarker2" hidden="1"/>
          <p:cNvSpPr txBox="1"/>
          <p:nvPr userDrawn="1"/>
        </p:nvSpPr>
        <p:spPr>
          <a:xfrm>
            <a:off x="3056020" y="6530086"/>
            <a:ext cx="3793959" cy="261610"/>
          </a:xfrm>
          <a:prstGeom prst="rect">
            <a:avLst/>
          </a:prstGeom>
          <a:noFill/>
        </p:spPr>
        <p:txBody>
          <a:bodyPr wrap="square" rtlCol="0">
            <a:spAutoFit/>
          </a:bodyPr>
          <a:lstStyle/>
          <a:p>
            <a:pPr algn="ctr"/>
            <a:r>
              <a:rPr lang="en-GB" sz="1100" dirty="0">
                <a:solidFill>
                  <a:srgbClr val="000000"/>
                </a:solidFill>
              </a:rPr>
              <a:t>SC</a:t>
            </a:r>
            <a:r>
              <a:rPr lang="en-GB" sz="1100" baseline="0" dirty="0">
                <a:solidFill>
                  <a:srgbClr val="000000"/>
                </a:solidFill>
              </a:rPr>
              <a:t> TEXT GOES HERE</a:t>
            </a:r>
            <a:endParaRPr lang="en-GB" sz="1100" dirty="0">
              <a:solidFill>
                <a:srgbClr val="000000"/>
              </a:solidFill>
            </a:endParaRPr>
          </a:p>
        </p:txBody>
      </p:sp>
      <p:sp>
        <p:nvSpPr>
          <p:cNvPr id="11" name="txtSecureMarker1" hidden="1"/>
          <p:cNvSpPr txBox="1"/>
          <p:nvPr userDrawn="1"/>
        </p:nvSpPr>
        <p:spPr>
          <a:xfrm>
            <a:off x="3056020" y="35252"/>
            <a:ext cx="3793959" cy="261610"/>
          </a:xfrm>
          <a:prstGeom prst="rect">
            <a:avLst/>
          </a:prstGeom>
          <a:noFill/>
        </p:spPr>
        <p:txBody>
          <a:bodyPr wrap="square" rtlCol="0">
            <a:spAutoFit/>
          </a:bodyPr>
          <a:lstStyle/>
          <a:p>
            <a:pPr algn="ctr"/>
            <a:r>
              <a:rPr lang="en-GB" sz="1100" dirty="0">
                <a:solidFill>
                  <a:srgbClr val="000000"/>
                </a:solidFill>
              </a:rPr>
              <a:t>SC</a:t>
            </a:r>
            <a:r>
              <a:rPr lang="en-GB" sz="1100" baseline="0" dirty="0">
                <a:solidFill>
                  <a:srgbClr val="000000"/>
                </a:solidFill>
              </a:rPr>
              <a:t> TEXT GOES HERE</a:t>
            </a:r>
            <a:endParaRPr lang="en-GB" sz="1100" dirty="0">
              <a:solidFill>
                <a:srgbClr val="000000"/>
              </a:solidFill>
            </a:endParaRPr>
          </a:p>
        </p:txBody>
      </p:sp>
      <p:sp>
        <p:nvSpPr>
          <p:cNvPr id="10" name="plcSlideNumber"/>
          <p:cNvSpPr>
            <a:spLocks noGrp="1"/>
          </p:cNvSpPr>
          <p:nvPr userDrawn="1"/>
        </p:nvSpPr>
        <p:spPr>
          <a:xfrm>
            <a:off x="8901263" y="6548183"/>
            <a:ext cx="696763" cy="211454"/>
          </a:xfrm>
          <a:prstGeom prst="rect">
            <a:avLst/>
          </a:prstGeom>
        </p:spPr>
        <p:txBody>
          <a:bodyPr vert="horz" lIns="91440" tIns="45720" rIns="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764D758-178E-4044-96D2-948E9A9D94EB}" type="slidenum">
              <a:rPr lang="en-GB" sz="1100" smtClean="0">
                <a:solidFill>
                  <a:srgbClr val="9AB1C5"/>
                </a:solidFill>
              </a:rPr>
              <a:pPr algn="r"/>
              <a:t>‹#›</a:t>
            </a:fld>
            <a:endParaRPr lang="en-GB" sz="1100" dirty="0">
              <a:solidFill>
                <a:srgbClr val="9AB1C5"/>
              </a:solidFill>
            </a:endParaRPr>
          </a:p>
        </p:txBody>
      </p:sp>
      <p:sp>
        <p:nvSpPr>
          <p:cNvPr id="4" name="txtFooter"/>
          <p:cNvSpPr txBox="1"/>
          <p:nvPr userDrawn="1"/>
        </p:nvSpPr>
        <p:spPr>
          <a:xfrm>
            <a:off x="307975" y="6560739"/>
            <a:ext cx="7258473" cy="200055"/>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a:solidFill>
                  <a:srgbClr val="9AB1C5"/>
                </a:solidFill>
              </a:rPr>
              <a:t>© PA Knowledge Limited  |  PA Confidential – Internal use only </a:t>
            </a:r>
            <a:endParaRPr lang="en-GB" sz="700" dirty="0">
              <a:solidFill>
                <a:srgbClr val="9AB1C5"/>
              </a:solidFill>
            </a:endParaRPr>
          </a:p>
        </p:txBody>
      </p:sp>
    </p:spTree>
    <p:extLst>
      <p:ext uri="{BB962C8B-B14F-4D97-AF65-F5344CB8AC3E}">
        <p14:creationId xmlns:p14="http://schemas.microsoft.com/office/powerpoint/2010/main" val="477734722"/>
      </p:ext>
    </p:extLst>
  </p:cSld>
  <p:clrMap bg1="lt1" tx1="dk1" bg2="lt2" tx2="dk2" accent1="accent1" accent2="accent2" accent3="accent3" accent4="accent4" accent5="accent5" accent6="accent6" hlink="hlink" folHlink="folHlink"/>
  <p:sldLayoutIdLst>
    <p:sldLayoutId id="2147483650" r:id="rId1"/>
    <p:sldLayoutId id="2147483722" r:id="rId2"/>
    <p:sldLayoutId id="2147483651" r:id="rId3"/>
    <p:sldLayoutId id="2147483652" r:id="rId4"/>
    <p:sldLayoutId id="2147483653" r:id="rId5"/>
    <p:sldLayoutId id="2147483654" r:id="rId6"/>
    <p:sldLayoutId id="2147483655" r:id="rId7"/>
    <p:sldLayoutId id="2147483656" r:id="rId8"/>
    <p:sldLayoutId id="2147483734"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762" r:id="rId21"/>
    <p:sldLayoutId id="2147483668" r:id="rId22"/>
    <p:sldLayoutId id="2147483669" r:id="rId23"/>
    <p:sldLayoutId id="2147483670" r:id="rId24"/>
    <p:sldLayoutId id="2147483732" r:id="rId25"/>
    <p:sldLayoutId id="2147483733" r:id="rId26"/>
    <p:sldLayoutId id="2147483672" r:id="rId27"/>
    <p:sldLayoutId id="2147483673" r:id="rId28"/>
    <p:sldLayoutId id="2147483740" r:id="rId29"/>
    <p:sldLayoutId id="2147483709" r:id="rId30"/>
    <p:sldLayoutId id="2147483720" r:id="rId31"/>
    <p:sldLayoutId id="2147483743" r:id="rId32"/>
    <p:sldLayoutId id="2147483744" r:id="rId33"/>
    <p:sldLayoutId id="2147483745" r:id="rId34"/>
    <p:sldLayoutId id="2147483746" r:id="rId35"/>
    <p:sldLayoutId id="2147483747" r:id="rId36"/>
    <p:sldLayoutId id="2147483748" r:id="rId37"/>
    <p:sldLayoutId id="2147483749" r:id="rId38"/>
    <p:sldLayoutId id="2147483750" r:id="rId39"/>
    <p:sldLayoutId id="2147483751" r:id="rId40"/>
    <p:sldLayoutId id="2147483752" r:id="rId41"/>
    <p:sldLayoutId id="2147483753" r:id="rId42"/>
    <p:sldLayoutId id="2147483754" r:id="rId43"/>
    <p:sldLayoutId id="2147483755" r:id="rId44"/>
    <p:sldLayoutId id="2147483756" r:id="rId45"/>
    <p:sldLayoutId id="2147483761" r:id="rId46"/>
    <p:sldLayoutId id="2147483757" r:id="rId47"/>
    <p:sldLayoutId id="2147483758" r:id="rId48"/>
    <p:sldLayoutId id="2147483759" r:id="rId49"/>
    <p:sldLayoutId id="2147483760" r:id="rId50"/>
  </p:sldLayoutIdLst>
  <p:transition>
    <p:fade/>
  </p:transition>
  <p:hf hdr="0"/>
  <p:txStyles>
    <p:titleStyle>
      <a:lvl1pPr algn="l" defTabSz="914400" rtl="0" eaLnBrk="1" latinLnBrk="0" hangingPunct="1">
        <a:lnSpc>
          <a:spcPct val="100000"/>
        </a:lnSpc>
        <a:spcBef>
          <a:spcPct val="0"/>
        </a:spcBef>
        <a:buNone/>
        <a:defRPr sz="2200" b="1" kern="1200" cap="none" spc="0" baseline="0">
          <a:solidFill>
            <a:schemeClr val="bg2"/>
          </a:solidFill>
          <a:latin typeface="+mj-lt"/>
          <a:ea typeface="+mj-ea"/>
          <a:cs typeface="+mj-cs"/>
        </a:defRPr>
      </a:lvl1pPr>
    </p:titleStyle>
    <p:bodyStyle>
      <a:lvl1pPr marL="0" indent="0" algn="l" defTabSz="179388" rtl="0" eaLnBrk="1" latinLnBrk="0" hangingPunct="1">
        <a:lnSpc>
          <a:spcPct val="100000"/>
        </a:lnSpc>
        <a:spcBef>
          <a:spcPts val="0"/>
        </a:spcBef>
        <a:spcAft>
          <a:spcPts val="800"/>
        </a:spcAft>
        <a:buFont typeface="Arial" panose="020B0604020202020204" pitchFamily="34" charset="0"/>
        <a:buNone/>
        <a:defRPr sz="1400" b="1" kern="1200" cap="none" baseline="0">
          <a:solidFill>
            <a:schemeClr val="tx1"/>
          </a:solidFill>
          <a:latin typeface="+mn-lt"/>
          <a:ea typeface="+mn-ea"/>
          <a:cs typeface="+mn-cs"/>
        </a:defRPr>
      </a:lvl1pPr>
      <a:lvl2pPr marL="0" indent="0" algn="l" defTabSz="179388" rtl="0" eaLnBrk="1" latinLnBrk="0" hangingPunct="1">
        <a:lnSpc>
          <a:spcPct val="100000"/>
        </a:lnSpc>
        <a:spcBef>
          <a:spcPts val="0"/>
        </a:spcBef>
        <a:spcAft>
          <a:spcPts val="800"/>
        </a:spcAft>
        <a:buFont typeface="Arial" panose="020B0604020202020204" pitchFamily="34" charset="0"/>
        <a:buNone/>
        <a:defRPr sz="1400" b="0" kern="1200" cap="none" baseline="0">
          <a:solidFill>
            <a:schemeClr val="tx1"/>
          </a:solidFill>
          <a:latin typeface="+mn-lt"/>
          <a:ea typeface="+mn-ea"/>
          <a:cs typeface="+mn-cs"/>
        </a:defRPr>
      </a:lvl2pPr>
      <a:lvl3pPr marL="0" indent="0" algn="l" defTabSz="179388" rtl="0" eaLnBrk="1" latinLnBrk="0" hangingPunct="1">
        <a:lnSpc>
          <a:spcPct val="100000"/>
        </a:lnSpc>
        <a:spcBef>
          <a:spcPts val="0"/>
        </a:spcBef>
        <a:spcAft>
          <a:spcPts val="800"/>
        </a:spcAft>
        <a:buFont typeface="Arial" panose="020B0604020202020204" pitchFamily="34" charset="0"/>
        <a:buNone/>
        <a:defRPr sz="1100" kern="1200">
          <a:solidFill>
            <a:schemeClr val="tx1"/>
          </a:solidFill>
          <a:latin typeface="+mn-lt"/>
          <a:ea typeface="+mn-ea"/>
          <a:cs typeface="+mn-cs"/>
        </a:defRPr>
      </a:lvl3pPr>
      <a:lvl4pPr marL="180000" indent="-182563" algn="l" defTabSz="179388" rtl="0" eaLnBrk="1" latinLnBrk="0" hangingPunct="1">
        <a:lnSpc>
          <a:spcPct val="100000"/>
        </a:lnSpc>
        <a:spcBef>
          <a:spcPts val="0"/>
        </a:spcBef>
        <a:spcAft>
          <a:spcPts val="800"/>
        </a:spcAft>
        <a:buClr>
          <a:schemeClr val="bg2"/>
        </a:buClr>
        <a:buFont typeface="Arial" panose="020B0604020202020204" pitchFamily="34" charset="0"/>
        <a:buChar char="•"/>
        <a:defRPr sz="1100" kern="1200">
          <a:solidFill>
            <a:schemeClr val="tx1"/>
          </a:solidFill>
          <a:latin typeface="+mn-lt"/>
          <a:ea typeface="+mn-ea"/>
          <a:cs typeface="+mn-cs"/>
        </a:defRPr>
      </a:lvl4pPr>
      <a:lvl5pPr marL="358775" indent="-183600" algn="l" defTabSz="179388" rtl="0" eaLnBrk="1" latinLnBrk="0" hangingPunct="1">
        <a:lnSpc>
          <a:spcPct val="100000"/>
        </a:lnSpc>
        <a:spcBef>
          <a:spcPts val="0"/>
        </a:spcBef>
        <a:spcAft>
          <a:spcPts val="800"/>
        </a:spcAft>
        <a:buClr>
          <a:schemeClr val="bg2"/>
        </a:buClr>
        <a:buSzPct val="100000"/>
        <a:buFont typeface="Arial" panose="020B0604020202020204" pitchFamily="34" charset="0"/>
        <a:buChar char="-"/>
        <a:defRPr sz="1100" kern="1200">
          <a:solidFill>
            <a:schemeClr val="tx1"/>
          </a:solidFill>
          <a:latin typeface="+mn-lt"/>
          <a:ea typeface="+mn-ea"/>
          <a:cs typeface="+mn-cs"/>
        </a:defRPr>
      </a:lvl5pPr>
      <a:lvl6pPr marL="541338" indent="-182563" algn="l" defTabSz="179388" rtl="0" eaLnBrk="1" latinLnBrk="0" hangingPunct="1">
        <a:lnSpc>
          <a:spcPct val="100000"/>
        </a:lnSpc>
        <a:spcBef>
          <a:spcPts val="0"/>
        </a:spcBef>
        <a:spcAft>
          <a:spcPts val="800"/>
        </a:spcAft>
        <a:buClr>
          <a:schemeClr val="bg2"/>
        </a:buClr>
        <a:buSzPct val="80000"/>
        <a:buFont typeface="Wingdings" panose="05000000000000000000" pitchFamily="2" charset="2"/>
        <a:buChar char="§"/>
        <a:defRPr sz="1100" kern="1200">
          <a:solidFill>
            <a:schemeClr val="tx1"/>
          </a:solidFill>
          <a:latin typeface="+mn-lt"/>
          <a:ea typeface="+mn-ea"/>
          <a:cs typeface="+mn-cs"/>
        </a:defRPr>
      </a:lvl6pPr>
      <a:lvl7pPr marL="720000" indent="-183600" algn="l" defTabSz="179388" rtl="0" eaLnBrk="1" latinLnBrk="0" hangingPunct="1">
        <a:lnSpc>
          <a:spcPct val="100000"/>
        </a:lnSpc>
        <a:spcBef>
          <a:spcPts val="0"/>
        </a:spcBef>
        <a:spcAft>
          <a:spcPts val="800"/>
        </a:spcAft>
        <a:buClr>
          <a:schemeClr val="bg2"/>
        </a:buClr>
        <a:buFont typeface="Arial" panose="020B0604020202020204" pitchFamily="34" charset="0"/>
        <a:buChar char="•"/>
        <a:defRPr sz="1100" kern="1200">
          <a:solidFill>
            <a:schemeClr val="tx1"/>
          </a:solidFill>
          <a:latin typeface="+mn-lt"/>
          <a:ea typeface="+mn-ea"/>
          <a:cs typeface="+mn-cs"/>
        </a:defRPr>
      </a:lvl7pPr>
      <a:lvl8pPr marL="898525" indent="-182563" algn="l" defTabSz="179388" rtl="0" eaLnBrk="1" latinLnBrk="0" hangingPunct="1">
        <a:lnSpc>
          <a:spcPct val="100000"/>
        </a:lnSpc>
        <a:spcBef>
          <a:spcPts val="0"/>
        </a:spcBef>
        <a:spcAft>
          <a:spcPts val="800"/>
        </a:spcAft>
        <a:buClr>
          <a:schemeClr val="bg2"/>
        </a:buClr>
        <a:buFont typeface="Arial" panose="020B0604020202020204" pitchFamily="34" charset="0"/>
        <a:buChar char="-"/>
        <a:defRPr sz="1100" kern="1200">
          <a:solidFill>
            <a:schemeClr val="tx1"/>
          </a:solidFill>
          <a:latin typeface="+mn-lt"/>
          <a:ea typeface="+mn-ea"/>
          <a:cs typeface="+mn-cs"/>
        </a:defRPr>
      </a:lvl8pPr>
      <a:lvl9pPr marL="179388" indent="0" algn="l" defTabSz="179388" rtl="0" eaLnBrk="1" latinLnBrk="0" hangingPunct="1">
        <a:lnSpc>
          <a:spcPct val="100000"/>
        </a:lnSpc>
        <a:spcBef>
          <a:spcPts val="0"/>
        </a:spcBef>
        <a:spcAft>
          <a:spcPts val="800"/>
        </a:spcAft>
        <a:buClr>
          <a:schemeClr val="bg2"/>
        </a:buClr>
        <a:buSzPct val="80000"/>
        <a:buFont typeface="Wingdings" panose="05000000000000000000" pitchFamily="2" charset="2"/>
        <a:buNone/>
        <a:defRPr sz="11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6">
          <p15:clr>
            <a:srgbClr val="F26B43"/>
          </p15:clr>
        </p15:guide>
        <p15:guide id="2" pos="5864">
          <p15:clr>
            <a:srgbClr val="F26B43"/>
          </p15:clr>
        </p15:guide>
        <p15:guide id="3" pos="194">
          <p15:clr>
            <a:srgbClr val="F26B43"/>
          </p15:clr>
        </p15:guide>
        <p15:guide id="4" pos="6046">
          <p15:clr>
            <a:srgbClr val="F26B43"/>
          </p15:clr>
        </p15:guide>
        <p15:guide id="5" orient="horz" pos="187">
          <p15:clr>
            <a:srgbClr val="F26B43"/>
          </p15:clr>
        </p15:guide>
        <p15:guide id="7" orient="horz" pos="368">
          <p15:clr>
            <a:srgbClr val="F26B43"/>
          </p15:clr>
        </p15:guide>
        <p15:guide id="10" orient="horz" pos="3884" userDrawn="1">
          <p15:clr>
            <a:srgbClr val="F26B43"/>
          </p15:clr>
        </p15:guide>
        <p15:guide id="11" orient="horz" pos="958" userDrawn="1">
          <p15:clr>
            <a:srgbClr val="F26B43"/>
          </p15:clr>
        </p15:guide>
        <p15:guide id="12" orient="horz" pos="82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9A9B8C-1755-41F2-A21F-77F6E3F6F431}"/>
              </a:ext>
            </a:extLst>
          </p:cNvPr>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a:t>Click to edit Master title style</a:t>
            </a:r>
            <a:endParaRPr lang="nb-NO"/>
          </a:p>
        </p:txBody>
      </p:sp>
      <p:sp>
        <p:nvSpPr>
          <p:cNvPr id="3" name="Text Placeholder 2">
            <a:extLst>
              <a:ext uri="{FF2B5EF4-FFF2-40B4-BE49-F238E27FC236}">
                <a16:creationId xmlns:a16="http://schemas.microsoft.com/office/drawing/2014/main" id="{5DABC2E3-2519-4963-B553-1C09E508D79E}"/>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9C13042F-E3CD-4B00-B249-D81FA24A4C39}"/>
              </a:ext>
            </a:extLst>
          </p:cNvPr>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17D90A8D-D346-4698-8115-4C3CF84B2480}" type="datetimeFigureOut">
              <a:rPr lang="nb-NO" smtClean="0"/>
              <a:t>04.06.2020</a:t>
            </a:fld>
            <a:endParaRPr lang="nb-NO"/>
          </a:p>
        </p:txBody>
      </p:sp>
      <p:sp>
        <p:nvSpPr>
          <p:cNvPr id="5" name="Footer Placeholder 4">
            <a:extLst>
              <a:ext uri="{FF2B5EF4-FFF2-40B4-BE49-F238E27FC236}">
                <a16:creationId xmlns:a16="http://schemas.microsoft.com/office/drawing/2014/main" id="{6F54AD51-636D-4304-9942-993A3B64328B}"/>
              </a:ext>
            </a:extLst>
          </p:cNvPr>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nb-NO"/>
          </a:p>
        </p:txBody>
      </p:sp>
      <p:sp>
        <p:nvSpPr>
          <p:cNvPr id="6" name="Slide Number Placeholder 5">
            <a:extLst>
              <a:ext uri="{FF2B5EF4-FFF2-40B4-BE49-F238E27FC236}">
                <a16:creationId xmlns:a16="http://schemas.microsoft.com/office/drawing/2014/main" id="{42BE2A7E-2073-4279-82C8-0230B2081BC6}"/>
              </a:ext>
            </a:extLst>
          </p:cNvPr>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2ADA8CCD-C437-4B13-BDA5-E376D74A0616}" type="slidenum">
              <a:rPr lang="nb-NO" smtClean="0"/>
              <a:t>‹#›</a:t>
            </a:fld>
            <a:endParaRPr lang="nb-NO"/>
          </a:p>
        </p:txBody>
      </p:sp>
    </p:spTree>
    <p:extLst>
      <p:ext uri="{BB962C8B-B14F-4D97-AF65-F5344CB8AC3E}">
        <p14:creationId xmlns:p14="http://schemas.microsoft.com/office/powerpoint/2010/main" val="1372910971"/>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nb-NO"/>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5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93C359E-5A83-4F56-BB16-26148AB8FDA8}"/>
              </a:ext>
            </a:extLst>
          </p:cNvPr>
          <p:cNvGrpSpPr/>
          <p:nvPr/>
        </p:nvGrpSpPr>
        <p:grpSpPr>
          <a:xfrm>
            <a:off x="922390" y="2808820"/>
            <a:ext cx="8792839" cy="710097"/>
            <a:chOff x="1141444" y="2768541"/>
            <a:chExt cx="10821956" cy="873966"/>
          </a:xfrm>
        </p:grpSpPr>
        <p:sp>
          <p:nvSpPr>
            <p:cNvPr id="5" name="Rectangle 4">
              <a:extLst>
                <a:ext uri="{FF2B5EF4-FFF2-40B4-BE49-F238E27FC236}">
                  <a16:creationId xmlns:a16="http://schemas.microsoft.com/office/drawing/2014/main" id="{92F05F9D-5583-452D-B852-B64803F5B6B2}"/>
                </a:ext>
              </a:extLst>
            </p:cNvPr>
            <p:cNvSpPr/>
            <p:nvPr/>
          </p:nvSpPr>
          <p:spPr>
            <a:xfrm>
              <a:off x="1141444" y="2768541"/>
              <a:ext cx="10821956" cy="87396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nb-NO" sz="1463"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0" name="Rectangle: Rounded Corners 39">
              <a:extLst>
                <a:ext uri="{FF2B5EF4-FFF2-40B4-BE49-F238E27FC236}">
                  <a16:creationId xmlns:a16="http://schemas.microsoft.com/office/drawing/2014/main" id="{E503FEA6-F1D3-4F0E-9F68-764080844933}"/>
                </a:ext>
              </a:extLst>
            </p:cNvPr>
            <p:cNvSpPr/>
            <p:nvPr/>
          </p:nvSpPr>
          <p:spPr>
            <a:xfrm>
              <a:off x="3496585" y="2819662"/>
              <a:ext cx="1275297" cy="6372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Gir tilbakemelding, anbefaler</a:t>
              </a:r>
              <a:r>
                <a:rPr kumimoji="0" lang="nb-NO" sz="731"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teknologi, skriver og sender søknad </a:t>
              </a:r>
              <a:endPar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2" name="Rectangle: Rounded Corners 41">
              <a:extLst>
                <a:ext uri="{FF2B5EF4-FFF2-40B4-BE49-F238E27FC236}">
                  <a16:creationId xmlns:a16="http://schemas.microsoft.com/office/drawing/2014/main" id="{0D2C1DDF-97DF-49BA-BF1D-B41DDCC50789}"/>
                </a:ext>
              </a:extLst>
            </p:cNvPr>
            <p:cNvSpPr/>
            <p:nvPr/>
          </p:nvSpPr>
          <p:spPr>
            <a:xfrm>
              <a:off x="4821824" y="2819662"/>
              <a:ext cx="1044000" cy="6372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Avtaler utlevering og leverer</a:t>
              </a:r>
              <a:r>
                <a:rPr kumimoji="0" lang="nb-NO" sz="731"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ut hjelpemiddelet </a:t>
              </a:r>
              <a:endPar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1" name="Rectangle: Rounded Corners 50">
              <a:extLst>
                <a:ext uri="{FF2B5EF4-FFF2-40B4-BE49-F238E27FC236}">
                  <a16:creationId xmlns:a16="http://schemas.microsoft.com/office/drawing/2014/main" id="{13B5591B-A7E5-4DA5-903A-D7CB74F7CE36}"/>
                </a:ext>
              </a:extLst>
            </p:cNvPr>
            <p:cNvSpPr/>
            <p:nvPr/>
          </p:nvSpPr>
          <p:spPr>
            <a:xfrm>
              <a:off x="5926258" y="2819662"/>
              <a:ext cx="1044000" cy="6372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Gir opplæring og setter mål sammen med bruker </a:t>
              </a:r>
            </a:p>
          </p:txBody>
        </p:sp>
        <p:sp>
          <p:nvSpPr>
            <p:cNvPr id="58" name="Rectangle: Rounded Corners 57">
              <a:extLst>
                <a:ext uri="{FF2B5EF4-FFF2-40B4-BE49-F238E27FC236}">
                  <a16:creationId xmlns:a16="http://schemas.microsoft.com/office/drawing/2014/main" id="{939E13DB-956E-40FA-AAC6-4845C4AD695C}"/>
                </a:ext>
              </a:extLst>
            </p:cNvPr>
            <p:cNvSpPr/>
            <p:nvPr/>
          </p:nvSpPr>
          <p:spPr>
            <a:xfrm>
              <a:off x="7193317" y="2819662"/>
              <a:ext cx="1044000" cy="6372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Gir oppfølging,</a:t>
              </a:r>
              <a:r>
                <a:rPr kumimoji="0" lang="nb-NO" sz="731"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følger skjema, setter nye mål </a:t>
              </a:r>
              <a:endPar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0" name="Rectangle: Rounded Corners 59">
              <a:extLst>
                <a:ext uri="{FF2B5EF4-FFF2-40B4-BE49-F238E27FC236}">
                  <a16:creationId xmlns:a16="http://schemas.microsoft.com/office/drawing/2014/main" id="{AC6DFAC4-EBD9-4ACE-81E0-73BE753EC0E6}"/>
                </a:ext>
              </a:extLst>
            </p:cNvPr>
            <p:cNvSpPr/>
            <p:nvPr/>
          </p:nvSpPr>
          <p:spPr>
            <a:xfrm>
              <a:off x="8274561" y="2819662"/>
              <a:ext cx="1073578" cy="6372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Gir info om support</a:t>
              </a:r>
              <a:r>
                <a:rPr kumimoji="0" lang="nb-NO" sz="731"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og muligheten til å ta kontakt ved behov </a:t>
              </a:r>
              <a:endPar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122" name="Group 121">
              <a:extLst>
                <a:ext uri="{FF2B5EF4-FFF2-40B4-BE49-F238E27FC236}">
                  <a16:creationId xmlns:a16="http://schemas.microsoft.com/office/drawing/2014/main" id="{B5AD6066-81DD-47FC-BF41-BEBF6EB080F0}"/>
                </a:ext>
              </a:extLst>
            </p:cNvPr>
            <p:cNvGrpSpPr/>
            <p:nvPr/>
          </p:nvGrpSpPr>
          <p:grpSpPr>
            <a:xfrm>
              <a:off x="1247014" y="2819662"/>
              <a:ext cx="1125242" cy="736180"/>
              <a:chOff x="1305027" y="2794051"/>
              <a:chExt cx="1125242" cy="736180"/>
            </a:xfrm>
          </p:grpSpPr>
          <p:sp>
            <p:nvSpPr>
              <p:cNvPr id="120" name="Flowchart: Decision 119">
                <a:extLst>
                  <a:ext uri="{FF2B5EF4-FFF2-40B4-BE49-F238E27FC236}">
                    <a16:creationId xmlns:a16="http://schemas.microsoft.com/office/drawing/2014/main" id="{3DE33AD8-371F-4463-83AF-56C3AD2FD823}"/>
                  </a:ext>
                </a:extLst>
              </p:cNvPr>
              <p:cNvSpPr/>
              <p:nvPr/>
            </p:nvSpPr>
            <p:spPr>
              <a:xfrm>
                <a:off x="1305027" y="2794051"/>
                <a:ext cx="1119600" cy="694800"/>
              </a:xfrm>
              <a:prstGeom prst="flowChartDecision">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1" name="TextBox 110">
                <a:extLst>
                  <a:ext uri="{FF2B5EF4-FFF2-40B4-BE49-F238E27FC236}">
                    <a16:creationId xmlns:a16="http://schemas.microsoft.com/office/drawing/2014/main" id="{5477B886-2EDE-4C12-90A9-FA997E9C2090}"/>
                  </a:ext>
                </a:extLst>
              </p:cNvPr>
              <p:cNvSpPr txBox="1"/>
              <p:nvPr/>
            </p:nvSpPr>
            <p:spPr>
              <a:xfrm>
                <a:off x="1476413" y="2862908"/>
                <a:ext cx="953856" cy="667323"/>
              </a:xfrm>
              <a:prstGeom prst="rect">
                <a:avLst/>
              </a:prstGeom>
              <a:noFill/>
            </p:spPr>
            <p:txBody>
              <a:bodyPr wrap="square" rtlCol="0">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Mottar og behandler henvisning</a:t>
                </a:r>
              </a:p>
              <a:p>
                <a:pPr marL="0" marR="0" lvl="0" indent="0" algn="l" defTabSz="742950" rtl="0" eaLnBrk="1" fontAlgn="auto" latinLnBrk="0" hangingPunct="1">
                  <a:lnSpc>
                    <a:spcPct val="100000"/>
                  </a:lnSpc>
                  <a:spcBef>
                    <a:spcPts val="0"/>
                  </a:spcBef>
                  <a:spcAft>
                    <a:spcPts val="0"/>
                  </a:spcAft>
                  <a:buClrTx/>
                  <a:buSzTx/>
                  <a:buFontTx/>
                  <a:buNone/>
                  <a:tabLst/>
                  <a:defRPr/>
                </a:pPr>
                <a:endPar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37" name="Rectangle: Rounded Corners 36">
              <a:extLst>
                <a:ext uri="{FF2B5EF4-FFF2-40B4-BE49-F238E27FC236}">
                  <a16:creationId xmlns:a16="http://schemas.microsoft.com/office/drawing/2014/main" id="{19EA3153-9CE7-4A14-9DE2-86161E0609C8}"/>
                </a:ext>
              </a:extLst>
            </p:cNvPr>
            <p:cNvSpPr/>
            <p:nvPr/>
          </p:nvSpPr>
          <p:spPr>
            <a:xfrm>
              <a:off x="2387567" y="2835119"/>
              <a:ext cx="1044000" cy="6372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0" name="Rectangle: Rounded Corners 89">
              <a:extLst>
                <a:ext uri="{FF2B5EF4-FFF2-40B4-BE49-F238E27FC236}">
                  <a16:creationId xmlns:a16="http://schemas.microsoft.com/office/drawing/2014/main" id="{18F05CAF-F59C-44B0-AF33-BDC295C965F9}"/>
                </a:ext>
              </a:extLst>
            </p:cNvPr>
            <p:cNvSpPr/>
            <p:nvPr/>
          </p:nvSpPr>
          <p:spPr>
            <a:xfrm>
              <a:off x="9513793" y="2819662"/>
              <a:ext cx="1044000" cy="6372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Avtaler evaluering</a:t>
              </a:r>
              <a:r>
                <a:rPr kumimoji="0" lang="nb-NO" sz="731"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og gjennomfører hjemmebesøk</a:t>
              </a:r>
              <a:endPar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32" name="Group 31">
            <a:extLst>
              <a:ext uri="{FF2B5EF4-FFF2-40B4-BE49-F238E27FC236}">
                <a16:creationId xmlns:a16="http://schemas.microsoft.com/office/drawing/2014/main" id="{6D546AD7-28D8-45CF-BB02-4FE63E41C6B7}"/>
              </a:ext>
            </a:extLst>
          </p:cNvPr>
          <p:cNvGrpSpPr/>
          <p:nvPr/>
        </p:nvGrpSpPr>
        <p:grpSpPr>
          <a:xfrm>
            <a:off x="922390" y="2015864"/>
            <a:ext cx="8792839" cy="664614"/>
            <a:chOff x="1141444" y="1746975"/>
            <a:chExt cx="10821956" cy="817986"/>
          </a:xfrm>
        </p:grpSpPr>
        <p:sp>
          <p:nvSpPr>
            <p:cNvPr id="4" name="Rectangle 3">
              <a:extLst>
                <a:ext uri="{FF2B5EF4-FFF2-40B4-BE49-F238E27FC236}">
                  <a16:creationId xmlns:a16="http://schemas.microsoft.com/office/drawing/2014/main" id="{EC58FECA-F119-4552-A55F-BD628A10F373}"/>
                </a:ext>
              </a:extLst>
            </p:cNvPr>
            <p:cNvSpPr/>
            <p:nvPr/>
          </p:nvSpPr>
          <p:spPr>
            <a:xfrm>
              <a:off x="1141444" y="1746975"/>
              <a:ext cx="10821956" cy="81798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nb-NO" sz="1463"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1" name="Rectangle: Rounded Corners 40">
              <a:extLst>
                <a:ext uri="{FF2B5EF4-FFF2-40B4-BE49-F238E27FC236}">
                  <a16:creationId xmlns:a16="http://schemas.microsoft.com/office/drawing/2014/main" id="{456AEAC5-FD7E-49D3-918F-9C2D09A698A0}"/>
                </a:ext>
              </a:extLst>
            </p:cNvPr>
            <p:cNvSpPr/>
            <p:nvPr/>
          </p:nvSpPr>
          <p:spPr>
            <a:xfrm>
              <a:off x="4826506" y="1786438"/>
              <a:ext cx="1044000" cy="6372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lang="nb-NO" sz="731" noProof="0" dirty="0">
                  <a:solidFill>
                    <a:prstClr val="black"/>
                  </a:solidFill>
                  <a:latin typeface="Arial" panose="020B0604020202020204" pitchFamily="34" charset="0"/>
                  <a:cs typeface="Arial" panose="020B0604020202020204" pitchFamily="34" charset="0"/>
                </a:rPr>
                <a:t>Mottar avtale om utlevering av  hjelpemiddel</a:t>
              </a:r>
              <a:endPar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9" name="Rectangle: Rounded Corners 38">
              <a:extLst>
                <a:ext uri="{FF2B5EF4-FFF2-40B4-BE49-F238E27FC236}">
                  <a16:creationId xmlns:a16="http://schemas.microsoft.com/office/drawing/2014/main" id="{F7C0D400-EB3D-4EA6-800C-8E0D3D3C67AE}"/>
                </a:ext>
              </a:extLst>
            </p:cNvPr>
            <p:cNvSpPr/>
            <p:nvPr/>
          </p:nvSpPr>
          <p:spPr>
            <a:xfrm>
              <a:off x="3578187" y="1786438"/>
              <a:ext cx="1189081" cy="6372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Mottar tilbakemelding,</a:t>
              </a:r>
              <a:r>
                <a:rPr kumimoji="0" lang="nb-NO" sz="731"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valg av teknologi, signerer søknad</a:t>
              </a:r>
              <a:endPar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110" name="Group 109">
              <a:extLst>
                <a:ext uri="{FF2B5EF4-FFF2-40B4-BE49-F238E27FC236}">
                  <a16:creationId xmlns:a16="http://schemas.microsoft.com/office/drawing/2014/main" id="{0CBF5CB1-93FC-4555-BB63-4671384C70D1}"/>
                </a:ext>
              </a:extLst>
            </p:cNvPr>
            <p:cNvGrpSpPr/>
            <p:nvPr/>
          </p:nvGrpSpPr>
          <p:grpSpPr>
            <a:xfrm>
              <a:off x="2406252" y="1755794"/>
              <a:ext cx="1160147" cy="772813"/>
              <a:chOff x="2465828" y="1759921"/>
              <a:chExt cx="1054560" cy="708746"/>
            </a:xfrm>
          </p:grpSpPr>
          <p:sp>
            <p:nvSpPr>
              <p:cNvPr id="36" name="Flowchart: Decision 35">
                <a:extLst>
                  <a:ext uri="{FF2B5EF4-FFF2-40B4-BE49-F238E27FC236}">
                    <a16:creationId xmlns:a16="http://schemas.microsoft.com/office/drawing/2014/main" id="{1C1750B5-FD55-4230-A439-20FE32038488}"/>
                  </a:ext>
                </a:extLst>
              </p:cNvPr>
              <p:cNvSpPr/>
              <p:nvPr/>
            </p:nvSpPr>
            <p:spPr>
              <a:xfrm>
                <a:off x="2465828" y="1831467"/>
                <a:ext cx="1017703" cy="637200"/>
              </a:xfrm>
              <a:prstGeom prst="flowChartDecision">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8" name="TextBox 107">
                <a:extLst>
                  <a:ext uri="{FF2B5EF4-FFF2-40B4-BE49-F238E27FC236}">
                    <a16:creationId xmlns:a16="http://schemas.microsoft.com/office/drawing/2014/main" id="{71BA2F12-2404-4C1D-9CD4-46CE359E1244}"/>
                  </a:ext>
                </a:extLst>
              </p:cNvPr>
              <p:cNvSpPr txBox="1"/>
              <p:nvPr/>
            </p:nvSpPr>
            <p:spPr>
              <a:xfrm>
                <a:off x="2604656" y="1759921"/>
                <a:ext cx="915732" cy="612000"/>
              </a:xfrm>
              <a:prstGeom prst="rect">
                <a:avLst/>
              </a:prstGeom>
              <a:noFill/>
            </p:spPr>
            <p:txBody>
              <a:bodyPr wrap="square" rtlCol="0">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742950" rtl="0" eaLnBrk="1" fontAlgn="auto" latinLnBrk="0" hangingPunct="1">
                  <a:lnSpc>
                    <a:spcPct val="100000"/>
                  </a:lnSpc>
                  <a:spcBef>
                    <a:spcPts val="0"/>
                  </a:spcBef>
                  <a:spcAft>
                    <a:spcPts val="0"/>
                  </a:spcAft>
                  <a:buClrTx/>
                  <a:buSzTx/>
                  <a:buFontTx/>
                  <a:buNone/>
                  <a:tabLst/>
                  <a:defRPr/>
                </a:pPr>
                <a:r>
                  <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Mottar brev fra tjenesteyter om vedtak</a:t>
                </a:r>
              </a:p>
            </p:txBody>
          </p:sp>
        </p:grpSp>
        <p:pic>
          <p:nvPicPr>
            <p:cNvPr id="139" name="Picture 138">
              <a:extLst>
                <a:ext uri="{FF2B5EF4-FFF2-40B4-BE49-F238E27FC236}">
                  <a16:creationId xmlns:a16="http://schemas.microsoft.com/office/drawing/2014/main" id="{6B406971-FB96-4934-8E84-24A4154469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4978" y="1756976"/>
              <a:ext cx="294194" cy="294194"/>
            </a:xfrm>
            <a:prstGeom prst="rect">
              <a:avLst/>
            </a:prstGeom>
          </p:spPr>
        </p:pic>
        <p:sp>
          <p:nvSpPr>
            <p:cNvPr id="103" name="Rectangle: Rounded Corners 102">
              <a:extLst>
                <a:ext uri="{FF2B5EF4-FFF2-40B4-BE49-F238E27FC236}">
                  <a16:creationId xmlns:a16="http://schemas.microsoft.com/office/drawing/2014/main" id="{FE47EED2-AA73-481F-A746-15455952440B}"/>
                </a:ext>
              </a:extLst>
            </p:cNvPr>
            <p:cNvSpPr/>
            <p:nvPr/>
          </p:nvSpPr>
          <p:spPr>
            <a:xfrm>
              <a:off x="10622977" y="1807184"/>
              <a:ext cx="1226676" cy="6372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Får informasjon om avslutnings-prosess. Melder evt. Nytt behov</a:t>
              </a:r>
            </a:p>
          </p:txBody>
        </p:sp>
        <p:sp>
          <p:nvSpPr>
            <p:cNvPr id="22" name="Rectangle: Rounded Corners 21">
              <a:extLst>
                <a:ext uri="{FF2B5EF4-FFF2-40B4-BE49-F238E27FC236}">
                  <a16:creationId xmlns:a16="http://schemas.microsoft.com/office/drawing/2014/main" id="{BC1C3B7D-A235-403A-ABD1-D729C0AC27CA}"/>
                </a:ext>
              </a:extLst>
            </p:cNvPr>
            <p:cNvSpPr/>
            <p:nvPr/>
          </p:nvSpPr>
          <p:spPr>
            <a:xfrm>
              <a:off x="1307736" y="1786438"/>
              <a:ext cx="1044000" cy="6372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Sender henvisning med</a:t>
              </a:r>
              <a:r>
                <a:rPr kumimoji="0" lang="nb-NO" sz="731"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beskrivelse av behov </a:t>
              </a:r>
              <a:endPar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1" name="Rectangle 10">
            <a:extLst>
              <a:ext uri="{FF2B5EF4-FFF2-40B4-BE49-F238E27FC236}">
                <a16:creationId xmlns:a16="http://schemas.microsoft.com/office/drawing/2014/main" id="{7C39A2E5-5548-48AC-A99C-D513C72647D4}"/>
              </a:ext>
            </a:extLst>
          </p:cNvPr>
          <p:cNvSpPr/>
          <p:nvPr/>
        </p:nvSpPr>
        <p:spPr>
          <a:xfrm>
            <a:off x="924223" y="5192098"/>
            <a:ext cx="8761945" cy="71009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nb-NO" sz="1463"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45" name="Group 44">
            <a:extLst>
              <a:ext uri="{FF2B5EF4-FFF2-40B4-BE49-F238E27FC236}">
                <a16:creationId xmlns:a16="http://schemas.microsoft.com/office/drawing/2014/main" id="{8D21AFDF-7EEA-49D2-AC43-D0BE2756C490}"/>
              </a:ext>
            </a:extLst>
          </p:cNvPr>
          <p:cNvGrpSpPr/>
          <p:nvPr/>
        </p:nvGrpSpPr>
        <p:grpSpPr>
          <a:xfrm>
            <a:off x="922390" y="4394016"/>
            <a:ext cx="8763778" cy="710099"/>
            <a:chOff x="1139188" y="4832860"/>
            <a:chExt cx="10786188" cy="873968"/>
          </a:xfrm>
        </p:grpSpPr>
        <p:sp>
          <p:nvSpPr>
            <p:cNvPr id="127" name="Rectangle 126">
              <a:extLst>
                <a:ext uri="{FF2B5EF4-FFF2-40B4-BE49-F238E27FC236}">
                  <a16:creationId xmlns:a16="http://schemas.microsoft.com/office/drawing/2014/main" id="{5F5625F9-AE52-47B7-91BB-1DE5B3D60B7F}"/>
                </a:ext>
              </a:extLst>
            </p:cNvPr>
            <p:cNvSpPr/>
            <p:nvPr/>
          </p:nvSpPr>
          <p:spPr>
            <a:xfrm>
              <a:off x="1139188" y="4832860"/>
              <a:ext cx="10786188" cy="87396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nb-NO" sz="1463"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35" name="Group 34">
              <a:extLst>
                <a:ext uri="{FF2B5EF4-FFF2-40B4-BE49-F238E27FC236}">
                  <a16:creationId xmlns:a16="http://schemas.microsoft.com/office/drawing/2014/main" id="{351192B3-DC4D-41A8-A3CF-DAF733BA7E93}"/>
                </a:ext>
              </a:extLst>
            </p:cNvPr>
            <p:cNvGrpSpPr/>
            <p:nvPr/>
          </p:nvGrpSpPr>
          <p:grpSpPr>
            <a:xfrm>
              <a:off x="1201744" y="4872471"/>
              <a:ext cx="4671692" cy="714672"/>
              <a:chOff x="1201744" y="4872471"/>
              <a:chExt cx="4671692" cy="714672"/>
            </a:xfrm>
          </p:grpSpPr>
          <p:grpSp>
            <p:nvGrpSpPr>
              <p:cNvPr id="29" name="Group 28">
                <a:extLst>
                  <a:ext uri="{FF2B5EF4-FFF2-40B4-BE49-F238E27FC236}">
                    <a16:creationId xmlns:a16="http://schemas.microsoft.com/office/drawing/2014/main" id="{87E70075-0CE8-4791-88CC-4DB1F1D06A1E}"/>
                  </a:ext>
                </a:extLst>
              </p:cNvPr>
              <p:cNvGrpSpPr/>
              <p:nvPr/>
            </p:nvGrpSpPr>
            <p:grpSpPr>
              <a:xfrm>
                <a:off x="1201744" y="4872471"/>
                <a:ext cx="1096048" cy="714672"/>
                <a:chOff x="1201744" y="4872471"/>
                <a:chExt cx="1096048" cy="714672"/>
              </a:xfrm>
            </p:grpSpPr>
            <p:sp>
              <p:nvSpPr>
                <p:cNvPr id="128" name="Rectangle: Rounded Corners 127">
                  <a:extLst>
                    <a:ext uri="{FF2B5EF4-FFF2-40B4-BE49-F238E27FC236}">
                      <a16:creationId xmlns:a16="http://schemas.microsoft.com/office/drawing/2014/main" id="{50C38274-1F67-43EF-8DD4-FC646AFE1CF1}"/>
                    </a:ext>
                  </a:extLst>
                </p:cNvPr>
                <p:cNvSpPr/>
                <p:nvPr/>
              </p:nvSpPr>
              <p:spPr>
                <a:xfrm>
                  <a:off x="1253792" y="4949943"/>
                  <a:ext cx="1044000" cy="6372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Identifiserer og henviser bruker</a:t>
                  </a:r>
                </a:p>
              </p:txBody>
            </p:sp>
            <p:pic>
              <p:nvPicPr>
                <p:cNvPr id="98" name="Picture 97">
                  <a:extLst>
                    <a:ext uri="{FF2B5EF4-FFF2-40B4-BE49-F238E27FC236}">
                      <a16:creationId xmlns:a16="http://schemas.microsoft.com/office/drawing/2014/main" id="{1D64AC5A-5346-4644-8FC0-FBF2625F6B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1744" y="4872471"/>
                  <a:ext cx="313840" cy="313840"/>
                </a:xfrm>
                <a:prstGeom prst="rect">
                  <a:avLst/>
                </a:prstGeom>
              </p:spPr>
            </p:pic>
          </p:grpSp>
          <p:grpSp>
            <p:nvGrpSpPr>
              <p:cNvPr id="31" name="Group 30">
                <a:extLst>
                  <a:ext uri="{FF2B5EF4-FFF2-40B4-BE49-F238E27FC236}">
                    <a16:creationId xmlns:a16="http://schemas.microsoft.com/office/drawing/2014/main" id="{8EA8EE8B-D8E9-4E6D-838F-2B62CE9816EF}"/>
                  </a:ext>
                </a:extLst>
              </p:cNvPr>
              <p:cNvGrpSpPr/>
              <p:nvPr/>
            </p:nvGrpSpPr>
            <p:grpSpPr>
              <a:xfrm>
                <a:off x="4654586" y="4887411"/>
                <a:ext cx="1218850" cy="699732"/>
                <a:chOff x="4654586" y="4887411"/>
                <a:chExt cx="1218850" cy="699732"/>
              </a:xfrm>
            </p:grpSpPr>
            <p:sp>
              <p:nvSpPr>
                <p:cNvPr id="129" name="Rectangle: Rounded Corners 128">
                  <a:extLst>
                    <a:ext uri="{FF2B5EF4-FFF2-40B4-BE49-F238E27FC236}">
                      <a16:creationId xmlns:a16="http://schemas.microsoft.com/office/drawing/2014/main" id="{0C5DB29F-0848-437A-83AB-976BA252A98A}"/>
                    </a:ext>
                  </a:extLst>
                </p:cNvPr>
                <p:cNvSpPr/>
                <p:nvPr/>
              </p:nvSpPr>
              <p:spPr>
                <a:xfrm>
                  <a:off x="4829436" y="4949943"/>
                  <a:ext cx="1044000" cy="6372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01" name="Picture 100">
                  <a:extLst>
                    <a:ext uri="{FF2B5EF4-FFF2-40B4-BE49-F238E27FC236}">
                      <a16:creationId xmlns:a16="http://schemas.microsoft.com/office/drawing/2014/main" id="{8B77FB33-D2D5-439C-9560-5C0D71B08A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4586" y="4887411"/>
                  <a:ext cx="283961" cy="283961"/>
                </a:xfrm>
                <a:prstGeom prst="rect">
                  <a:avLst/>
                </a:prstGeom>
              </p:spPr>
            </p:pic>
          </p:grpSp>
        </p:grpSp>
      </p:grpSp>
      <p:sp>
        <p:nvSpPr>
          <p:cNvPr id="6" name="Rectangle 5">
            <a:extLst>
              <a:ext uri="{FF2B5EF4-FFF2-40B4-BE49-F238E27FC236}">
                <a16:creationId xmlns:a16="http://schemas.microsoft.com/office/drawing/2014/main" id="{2835B544-9770-4344-979E-10A3B92C9E4E}"/>
              </a:ext>
            </a:extLst>
          </p:cNvPr>
          <p:cNvSpPr/>
          <p:nvPr/>
        </p:nvSpPr>
        <p:spPr>
          <a:xfrm>
            <a:off x="917938" y="3591331"/>
            <a:ext cx="8779082" cy="71009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nb-NO" sz="1463"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9" name="Straight Connector 8">
            <a:extLst>
              <a:ext uri="{FF2B5EF4-FFF2-40B4-BE49-F238E27FC236}">
                <a16:creationId xmlns:a16="http://schemas.microsoft.com/office/drawing/2014/main" id="{A19ECFEC-4F93-4C6E-963F-902093009803}"/>
              </a:ext>
            </a:extLst>
          </p:cNvPr>
          <p:cNvCxnSpPr/>
          <p:nvPr/>
        </p:nvCxnSpPr>
        <p:spPr>
          <a:xfrm>
            <a:off x="226662" y="2743396"/>
            <a:ext cx="947640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D4DE351B-4FDD-4B1E-BE19-089F8C61962A}"/>
              </a:ext>
            </a:extLst>
          </p:cNvPr>
          <p:cNvSpPr txBox="1"/>
          <p:nvPr/>
        </p:nvSpPr>
        <p:spPr>
          <a:xfrm>
            <a:off x="-22744" y="1406680"/>
            <a:ext cx="869302" cy="267446"/>
          </a:xfrm>
          <a:prstGeom prst="rect">
            <a:avLst/>
          </a:prstGeom>
          <a:noFill/>
        </p:spPr>
        <p:txBody>
          <a:bodyPr wrap="square" rtlCol="0">
            <a:spAutoFit/>
          </a:bodyPr>
          <a:lstStyle/>
          <a:p>
            <a:pPr marL="0" marR="0" lvl="0" indent="0" algn="r" defTabSz="742950" rtl="0" eaLnBrk="1" fontAlgn="auto" latinLnBrk="0" hangingPunct="1">
              <a:lnSpc>
                <a:spcPct val="100000"/>
              </a:lnSpc>
              <a:spcBef>
                <a:spcPts val="0"/>
              </a:spcBef>
              <a:spcAft>
                <a:spcPts val="0"/>
              </a:spcAft>
              <a:buClrTx/>
              <a:buSzTx/>
              <a:buFontTx/>
              <a:buNone/>
              <a:tabLst/>
              <a:defRPr/>
            </a:pPr>
            <a:r>
              <a:rPr kumimoji="0" lang="nb-NO" sz="1138"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Aktiviteter</a:t>
            </a:r>
            <a:endParaRPr kumimoji="0" lang="nb-NO" sz="97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7" name="TextBox 46">
            <a:extLst>
              <a:ext uri="{FF2B5EF4-FFF2-40B4-BE49-F238E27FC236}">
                <a16:creationId xmlns:a16="http://schemas.microsoft.com/office/drawing/2014/main" id="{8D1AF90B-4607-437F-9179-6E67BD688004}"/>
              </a:ext>
            </a:extLst>
          </p:cNvPr>
          <p:cNvSpPr txBox="1"/>
          <p:nvPr/>
        </p:nvSpPr>
        <p:spPr>
          <a:xfrm>
            <a:off x="-56679" y="823104"/>
            <a:ext cx="869302" cy="267446"/>
          </a:xfrm>
          <a:prstGeom prst="rect">
            <a:avLst/>
          </a:prstGeom>
          <a:noFill/>
        </p:spPr>
        <p:txBody>
          <a:bodyPr wrap="square" rtlCol="0">
            <a:spAutoFit/>
          </a:bodyPr>
          <a:lstStyle/>
          <a:p>
            <a:pPr marL="0" marR="0" lvl="0" indent="0" algn="r" defTabSz="742950" rtl="0" eaLnBrk="1" fontAlgn="auto" latinLnBrk="0" hangingPunct="1">
              <a:lnSpc>
                <a:spcPct val="100000"/>
              </a:lnSpc>
              <a:spcBef>
                <a:spcPts val="0"/>
              </a:spcBef>
              <a:spcAft>
                <a:spcPts val="0"/>
              </a:spcAft>
              <a:buClrTx/>
              <a:buSzTx/>
              <a:buFontTx/>
              <a:buNone/>
              <a:tabLst/>
              <a:defRPr/>
            </a:pPr>
            <a:r>
              <a:rPr kumimoji="0" lang="nb-NO" sz="1138"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Faser</a:t>
            </a:r>
            <a:endParaRPr kumimoji="0" lang="nb-NO" sz="97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123" name="Group 122">
            <a:extLst>
              <a:ext uri="{FF2B5EF4-FFF2-40B4-BE49-F238E27FC236}">
                <a16:creationId xmlns:a16="http://schemas.microsoft.com/office/drawing/2014/main" id="{2C0FA9C7-5ED0-49AA-B052-1DDE637DB855}"/>
              </a:ext>
            </a:extLst>
          </p:cNvPr>
          <p:cNvGrpSpPr/>
          <p:nvPr/>
        </p:nvGrpSpPr>
        <p:grpSpPr>
          <a:xfrm>
            <a:off x="927424" y="782837"/>
            <a:ext cx="8786345" cy="416137"/>
            <a:chOff x="1141445" y="172183"/>
            <a:chExt cx="10813963" cy="512169"/>
          </a:xfrm>
        </p:grpSpPr>
        <p:sp>
          <p:nvSpPr>
            <p:cNvPr id="2" name="Rectangle: Rounded Corners 1">
              <a:extLst>
                <a:ext uri="{FF2B5EF4-FFF2-40B4-BE49-F238E27FC236}">
                  <a16:creationId xmlns:a16="http://schemas.microsoft.com/office/drawing/2014/main" id="{7564777E-CBD2-4F7D-8705-A73DF033BDD6}"/>
                </a:ext>
              </a:extLst>
            </p:cNvPr>
            <p:cNvSpPr/>
            <p:nvPr/>
          </p:nvSpPr>
          <p:spPr>
            <a:xfrm>
              <a:off x="1141445" y="172183"/>
              <a:ext cx="3637614" cy="512169"/>
            </a:xfrm>
            <a:prstGeom prst="roundRect">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nb-NO"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Henvisning, kartlegging og søknad </a:t>
              </a:r>
            </a:p>
          </p:txBody>
        </p:sp>
        <p:sp>
          <p:nvSpPr>
            <p:cNvPr id="48" name="Rectangle: Rounded Corners 47">
              <a:extLst>
                <a:ext uri="{FF2B5EF4-FFF2-40B4-BE49-F238E27FC236}">
                  <a16:creationId xmlns:a16="http://schemas.microsoft.com/office/drawing/2014/main" id="{C1AE8519-1292-4D3E-929F-F21D331680A4}"/>
                </a:ext>
              </a:extLst>
            </p:cNvPr>
            <p:cNvSpPr/>
            <p:nvPr/>
          </p:nvSpPr>
          <p:spPr>
            <a:xfrm>
              <a:off x="4803968" y="174043"/>
              <a:ext cx="2290650" cy="502712"/>
            </a:xfrm>
            <a:prstGeom prst="roundRect">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lang="nb-NO" sz="1300" dirty="0">
                  <a:solidFill>
                    <a:prstClr val="white"/>
                  </a:solidFill>
                  <a:latin typeface="Arial" panose="020B0604020202020204" pitchFamily="34" charset="0"/>
                  <a:cs typeface="Arial" panose="020B0604020202020204" pitchFamily="34" charset="0"/>
                </a:rPr>
                <a:t>Tilpasning og opplæring</a:t>
              </a:r>
              <a:endParaRPr kumimoji="0" lang="nb-NO"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9" name="Rectangle: Rounded Corners 48">
              <a:extLst>
                <a:ext uri="{FF2B5EF4-FFF2-40B4-BE49-F238E27FC236}">
                  <a16:creationId xmlns:a16="http://schemas.microsoft.com/office/drawing/2014/main" id="{DCD122EB-F513-45DB-8111-AE682D95E3BB}"/>
                </a:ext>
              </a:extLst>
            </p:cNvPr>
            <p:cNvSpPr/>
            <p:nvPr/>
          </p:nvSpPr>
          <p:spPr>
            <a:xfrm>
              <a:off x="7113667" y="174043"/>
              <a:ext cx="2308768" cy="494024"/>
            </a:xfrm>
            <a:prstGeom prst="roundRect">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nb-NO"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Oppfølging</a:t>
              </a:r>
            </a:p>
          </p:txBody>
        </p:sp>
        <p:sp>
          <p:nvSpPr>
            <p:cNvPr id="50" name="Rectangle: Rounded Corners 49">
              <a:extLst>
                <a:ext uri="{FF2B5EF4-FFF2-40B4-BE49-F238E27FC236}">
                  <a16:creationId xmlns:a16="http://schemas.microsoft.com/office/drawing/2014/main" id="{184F3E4D-AC13-4605-8304-78F7E678C77F}"/>
                </a:ext>
              </a:extLst>
            </p:cNvPr>
            <p:cNvSpPr/>
            <p:nvPr/>
          </p:nvSpPr>
          <p:spPr>
            <a:xfrm>
              <a:off x="9447344" y="174042"/>
              <a:ext cx="2508064" cy="501839"/>
            </a:xfrm>
            <a:prstGeom prst="roundRect">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nb-NO" sz="1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Evaluering og avslutning</a:t>
              </a:r>
            </a:p>
          </p:txBody>
        </p:sp>
      </p:grpSp>
      <p:cxnSp>
        <p:nvCxnSpPr>
          <p:cNvPr id="54" name="Straight Connector 53">
            <a:extLst>
              <a:ext uri="{FF2B5EF4-FFF2-40B4-BE49-F238E27FC236}">
                <a16:creationId xmlns:a16="http://schemas.microsoft.com/office/drawing/2014/main" id="{022EF0EC-4593-42D1-A797-0D34D02E0A6C}"/>
              </a:ext>
            </a:extLst>
          </p:cNvPr>
          <p:cNvCxnSpPr/>
          <p:nvPr/>
        </p:nvCxnSpPr>
        <p:spPr>
          <a:xfrm>
            <a:off x="255232" y="1953051"/>
            <a:ext cx="9476404"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6342BFD-F592-4091-B73B-DF1BA3C2675B}"/>
              </a:ext>
            </a:extLst>
          </p:cNvPr>
          <p:cNvGrpSpPr/>
          <p:nvPr/>
        </p:nvGrpSpPr>
        <p:grpSpPr>
          <a:xfrm>
            <a:off x="911892" y="1242915"/>
            <a:ext cx="8791174" cy="540383"/>
            <a:chOff x="1145467" y="737924"/>
            <a:chExt cx="10819906" cy="665086"/>
          </a:xfrm>
        </p:grpSpPr>
        <p:grpSp>
          <p:nvGrpSpPr>
            <p:cNvPr id="3" name="Group 2">
              <a:extLst>
                <a:ext uri="{FF2B5EF4-FFF2-40B4-BE49-F238E27FC236}">
                  <a16:creationId xmlns:a16="http://schemas.microsoft.com/office/drawing/2014/main" id="{35251335-99F4-4A58-9E53-7D83D32E77F9}"/>
                </a:ext>
              </a:extLst>
            </p:cNvPr>
            <p:cNvGrpSpPr/>
            <p:nvPr/>
          </p:nvGrpSpPr>
          <p:grpSpPr>
            <a:xfrm>
              <a:off x="1145467" y="737924"/>
              <a:ext cx="10819906" cy="665086"/>
              <a:chOff x="1145467" y="737925"/>
              <a:chExt cx="11587452" cy="642595"/>
            </a:xfrm>
          </p:grpSpPr>
          <p:sp>
            <p:nvSpPr>
              <p:cNvPr id="65" name="AutoShape 9">
                <a:extLst>
                  <a:ext uri="{FF2B5EF4-FFF2-40B4-BE49-F238E27FC236}">
                    <a16:creationId xmlns:a16="http://schemas.microsoft.com/office/drawing/2014/main" id="{5AD0606B-4CE4-4902-A5DF-072728423905}"/>
                  </a:ext>
                </a:extLst>
              </p:cNvPr>
              <p:cNvSpPr>
                <a:spLocks noChangeArrowheads="1"/>
              </p:cNvSpPr>
              <p:nvPr/>
            </p:nvSpPr>
            <p:spPr bwMode="gray">
              <a:xfrm>
                <a:off x="1145467" y="740759"/>
                <a:ext cx="1393063" cy="635043"/>
              </a:xfrm>
              <a:custGeom>
                <a:avLst/>
                <a:gdLst>
                  <a:gd name="connsiteX0" fmla="*/ 0 w 1445873"/>
                  <a:gd name="connsiteY0" fmla="*/ 0 h 678420"/>
                  <a:gd name="connsiteX1" fmla="*/ 1267971 w 1445873"/>
                  <a:gd name="connsiteY1" fmla="*/ 0 h 678420"/>
                  <a:gd name="connsiteX2" fmla="*/ 1445873 w 1445873"/>
                  <a:gd name="connsiteY2" fmla="*/ 339210 h 678420"/>
                  <a:gd name="connsiteX3" fmla="*/ 1267971 w 1445873"/>
                  <a:gd name="connsiteY3" fmla="*/ 678420 h 678420"/>
                  <a:gd name="connsiteX4" fmla="*/ 0 w 1445873"/>
                  <a:gd name="connsiteY4" fmla="*/ 678420 h 678420"/>
                  <a:gd name="connsiteX5" fmla="*/ 177902 w 1445873"/>
                  <a:gd name="connsiteY5" fmla="*/ 339210 h 678420"/>
                  <a:gd name="connsiteX6" fmla="*/ 0 w 1445873"/>
                  <a:gd name="connsiteY6" fmla="*/ 0 h 678420"/>
                  <a:gd name="connsiteX0" fmla="*/ 8365 w 1454238"/>
                  <a:gd name="connsiteY0" fmla="*/ 0 h 678420"/>
                  <a:gd name="connsiteX1" fmla="*/ 1276336 w 1454238"/>
                  <a:gd name="connsiteY1" fmla="*/ 0 h 678420"/>
                  <a:gd name="connsiteX2" fmla="*/ 1454238 w 1454238"/>
                  <a:gd name="connsiteY2" fmla="*/ 339210 h 678420"/>
                  <a:gd name="connsiteX3" fmla="*/ 1276336 w 1454238"/>
                  <a:gd name="connsiteY3" fmla="*/ 678420 h 678420"/>
                  <a:gd name="connsiteX4" fmla="*/ 8365 w 1454238"/>
                  <a:gd name="connsiteY4" fmla="*/ 678420 h 678420"/>
                  <a:gd name="connsiteX5" fmla="*/ 0 w 1454238"/>
                  <a:gd name="connsiteY5" fmla="*/ 271477 h 678420"/>
                  <a:gd name="connsiteX6" fmla="*/ 8365 w 1454238"/>
                  <a:gd name="connsiteY6" fmla="*/ 0 h 678420"/>
                  <a:gd name="connsiteX0" fmla="*/ 0 w 1445873"/>
                  <a:gd name="connsiteY0" fmla="*/ 0 h 678420"/>
                  <a:gd name="connsiteX1" fmla="*/ 1267971 w 1445873"/>
                  <a:gd name="connsiteY1" fmla="*/ 0 h 678420"/>
                  <a:gd name="connsiteX2" fmla="*/ 1445873 w 1445873"/>
                  <a:gd name="connsiteY2" fmla="*/ 339210 h 678420"/>
                  <a:gd name="connsiteX3" fmla="*/ 1267971 w 1445873"/>
                  <a:gd name="connsiteY3" fmla="*/ 678420 h 678420"/>
                  <a:gd name="connsiteX4" fmla="*/ 0 w 1445873"/>
                  <a:gd name="connsiteY4" fmla="*/ 678420 h 678420"/>
                  <a:gd name="connsiteX5" fmla="*/ 17035 w 1445873"/>
                  <a:gd name="connsiteY5" fmla="*/ 373077 h 678420"/>
                  <a:gd name="connsiteX6" fmla="*/ 0 w 1445873"/>
                  <a:gd name="connsiteY6" fmla="*/ 0 h 678420"/>
                  <a:gd name="connsiteX0" fmla="*/ 1253 w 1447126"/>
                  <a:gd name="connsiteY0" fmla="*/ 0 h 678420"/>
                  <a:gd name="connsiteX1" fmla="*/ 1269224 w 1447126"/>
                  <a:gd name="connsiteY1" fmla="*/ 0 h 678420"/>
                  <a:gd name="connsiteX2" fmla="*/ 1447126 w 1447126"/>
                  <a:gd name="connsiteY2" fmla="*/ 339210 h 678420"/>
                  <a:gd name="connsiteX3" fmla="*/ 1269224 w 1447126"/>
                  <a:gd name="connsiteY3" fmla="*/ 678420 h 678420"/>
                  <a:gd name="connsiteX4" fmla="*/ 1253 w 1447126"/>
                  <a:gd name="connsiteY4" fmla="*/ 678420 h 678420"/>
                  <a:gd name="connsiteX5" fmla="*/ 0 w 1447126"/>
                  <a:gd name="connsiteY5" fmla="*/ 363933 h 678420"/>
                  <a:gd name="connsiteX6" fmla="*/ 1253 w 1447126"/>
                  <a:gd name="connsiteY6" fmla="*/ 0 h 678420"/>
                  <a:gd name="connsiteX0" fmla="*/ 46 w 1445919"/>
                  <a:gd name="connsiteY0" fmla="*/ 0 h 678420"/>
                  <a:gd name="connsiteX1" fmla="*/ 1268017 w 1445919"/>
                  <a:gd name="connsiteY1" fmla="*/ 0 h 678420"/>
                  <a:gd name="connsiteX2" fmla="*/ 1445919 w 1445919"/>
                  <a:gd name="connsiteY2" fmla="*/ 339210 h 678420"/>
                  <a:gd name="connsiteX3" fmla="*/ 1268017 w 1445919"/>
                  <a:gd name="connsiteY3" fmla="*/ 678420 h 678420"/>
                  <a:gd name="connsiteX4" fmla="*/ 46 w 1445919"/>
                  <a:gd name="connsiteY4" fmla="*/ 678420 h 678420"/>
                  <a:gd name="connsiteX5" fmla="*/ 1841 w 1445919"/>
                  <a:gd name="connsiteY5" fmla="*/ 363933 h 678420"/>
                  <a:gd name="connsiteX6" fmla="*/ 46 w 1445919"/>
                  <a:gd name="connsiteY6" fmla="*/ 0 h 678420"/>
                  <a:gd name="connsiteX0" fmla="*/ 4301 w 1450174"/>
                  <a:gd name="connsiteY0" fmla="*/ 0 h 678420"/>
                  <a:gd name="connsiteX1" fmla="*/ 1272272 w 1450174"/>
                  <a:gd name="connsiteY1" fmla="*/ 0 h 678420"/>
                  <a:gd name="connsiteX2" fmla="*/ 1450174 w 1450174"/>
                  <a:gd name="connsiteY2" fmla="*/ 339210 h 678420"/>
                  <a:gd name="connsiteX3" fmla="*/ 1272272 w 1450174"/>
                  <a:gd name="connsiteY3" fmla="*/ 678420 h 678420"/>
                  <a:gd name="connsiteX4" fmla="*/ 4301 w 1450174"/>
                  <a:gd name="connsiteY4" fmla="*/ 678420 h 678420"/>
                  <a:gd name="connsiteX5" fmla="*/ 0 w 1450174"/>
                  <a:gd name="connsiteY5" fmla="*/ 363933 h 678420"/>
                  <a:gd name="connsiteX6" fmla="*/ 4301 w 1450174"/>
                  <a:gd name="connsiteY6" fmla="*/ 0 h 678420"/>
                  <a:gd name="connsiteX0" fmla="*/ 46 w 1445919"/>
                  <a:gd name="connsiteY0" fmla="*/ 0 h 678420"/>
                  <a:gd name="connsiteX1" fmla="*/ 1268017 w 1445919"/>
                  <a:gd name="connsiteY1" fmla="*/ 0 h 678420"/>
                  <a:gd name="connsiteX2" fmla="*/ 1445919 w 1445919"/>
                  <a:gd name="connsiteY2" fmla="*/ 339210 h 678420"/>
                  <a:gd name="connsiteX3" fmla="*/ 1268017 w 1445919"/>
                  <a:gd name="connsiteY3" fmla="*/ 678420 h 678420"/>
                  <a:gd name="connsiteX4" fmla="*/ 46 w 1445919"/>
                  <a:gd name="connsiteY4" fmla="*/ 678420 h 678420"/>
                  <a:gd name="connsiteX5" fmla="*/ 1841 w 1445919"/>
                  <a:gd name="connsiteY5" fmla="*/ 363933 h 678420"/>
                  <a:gd name="connsiteX6" fmla="*/ 46 w 1445919"/>
                  <a:gd name="connsiteY6" fmla="*/ 0 h 678420"/>
                  <a:gd name="connsiteX0" fmla="*/ 46 w 1445919"/>
                  <a:gd name="connsiteY0" fmla="*/ 0 h 678420"/>
                  <a:gd name="connsiteX1" fmla="*/ 1268017 w 1445919"/>
                  <a:gd name="connsiteY1" fmla="*/ 0 h 678420"/>
                  <a:gd name="connsiteX2" fmla="*/ 1445919 w 1445919"/>
                  <a:gd name="connsiteY2" fmla="*/ 339210 h 678420"/>
                  <a:gd name="connsiteX3" fmla="*/ 1268017 w 1445919"/>
                  <a:gd name="connsiteY3" fmla="*/ 678420 h 678420"/>
                  <a:gd name="connsiteX4" fmla="*/ 46 w 1445919"/>
                  <a:gd name="connsiteY4" fmla="*/ 678420 h 678420"/>
                  <a:gd name="connsiteX5" fmla="*/ 1841 w 1445919"/>
                  <a:gd name="connsiteY5" fmla="*/ 363933 h 678420"/>
                  <a:gd name="connsiteX6" fmla="*/ 46 w 1445919"/>
                  <a:gd name="connsiteY6" fmla="*/ 0 h 678420"/>
                  <a:gd name="connsiteX0" fmla="*/ 23 w 1445896"/>
                  <a:gd name="connsiteY0" fmla="*/ 0 h 678420"/>
                  <a:gd name="connsiteX1" fmla="*/ 1267994 w 1445896"/>
                  <a:gd name="connsiteY1" fmla="*/ 0 h 678420"/>
                  <a:gd name="connsiteX2" fmla="*/ 1445896 w 1445896"/>
                  <a:gd name="connsiteY2" fmla="*/ 339210 h 678420"/>
                  <a:gd name="connsiteX3" fmla="*/ 1267994 w 1445896"/>
                  <a:gd name="connsiteY3" fmla="*/ 678420 h 678420"/>
                  <a:gd name="connsiteX4" fmla="*/ 23 w 1445896"/>
                  <a:gd name="connsiteY4" fmla="*/ 678420 h 678420"/>
                  <a:gd name="connsiteX5" fmla="*/ 1818 w 1445896"/>
                  <a:gd name="connsiteY5" fmla="*/ 363933 h 678420"/>
                  <a:gd name="connsiteX6" fmla="*/ 23 w 1445896"/>
                  <a:gd name="connsiteY6" fmla="*/ 0 h 67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5896" h="678420">
                    <a:moveTo>
                      <a:pt x="23" y="0"/>
                    </a:moveTo>
                    <a:lnTo>
                      <a:pt x="1267994" y="0"/>
                    </a:lnTo>
                    <a:lnTo>
                      <a:pt x="1445896" y="339210"/>
                    </a:lnTo>
                    <a:lnTo>
                      <a:pt x="1267994" y="678420"/>
                    </a:lnTo>
                    <a:lnTo>
                      <a:pt x="23" y="678420"/>
                    </a:lnTo>
                    <a:cubicBezTo>
                      <a:pt x="-395" y="573591"/>
                      <a:pt x="5284" y="468762"/>
                      <a:pt x="1818" y="363933"/>
                    </a:cubicBezTo>
                    <a:cubicBezTo>
                      <a:pt x="5284" y="242622"/>
                      <a:pt x="-395" y="121311"/>
                      <a:pt x="23" y="0"/>
                    </a:cubicBezTo>
                    <a:close/>
                  </a:path>
                </a:pathLst>
              </a:custGeom>
              <a:solidFill>
                <a:schemeClr val="bg1"/>
              </a:solidFill>
              <a:ln w="28575">
                <a:solidFill>
                  <a:schemeClr val="accent1">
                    <a:lumMod val="50000"/>
                  </a:schemeClr>
                </a:solidFill>
                <a:miter lim="800000"/>
                <a:headEnd/>
                <a:tailEnd/>
              </a:ln>
              <a:effectLst/>
            </p:spPr>
            <p:txBody>
              <a:bodyPr wrap="square" lIns="204750" tIns="0" rIns="204750" bIns="0" anchor="ct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0" lang="nb-NO" sz="97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6" name="AutoShape 9">
                <a:extLst>
                  <a:ext uri="{FF2B5EF4-FFF2-40B4-BE49-F238E27FC236}">
                    <a16:creationId xmlns:a16="http://schemas.microsoft.com/office/drawing/2014/main" id="{52B5C2C9-D41D-40B8-B27A-4CF446CBBC77}"/>
                  </a:ext>
                </a:extLst>
              </p:cNvPr>
              <p:cNvSpPr>
                <a:spLocks noChangeArrowheads="1"/>
              </p:cNvSpPr>
              <p:nvPr/>
            </p:nvSpPr>
            <p:spPr bwMode="gray">
              <a:xfrm>
                <a:off x="2420534" y="738961"/>
                <a:ext cx="1393041" cy="635043"/>
              </a:xfrm>
              <a:prstGeom prst="chevron">
                <a:avLst>
                  <a:gd name="adj" fmla="val 26223"/>
                </a:avLst>
              </a:prstGeom>
              <a:solidFill>
                <a:schemeClr val="bg1"/>
              </a:solidFill>
              <a:ln w="28575">
                <a:solidFill>
                  <a:schemeClr val="accent1">
                    <a:lumMod val="50000"/>
                  </a:schemeClr>
                </a:solidFill>
                <a:miter lim="800000"/>
                <a:headEnd/>
                <a:tailEnd/>
              </a:ln>
              <a:effectLst/>
            </p:spPr>
            <p:txBody>
              <a:bodyPr wrap="square" lIns="204750" tIns="0" rIns="204750" bIns="0" anchor="ct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0" lang="nb-NO" sz="97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7" name="AutoShape 9">
                <a:extLst>
                  <a:ext uri="{FF2B5EF4-FFF2-40B4-BE49-F238E27FC236}">
                    <a16:creationId xmlns:a16="http://schemas.microsoft.com/office/drawing/2014/main" id="{22218FB4-677B-4B20-8908-01C00A0A3FF2}"/>
                  </a:ext>
                </a:extLst>
              </p:cNvPr>
              <p:cNvSpPr>
                <a:spLocks noChangeArrowheads="1"/>
              </p:cNvSpPr>
              <p:nvPr/>
            </p:nvSpPr>
            <p:spPr bwMode="gray">
              <a:xfrm>
                <a:off x="3695235" y="737926"/>
                <a:ext cx="1393041" cy="635043"/>
              </a:xfrm>
              <a:prstGeom prst="chevron">
                <a:avLst>
                  <a:gd name="adj" fmla="val 26223"/>
                </a:avLst>
              </a:prstGeom>
              <a:solidFill>
                <a:schemeClr val="bg1"/>
              </a:solidFill>
              <a:ln w="28575">
                <a:solidFill>
                  <a:schemeClr val="accent1">
                    <a:lumMod val="50000"/>
                  </a:schemeClr>
                </a:solidFill>
                <a:miter lim="800000"/>
                <a:headEnd/>
                <a:tailEnd/>
              </a:ln>
              <a:effectLst/>
            </p:spPr>
            <p:txBody>
              <a:bodyPr wrap="square" lIns="204750" tIns="0" rIns="204750" bIns="0" anchor="ct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0" lang="nb-NO" sz="97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8" name="AutoShape 9">
                <a:extLst>
                  <a:ext uri="{FF2B5EF4-FFF2-40B4-BE49-F238E27FC236}">
                    <a16:creationId xmlns:a16="http://schemas.microsoft.com/office/drawing/2014/main" id="{15FA0516-A7DD-4546-9B22-1FB29C32CC16}"/>
                  </a:ext>
                </a:extLst>
              </p:cNvPr>
              <p:cNvSpPr>
                <a:spLocks noChangeArrowheads="1"/>
              </p:cNvSpPr>
              <p:nvPr/>
            </p:nvSpPr>
            <p:spPr bwMode="gray">
              <a:xfrm>
                <a:off x="4969816" y="737926"/>
                <a:ext cx="1393041" cy="635043"/>
              </a:xfrm>
              <a:prstGeom prst="chevron">
                <a:avLst>
                  <a:gd name="adj" fmla="val 26223"/>
                </a:avLst>
              </a:prstGeom>
              <a:solidFill>
                <a:schemeClr val="bg1"/>
              </a:solidFill>
              <a:ln w="28575">
                <a:solidFill>
                  <a:schemeClr val="accent1">
                    <a:lumMod val="50000"/>
                  </a:schemeClr>
                </a:solidFill>
                <a:miter lim="800000"/>
                <a:headEnd/>
                <a:tailEnd/>
              </a:ln>
              <a:effectLst/>
            </p:spPr>
            <p:txBody>
              <a:bodyPr wrap="square" lIns="204750" tIns="0" rIns="204750" bIns="0" anchor="ct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0" lang="nb-NO" sz="97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 name="AutoShape 9">
                <a:extLst>
                  <a:ext uri="{FF2B5EF4-FFF2-40B4-BE49-F238E27FC236}">
                    <a16:creationId xmlns:a16="http://schemas.microsoft.com/office/drawing/2014/main" id="{80344636-C1E4-4A3A-AAC6-6F610BBA7887}"/>
                  </a:ext>
                </a:extLst>
              </p:cNvPr>
              <p:cNvSpPr>
                <a:spLocks noChangeArrowheads="1"/>
              </p:cNvSpPr>
              <p:nvPr/>
            </p:nvSpPr>
            <p:spPr bwMode="gray">
              <a:xfrm>
                <a:off x="6244397" y="737925"/>
                <a:ext cx="1393041" cy="635042"/>
              </a:xfrm>
              <a:prstGeom prst="chevron">
                <a:avLst>
                  <a:gd name="adj" fmla="val 26223"/>
                </a:avLst>
              </a:prstGeom>
              <a:solidFill>
                <a:schemeClr val="bg1"/>
              </a:solidFill>
              <a:ln w="28575">
                <a:solidFill>
                  <a:schemeClr val="accent1">
                    <a:lumMod val="50000"/>
                  </a:schemeClr>
                </a:solidFill>
                <a:miter lim="800000"/>
                <a:headEnd/>
                <a:tailEnd/>
              </a:ln>
              <a:effectLst/>
            </p:spPr>
            <p:txBody>
              <a:bodyPr wrap="square" lIns="204750" tIns="0" rIns="204750" bIns="0" anchor="ct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0" lang="nb-NO" sz="97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0" name="AutoShape 9">
                <a:extLst>
                  <a:ext uri="{FF2B5EF4-FFF2-40B4-BE49-F238E27FC236}">
                    <a16:creationId xmlns:a16="http://schemas.microsoft.com/office/drawing/2014/main" id="{A8D36825-902F-4D45-B406-FD7D95144280}"/>
                  </a:ext>
                </a:extLst>
              </p:cNvPr>
              <p:cNvSpPr>
                <a:spLocks noChangeArrowheads="1"/>
              </p:cNvSpPr>
              <p:nvPr/>
            </p:nvSpPr>
            <p:spPr bwMode="gray">
              <a:xfrm>
                <a:off x="7516642" y="742193"/>
                <a:ext cx="1393041" cy="635043"/>
              </a:xfrm>
              <a:prstGeom prst="chevron">
                <a:avLst>
                  <a:gd name="adj" fmla="val 26223"/>
                </a:avLst>
              </a:prstGeom>
              <a:solidFill>
                <a:schemeClr val="bg1"/>
              </a:solidFill>
              <a:ln w="28575">
                <a:solidFill>
                  <a:schemeClr val="accent1">
                    <a:lumMod val="50000"/>
                  </a:schemeClr>
                </a:solidFill>
                <a:miter lim="800000"/>
                <a:headEnd/>
                <a:tailEnd/>
              </a:ln>
              <a:effectLst/>
            </p:spPr>
            <p:txBody>
              <a:bodyPr wrap="square" lIns="204750" tIns="0" rIns="204750" bIns="0" anchor="ct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0" lang="nb-NO" sz="97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1" name="AutoShape 9">
                <a:extLst>
                  <a:ext uri="{FF2B5EF4-FFF2-40B4-BE49-F238E27FC236}">
                    <a16:creationId xmlns:a16="http://schemas.microsoft.com/office/drawing/2014/main" id="{1076F566-81C9-4B4C-8CC3-1DA0E0E3449E}"/>
                  </a:ext>
                </a:extLst>
              </p:cNvPr>
              <p:cNvSpPr>
                <a:spLocks noChangeArrowheads="1"/>
              </p:cNvSpPr>
              <p:nvPr/>
            </p:nvSpPr>
            <p:spPr bwMode="gray">
              <a:xfrm>
                <a:off x="8790312" y="742193"/>
                <a:ext cx="1393041" cy="635043"/>
              </a:xfrm>
              <a:prstGeom prst="chevron">
                <a:avLst>
                  <a:gd name="adj" fmla="val 26223"/>
                </a:avLst>
              </a:prstGeom>
              <a:solidFill>
                <a:schemeClr val="bg1"/>
              </a:solidFill>
              <a:ln w="28575">
                <a:solidFill>
                  <a:schemeClr val="accent1">
                    <a:lumMod val="50000"/>
                  </a:schemeClr>
                </a:solidFill>
                <a:miter lim="800000"/>
                <a:headEnd/>
                <a:tailEnd/>
              </a:ln>
              <a:effectLst/>
            </p:spPr>
            <p:txBody>
              <a:bodyPr wrap="square" lIns="204750" tIns="0" rIns="204750" bIns="0" anchor="ct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0" lang="nb-NO" sz="97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2" name="AutoShape 9">
                <a:extLst>
                  <a:ext uri="{FF2B5EF4-FFF2-40B4-BE49-F238E27FC236}">
                    <a16:creationId xmlns:a16="http://schemas.microsoft.com/office/drawing/2014/main" id="{40546610-E198-4990-8C91-12D020676E3B}"/>
                  </a:ext>
                </a:extLst>
              </p:cNvPr>
              <p:cNvSpPr>
                <a:spLocks noChangeArrowheads="1"/>
              </p:cNvSpPr>
              <p:nvPr/>
            </p:nvSpPr>
            <p:spPr bwMode="gray">
              <a:xfrm>
                <a:off x="10069183" y="745477"/>
                <a:ext cx="1393041" cy="635043"/>
              </a:xfrm>
              <a:prstGeom prst="chevron">
                <a:avLst>
                  <a:gd name="adj" fmla="val 26223"/>
                </a:avLst>
              </a:prstGeom>
              <a:solidFill>
                <a:schemeClr val="bg1"/>
              </a:solidFill>
              <a:ln w="28575">
                <a:solidFill>
                  <a:schemeClr val="accent1">
                    <a:lumMod val="50000"/>
                  </a:schemeClr>
                </a:solidFill>
                <a:miter lim="800000"/>
                <a:headEnd/>
                <a:tailEnd/>
              </a:ln>
              <a:effectLst/>
            </p:spPr>
            <p:txBody>
              <a:bodyPr wrap="square" lIns="204750" tIns="0" rIns="204750" bIns="0" anchor="ct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0" lang="nb-NO" sz="97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3" name="AutoShape 9">
                <a:extLst>
                  <a:ext uri="{FF2B5EF4-FFF2-40B4-BE49-F238E27FC236}">
                    <a16:creationId xmlns:a16="http://schemas.microsoft.com/office/drawing/2014/main" id="{4DBDBFB0-E7C7-4772-8DA7-D7D3946704EE}"/>
                  </a:ext>
                </a:extLst>
              </p:cNvPr>
              <p:cNvSpPr>
                <a:spLocks noChangeArrowheads="1"/>
              </p:cNvSpPr>
              <p:nvPr/>
            </p:nvSpPr>
            <p:spPr bwMode="gray">
              <a:xfrm>
                <a:off x="11339878" y="741552"/>
                <a:ext cx="1393041" cy="635043"/>
              </a:xfrm>
              <a:prstGeom prst="chevron">
                <a:avLst>
                  <a:gd name="adj" fmla="val 26223"/>
                </a:avLst>
              </a:prstGeom>
              <a:solidFill>
                <a:schemeClr val="bg1"/>
              </a:solidFill>
              <a:ln w="28575">
                <a:solidFill>
                  <a:schemeClr val="accent1">
                    <a:lumMod val="50000"/>
                  </a:schemeClr>
                </a:solidFill>
                <a:miter lim="800000"/>
                <a:headEnd/>
                <a:tailEnd/>
              </a:ln>
              <a:effectLst/>
            </p:spPr>
            <p:txBody>
              <a:bodyPr wrap="square" lIns="204750" tIns="0" rIns="204750" bIns="0" anchor="ct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0" lang="nb-NO" sz="97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8" name="TextBox 7">
              <a:extLst>
                <a:ext uri="{FF2B5EF4-FFF2-40B4-BE49-F238E27FC236}">
                  <a16:creationId xmlns:a16="http://schemas.microsoft.com/office/drawing/2014/main" id="{7FA92575-3C8F-40C1-8B08-8D417AB0FD1E}"/>
                </a:ext>
              </a:extLst>
            </p:cNvPr>
            <p:cNvSpPr txBox="1"/>
            <p:nvPr/>
          </p:nvSpPr>
          <p:spPr>
            <a:xfrm>
              <a:off x="1277559" y="918637"/>
              <a:ext cx="996466" cy="298306"/>
            </a:xfrm>
            <a:prstGeom prst="rect">
              <a:avLst/>
            </a:prstGeom>
            <a:noFill/>
          </p:spPr>
          <p:txBody>
            <a:bodyPr wrap="square" rtlCol="0">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nb-NO" sz="97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Henvisning</a:t>
              </a:r>
            </a:p>
          </p:txBody>
        </p:sp>
        <p:sp>
          <p:nvSpPr>
            <p:cNvPr id="81" name="TextBox 80">
              <a:extLst>
                <a:ext uri="{FF2B5EF4-FFF2-40B4-BE49-F238E27FC236}">
                  <a16:creationId xmlns:a16="http://schemas.microsoft.com/office/drawing/2014/main" id="{FE5853FE-E1AE-463C-BD62-367F67A02F50}"/>
                </a:ext>
              </a:extLst>
            </p:cNvPr>
            <p:cNvSpPr txBox="1"/>
            <p:nvPr/>
          </p:nvSpPr>
          <p:spPr>
            <a:xfrm>
              <a:off x="2538011" y="923072"/>
              <a:ext cx="996466" cy="298306"/>
            </a:xfrm>
            <a:prstGeom prst="rect">
              <a:avLst/>
            </a:prstGeom>
            <a:noFill/>
          </p:spPr>
          <p:txBody>
            <a:bodyPr wrap="square" rtlCol="0">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nb-NO" sz="97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Kartlegging</a:t>
              </a:r>
            </a:p>
          </p:txBody>
        </p:sp>
        <p:sp>
          <p:nvSpPr>
            <p:cNvPr id="82" name="TextBox 81">
              <a:extLst>
                <a:ext uri="{FF2B5EF4-FFF2-40B4-BE49-F238E27FC236}">
                  <a16:creationId xmlns:a16="http://schemas.microsoft.com/office/drawing/2014/main" id="{5C61054D-E803-4691-93B4-CAE3CC0347B5}"/>
                </a:ext>
              </a:extLst>
            </p:cNvPr>
            <p:cNvSpPr txBox="1"/>
            <p:nvPr/>
          </p:nvSpPr>
          <p:spPr>
            <a:xfrm>
              <a:off x="3563959" y="816372"/>
              <a:ext cx="1334160" cy="482972"/>
            </a:xfrm>
            <a:prstGeom prst="rect">
              <a:avLst/>
            </a:prstGeom>
            <a:noFill/>
          </p:spPr>
          <p:txBody>
            <a:bodyPr wrap="square" rtlCol="0">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nb-NO" sz="975" dirty="0">
                  <a:solidFill>
                    <a:prstClr val="black"/>
                  </a:solidFill>
                  <a:latin typeface="Arial" panose="020B0604020202020204" pitchFamily="34" charset="0"/>
                  <a:cs typeface="Arial" panose="020B0604020202020204" pitchFamily="34" charset="0"/>
                </a:rPr>
                <a:t>Tilbakemelding og søknad </a:t>
              </a:r>
              <a:endParaRPr kumimoji="0" lang="nb-NO" sz="97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3" name="TextBox 82">
              <a:extLst>
                <a:ext uri="{FF2B5EF4-FFF2-40B4-BE49-F238E27FC236}">
                  <a16:creationId xmlns:a16="http://schemas.microsoft.com/office/drawing/2014/main" id="{4B788BCB-03DB-41AE-A915-195BBACCE3B8}"/>
                </a:ext>
              </a:extLst>
            </p:cNvPr>
            <p:cNvSpPr txBox="1"/>
            <p:nvPr/>
          </p:nvSpPr>
          <p:spPr>
            <a:xfrm>
              <a:off x="4862402" y="828677"/>
              <a:ext cx="1159954" cy="482972"/>
            </a:xfrm>
            <a:prstGeom prst="rect">
              <a:avLst/>
            </a:prstGeom>
            <a:noFill/>
          </p:spPr>
          <p:txBody>
            <a:bodyPr wrap="square" rtlCol="0">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nb-NO" sz="975" dirty="0">
                  <a:solidFill>
                    <a:prstClr val="black"/>
                  </a:solidFill>
                  <a:latin typeface="Arial" panose="020B0604020202020204" pitchFamily="34" charset="0"/>
                  <a:cs typeface="Arial" panose="020B0604020202020204" pitchFamily="34" charset="0"/>
                </a:rPr>
                <a:t>Utlevering og tilpasning</a:t>
              </a:r>
              <a:endParaRPr kumimoji="0" lang="nb-NO" sz="97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4" name="TextBox 83">
              <a:extLst>
                <a:ext uri="{FF2B5EF4-FFF2-40B4-BE49-F238E27FC236}">
                  <a16:creationId xmlns:a16="http://schemas.microsoft.com/office/drawing/2014/main" id="{40D3D033-5536-4611-BDFB-B35AA825BF6F}"/>
                </a:ext>
              </a:extLst>
            </p:cNvPr>
            <p:cNvSpPr txBox="1"/>
            <p:nvPr/>
          </p:nvSpPr>
          <p:spPr>
            <a:xfrm>
              <a:off x="6100407" y="935556"/>
              <a:ext cx="996466" cy="298306"/>
            </a:xfrm>
            <a:prstGeom prst="rect">
              <a:avLst/>
            </a:prstGeom>
            <a:noFill/>
          </p:spPr>
          <p:txBody>
            <a:bodyPr wrap="square" rtlCol="0">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nb-NO" sz="97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Opplæring </a:t>
              </a:r>
            </a:p>
          </p:txBody>
        </p:sp>
        <p:sp>
          <p:nvSpPr>
            <p:cNvPr id="85" name="TextBox 84">
              <a:extLst>
                <a:ext uri="{FF2B5EF4-FFF2-40B4-BE49-F238E27FC236}">
                  <a16:creationId xmlns:a16="http://schemas.microsoft.com/office/drawing/2014/main" id="{370F77A8-2178-4142-98FB-32ABCEEF7575}"/>
                </a:ext>
              </a:extLst>
            </p:cNvPr>
            <p:cNvSpPr txBox="1"/>
            <p:nvPr/>
          </p:nvSpPr>
          <p:spPr>
            <a:xfrm>
              <a:off x="7271002" y="916080"/>
              <a:ext cx="1145951" cy="298306"/>
            </a:xfrm>
            <a:prstGeom prst="rect">
              <a:avLst/>
            </a:prstGeom>
            <a:noFill/>
          </p:spPr>
          <p:txBody>
            <a:bodyPr wrap="square" rtlCol="0">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nb-NO" sz="97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Oppfølging</a:t>
              </a:r>
            </a:p>
          </p:txBody>
        </p:sp>
        <p:sp>
          <p:nvSpPr>
            <p:cNvPr id="86" name="TextBox 85">
              <a:extLst>
                <a:ext uri="{FF2B5EF4-FFF2-40B4-BE49-F238E27FC236}">
                  <a16:creationId xmlns:a16="http://schemas.microsoft.com/office/drawing/2014/main" id="{ABE67C68-2952-46E9-B745-FE6591BFA30F}"/>
                </a:ext>
              </a:extLst>
            </p:cNvPr>
            <p:cNvSpPr txBox="1"/>
            <p:nvPr/>
          </p:nvSpPr>
          <p:spPr>
            <a:xfrm>
              <a:off x="8508219" y="813731"/>
              <a:ext cx="921165" cy="482972"/>
            </a:xfrm>
            <a:prstGeom prst="rect">
              <a:avLst/>
            </a:prstGeom>
            <a:noFill/>
          </p:spPr>
          <p:txBody>
            <a:bodyPr wrap="square" rtlCol="0">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nb-NO" sz="975" dirty="0">
                  <a:solidFill>
                    <a:prstClr val="black"/>
                  </a:solidFill>
                  <a:latin typeface="Arial" panose="020B0604020202020204" pitchFamily="34" charset="0"/>
                  <a:cs typeface="Arial" panose="020B0604020202020204" pitchFamily="34" charset="0"/>
                </a:rPr>
                <a:t>Daglig drift</a:t>
              </a:r>
              <a:endParaRPr kumimoji="0" lang="nb-NO" sz="97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7" name="TextBox 86">
              <a:extLst>
                <a:ext uri="{FF2B5EF4-FFF2-40B4-BE49-F238E27FC236}">
                  <a16:creationId xmlns:a16="http://schemas.microsoft.com/office/drawing/2014/main" id="{A87C8E3B-7B15-4E5A-A7B2-BB8183E5E4B6}"/>
                </a:ext>
              </a:extLst>
            </p:cNvPr>
            <p:cNvSpPr txBox="1"/>
            <p:nvPr/>
          </p:nvSpPr>
          <p:spPr>
            <a:xfrm>
              <a:off x="9727641" y="935556"/>
              <a:ext cx="1055474" cy="298306"/>
            </a:xfrm>
            <a:prstGeom prst="rect">
              <a:avLst/>
            </a:prstGeom>
            <a:noFill/>
          </p:spPr>
          <p:txBody>
            <a:bodyPr wrap="square" rtlCol="0">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nb-NO" sz="97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Evaluering</a:t>
              </a:r>
            </a:p>
          </p:txBody>
        </p:sp>
        <p:sp>
          <p:nvSpPr>
            <p:cNvPr id="88" name="TextBox 87">
              <a:extLst>
                <a:ext uri="{FF2B5EF4-FFF2-40B4-BE49-F238E27FC236}">
                  <a16:creationId xmlns:a16="http://schemas.microsoft.com/office/drawing/2014/main" id="{0D145FE4-688E-4692-946A-8448C2DFF062}"/>
                </a:ext>
              </a:extLst>
            </p:cNvPr>
            <p:cNvSpPr txBox="1"/>
            <p:nvPr/>
          </p:nvSpPr>
          <p:spPr>
            <a:xfrm>
              <a:off x="10921801" y="935556"/>
              <a:ext cx="1026713" cy="298306"/>
            </a:xfrm>
            <a:prstGeom prst="rect">
              <a:avLst/>
            </a:prstGeom>
            <a:noFill/>
          </p:spPr>
          <p:txBody>
            <a:bodyPr wrap="square" rtlCol="0">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nb-NO" sz="97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Avslutning</a:t>
              </a:r>
            </a:p>
          </p:txBody>
        </p:sp>
      </p:grpSp>
      <p:sp>
        <p:nvSpPr>
          <p:cNvPr id="10" name="TextBox 9">
            <a:extLst>
              <a:ext uri="{FF2B5EF4-FFF2-40B4-BE49-F238E27FC236}">
                <a16:creationId xmlns:a16="http://schemas.microsoft.com/office/drawing/2014/main" id="{C6BD392A-5CD8-4C42-95BA-6FB76F02E401}"/>
              </a:ext>
            </a:extLst>
          </p:cNvPr>
          <p:cNvSpPr txBox="1"/>
          <p:nvPr/>
        </p:nvSpPr>
        <p:spPr>
          <a:xfrm>
            <a:off x="241673" y="2370218"/>
            <a:ext cx="606342" cy="242374"/>
          </a:xfrm>
          <a:prstGeom prst="rect">
            <a:avLst/>
          </a:prstGeom>
          <a:noFill/>
        </p:spPr>
        <p:txBody>
          <a:bodyPr wrap="square" rtlCol="0">
            <a:spAutoFit/>
          </a:bodyPr>
          <a:lstStyle/>
          <a:p>
            <a:pPr marL="0" marR="0" lvl="0" indent="0" algn="r" defTabSz="742950" rtl="0" eaLnBrk="1" fontAlgn="auto" latinLnBrk="0" hangingPunct="1">
              <a:lnSpc>
                <a:spcPct val="100000"/>
              </a:lnSpc>
              <a:spcBef>
                <a:spcPts val="0"/>
              </a:spcBef>
              <a:spcAft>
                <a:spcPts val="0"/>
              </a:spcAft>
              <a:buClrTx/>
              <a:buSzTx/>
              <a:buFontTx/>
              <a:buNone/>
              <a:tabLst/>
              <a:defRPr/>
            </a:pPr>
            <a:r>
              <a:rPr kumimoji="0" lang="nb-NO" sz="97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Bruker</a:t>
            </a:r>
          </a:p>
        </p:txBody>
      </p:sp>
      <p:sp>
        <p:nvSpPr>
          <p:cNvPr id="13" name="TextBox 12">
            <a:extLst>
              <a:ext uri="{FF2B5EF4-FFF2-40B4-BE49-F238E27FC236}">
                <a16:creationId xmlns:a16="http://schemas.microsoft.com/office/drawing/2014/main" id="{0DAD0499-9FD7-4ABB-B805-D1D73A6333C9}"/>
              </a:ext>
            </a:extLst>
          </p:cNvPr>
          <p:cNvSpPr txBox="1"/>
          <p:nvPr/>
        </p:nvSpPr>
        <p:spPr>
          <a:xfrm>
            <a:off x="111019" y="2832093"/>
            <a:ext cx="781111" cy="392415"/>
          </a:xfrm>
          <a:prstGeom prst="rect">
            <a:avLst/>
          </a:prstGeom>
          <a:noFill/>
        </p:spPr>
        <p:txBody>
          <a:bodyPr wrap="square" rtlCol="0">
            <a:spAutoFit/>
          </a:bodyPr>
          <a:lstStyle/>
          <a:p>
            <a:pPr marL="0" marR="0" lvl="0" indent="0" algn="r" defTabSz="742950" rtl="0" eaLnBrk="1" fontAlgn="auto" latinLnBrk="0" hangingPunct="1">
              <a:lnSpc>
                <a:spcPct val="100000"/>
              </a:lnSpc>
              <a:spcBef>
                <a:spcPts val="0"/>
              </a:spcBef>
              <a:spcAft>
                <a:spcPts val="0"/>
              </a:spcAft>
              <a:buClrTx/>
              <a:buSzTx/>
              <a:buFontTx/>
              <a:buNone/>
              <a:tabLst/>
              <a:defRPr/>
            </a:pPr>
            <a:r>
              <a:rPr kumimoji="0" lang="nb-NO" sz="97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Ergoterapitjenesten</a:t>
            </a:r>
          </a:p>
        </p:txBody>
      </p:sp>
      <p:sp>
        <p:nvSpPr>
          <p:cNvPr id="14" name="TextBox 13">
            <a:extLst>
              <a:ext uri="{FF2B5EF4-FFF2-40B4-BE49-F238E27FC236}">
                <a16:creationId xmlns:a16="http://schemas.microsoft.com/office/drawing/2014/main" id="{BF7592D2-F5E0-4C22-B2CA-C7DC136E5531}"/>
              </a:ext>
            </a:extLst>
          </p:cNvPr>
          <p:cNvSpPr txBox="1"/>
          <p:nvPr/>
        </p:nvSpPr>
        <p:spPr>
          <a:xfrm>
            <a:off x="-64114" y="3591331"/>
            <a:ext cx="955220" cy="542456"/>
          </a:xfrm>
          <a:prstGeom prst="rect">
            <a:avLst/>
          </a:prstGeom>
          <a:noFill/>
        </p:spPr>
        <p:txBody>
          <a:bodyPr wrap="square" rtlCol="0">
            <a:spAutoFit/>
          </a:bodyPr>
          <a:lstStyle/>
          <a:p>
            <a:pPr marL="0" marR="0" lvl="0" indent="0" algn="r" defTabSz="742950" rtl="0" eaLnBrk="1" fontAlgn="auto" latinLnBrk="0" hangingPunct="1">
              <a:lnSpc>
                <a:spcPct val="100000"/>
              </a:lnSpc>
              <a:spcBef>
                <a:spcPts val="0"/>
              </a:spcBef>
              <a:spcAft>
                <a:spcPts val="0"/>
              </a:spcAft>
              <a:buClrTx/>
              <a:buSzTx/>
              <a:buFontTx/>
              <a:buNone/>
              <a:tabLst/>
              <a:defRPr/>
            </a:pPr>
            <a:r>
              <a:rPr lang="nb-NO" sz="975" dirty="0">
                <a:solidFill>
                  <a:prstClr val="black"/>
                </a:solidFill>
                <a:latin typeface="Arial" panose="020B0604020202020204" pitchFamily="34" charset="0"/>
                <a:cs typeface="Arial" panose="020B0604020202020204" pitchFamily="34" charset="0"/>
              </a:rPr>
              <a:t>Skole (IKT, lærer, assistent)</a:t>
            </a:r>
            <a:endParaRPr kumimoji="0" lang="nb-NO" sz="97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TextBox 14">
            <a:extLst>
              <a:ext uri="{FF2B5EF4-FFF2-40B4-BE49-F238E27FC236}">
                <a16:creationId xmlns:a16="http://schemas.microsoft.com/office/drawing/2014/main" id="{D48DD86D-181F-4E83-8953-6C9CB08F099B}"/>
              </a:ext>
            </a:extLst>
          </p:cNvPr>
          <p:cNvSpPr txBox="1"/>
          <p:nvPr/>
        </p:nvSpPr>
        <p:spPr>
          <a:xfrm>
            <a:off x="-134294" y="4572630"/>
            <a:ext cx="1016013" cy="242374"/>
          </a:xfrm>
          <a:prstGeom prst="rect">
            <a:avLst/>
          </a:prstGeom>
          <a:noFill/>
        </p:spPr>
        <p:txBody>
          <a:bodyPr wrap="square" rtlCol="0">
            <a:spAutoFit/>
          </a:bodyPr>
          <a:lstStyle/>
          <a:p>
            <a:pPr marL="0" marR="0" lvl="0" indent="0" algn="r" defTabSz="742950" rtl="0" eaLnBrk="1" fontAlgn="auto" latinLnBrk="0" hangingPunct="1">
              <a:lnSpc>
                <a:spcPct val="100000"/>
              </a:lnSpc>
              <a:spcBef>
                <a:spcPts val="0"/>
              </a:spcBef>
              <a:spcAft>
                <a:spcPts val="0"/>
              </a:spcAft>
              <a:buClrTx/>
              <a:buSzTx/>
              <a:buFontTx/>
              <a:buNone/>
              <a:tabLst/>
              <a:defRPr/>
            </a:pPr>
            <a:r>
              <a:rPr kumimoji="0" lang="nb-NO" sz="97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Avlastning</a:t>
            </a:r>
          </a:p>
        </p:txBody>
      </p:sp>
      <p:sp>
        <p:nvSpPr>
          <p:cNvPr id="17" name="TextBox 16">
            <a:extLst>
              <a:ext uri="{FF2B5EF4-FFF2-40B4-BE49-F238E27FC236}">
                <a16:creationId xmlns:a16="http://schemas.microsoft.com/office/drawing/2014/main" id="{A8FDF2C5-693D-462C-A9C1-EF25E53515BD}"/>
              </a:ext>
            </a:extLst>
          </p:cNvPr>
          <p:cNvSpPr txBox="1"/>
          <p:nvPr/>
        </p:nvSpPr>
        <p:spPr>
          <a:xfrm>
            <a:off x="-115667" y="5287499"/>
            <a:ext cx="1016013" cy="461665"/>
          </a:xfrm>
          <a:prstGeom prst="rect">
            <a:avLst/>
          </a:prstGeom>
          <a:noFill/>
        </p:spPr>
        <p:txBody>
          <a:bodyPr wrap="square" rtlCol="0">
            <a:spAutoFit/>
          </a:bodyPr>
          <a:lstStyle/>
          <a:p>
            <a:pPr marL="0" marR="0" lvl="0" indent="0" algn="r" defTabSz="742950" rtl="0" eaLnBrk="1" fontAlgn="auto" latinLnBrk="0" hangingPunct="1">
              <a:lnSpc>
                <a:spcPct val="100000"/>
              </a:lnSpc>
              <a:spcBef>
                <a:spcPts val="0"/>
              </a:spcBef>
              <a:spcAft>
                <a:spcPts val="0"/>
              </a:spcAft>
              <a:buClrTx/>
              <a:buSzTx/>
              <a:buFontTx/>
              <a:buNone/>
              <a:tabLst/>
              <a:defRPr/>
            </a:pPr>
            <a:r>
              <a:rPr lang="nb-NO" sz="800" dirty="0">
                <a:solidFill>
                  <a:prstClr val="black"/>
                </a:solidFill>
                <a:latin typeface="Arial" panose="020B0604020202020204" pitchFamily="34" charset="0"/>
                <a:cs typeface="Arial" panose="020B0604020202020204" pitchFamily="34" charset="0"/>
              </a:rPr>
              <a:t>Hjelpemiddel-sentralen/lokalt hjelpemiddellager</a:t>
            </a:r>
            <a:endParaRPr kumimoji="0" lang="nb-NO"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nvGrpSpPr>
          <p:cNvPr id="34" name="Group 33">
            <a:extLst>
              <a:ext uri="{FF2B5EF4-FFF2-40B4-BE49-F238E27FC236}">
                <a16:creationId xmlns:a16="http://schemas.microsoft.com/office/drawing/2014/main" id="{44E6D534-624A-4C13-8247-53C45B181E26}"/>
              </a:ext>
            </a:extLst>
          </p:cNvPr>
          <p:cNvGrpSpPr/>
          <p:nvPr/>
        </p:nvGrpSpPr>
        <p:grpSpPr>
          <a:xfrm>
            <a:off x="1977454" y="2855788"/>
            <a:ext cx="7647605" cy="1314883"/>
            <a:chOff x="2437214" y="2909543"/>
            <a:chExt cx="9412437" cy="1618320"/>
          </a:xfrm>
        </p:grpSpPr>
        <p:sp>
          <p:nvSpPr>
            <p:cNvPr id="38" name="Rectangle: Rounded Corners 37">
              <a:extLst>
                <a:ext uri="{FF2B5EF4-FFF2-40B4-BE49-F238E27FC236}">
                  <a16:creationId xmlns:a16="http://schemas.microsoft.com/office/drawing/2014/main" id="{5B10788F-8054-4F10-B3C6-242B8E77CA86}"/>
                </a:ext>
              </a:extLst>
            </p:cNvPr>
            <p:cNvSpPr/>
            <p:nvPr/>
          </p:nvSpPr>
          <p:spPr>
            <a:xfrm>
              <a:off x="2437214" y="3890663"/>
              <a:ext cx="1044000" cy="6372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1" name="Rectangle: Rounded Corners 90">
              <a:extLst>
                <a:ext uri="{FF2B5EF4-FFF2-40B4-BE49-F238E27FC236}">
                  <a16:creationId xmlns:a16="http://schemas.microsoft.com/office/drawing/2014/main" id="{45C3D8B8-CB1D-4058-AC64-4971EF18F89B}"/>
                </a:ext>
              </a:extLst>
            </p:cNvPr>
            <p:cNvSpPr/>
            <p:nvPr/>
          </p:nvSpPr>
          <p:spPr>
            <a:xfrm>
              <a:off x="9508539" y="3890663"/>
              <a:ext cx="1038487" cy="6372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lang="nb-NO" sz="731" dirty="0">
                  <a:solidFill>
                    <a:prstClr val="black"/>
                  </a:solidFill>
                  <a:latin typeface="Arial" panose="020B0604020202020204" pitchFamily="34" charset="0"/>
                  <a:cs typeface="Arial" panose="020B0604020202020204" pitchFamily="34" charset="0"/>
                </a:rPr>
                <a:t>Gir tilbakemelding/ evaluering hvis aktuelt</a:t>
              </a:r>
              <a:endPar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92" name="Group 91">
              <a:extLst>
                <a:ext uri="{FF2B5EF4-FFF2-40B4-BE49-F238E27FC236}">
                  <a16:creationId xmlns:a16="http://schemas.microsoft.com/office/drawing/2014/main" id="{FDCE7E8D-70ED-4733-B6C3-5EE25026C74F}"/>
                </a:ext>
              </a:extLst>
            </p:cNvPr>
            <p:cNvGrpSpPr/>
            <p:nvPr/>
          </p:nvGrpSpPr>
          <p:grpSpPr>
            <a:xfrm>
              <a:off x="10633427" y="2909543"/>
              <a:ext cx="1216224" cy="1342570"/>
              <a:chOff x="7501228" y="2957744"/>
              <a:chExt cx="1216224" cy="1342570"/>
            </a:xfrm>
          </p:grpSpPr>
          <p:sp>
            <p:nvSpPr>
              <p:cNvPr id="93" name="Flowchart: Decision 92">
                <a:extLst>
                  <a:ext uri="{FF2B5EF4-FFF2-40B4-BE49-F238E27FC236}">
                    <a16:creationId xmlns:a16="http://schemas.microsoft.com/office/drawing/2014/main" id="{BDF40F1C-B522-42E8-A70B-661A128530AC}"/>
                  </a:ext>
                </a:extLst>
              </p:cNvPr>
              <p:cNvSpPr/>
              <p:nvPr/>
            </p:nvSpPr>
            <p:spPr>
              <a:xfrm>
                <a:off x="7501228" y="2957744"/>
                <a:ext cx="1216224" cy="751781"/>
              </a:xfrm>
              <a:prstGeom prst="flowChartDecision">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4" name="TextBox 93">
                <a:extLst>
                  <a:ext uri="{FF2B5EF4-FFF2-40B4-BE49-F238E27FC236}">
                    <a16:creationId xmlns:a16="http://schemas.microsoft.com/office/drawing/2014/main" id="{4A6857E6-BE9D-48FE-A1AB-818943551422}"/>
                  </a:ext>
                </a:extLst>
              </p:cNvPr>
              <p:cNvSpPr txBox="1"/>
              <p:nvPr/>
            </p:nvSpPr>
            <p:spPr>
              <a:xfrm>
                <a:off x="7589271" y="4048252"/>
                <a:ext cx="1010026" cy="252062"/>
              </a:xfrm>
              <a:prstGeom prst="rect">
                <a:avLst/>
              </a:prstGeom>
              <a:noFill/>
            </p:spPr>
            <p:txBody>
              <a:bodyPr wrap="square" rtlCol="0">
                <a:spAutoFit/>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pic>
        <p:nvPicPr>
          <p:cNvPr id="74" name="Picture 73">
            <a:extLst>
              <a:ext uri="{FF2B5EF4-FFF2-40B4-BE49-F238E27FC236}">
                <a16:creationId xmlns:a16="http://schemas.microsoft.com/office/drawing/2014/main" id="{5407A36E-FC98-4122-8A9D-F17091B557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15210" y="2935163"/>
            <a:ext cx="230718" cy="230718"/>
          </a:xfrm>
          <a:prstGeom prst="rect">
            <a:avLst/>
          </a:prstGeom>
        </p:spPr>
      </p:pic>
      <p:pic>
        <p:nvPicPr>
          <p:cNvPr id="115" name="Picture 148">
            <a:extLst>
              <a:ext uri="{FF2B5EF4-FFF2-40B4-BE49-F238E27FC236}">
                <a16:creationId xmlns:a16="http://schemas.microsoft.com/office/drawing/2014/main" id="{856A2B12-0AED-4281-BE62-AD973C0AF30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2340" y="2065836"/>
            <a:ext cx="321327" cy="321328"/>
          </a:xfrm>
          <a:prstGeom prst="rect">
            <a:avLst/>
          </a:prstGeom>
        </p:spPr>
      </p:pic>
      <p:sp>
        <p:nvSpPr>
          <p:cNvPr id="119" name="Rectangle: Rounded Corners 20">
            <a:extLst>
              <a:ext uri="{FF2B5EF4-FFF2-40B4-BE49-F238E27FC236}">
                <a16:creationId xmlns:a16="http://schemas.microsoft.com/office/drawing/2014/main" id="{7F5F3D87-D8F4-4866-B2DF-5F367B492923}"/>
              </a:ext>
            </a:extLst>
          </p:cNvPr>
          <p:cNvSpPr/>
          <p:nvPr/>
        </p:nvSpPr>
        <p:spPr>
          <a:xfrm>
            <a:off x="1006445" y="3649349"/>
            <a:ext cx="848250" cy="5177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Identifiserer og henviser bruker</a:t>
            </a:r>
          </a:p>
        </p:txBody>
      </p:sp>
      <p:pic>
        <p:nvPicPr>
          <p:cNvPr id="121" name="Picture 98">
            <a:extLst>
              <a:ext uri="{FF2B5EF4-FFF2-40B4-BE49-F238E27FC236}">
                <a16:creationId xmlns:a16="http://schemas.microsoft.com/office/drawing/2014/main" id="{E7836D1D-5983-4482-9835-3C211F26C3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0523" y="3732536"/>
            <a:ext cx="254995" cy="254995"/>
          </a:xfrm>
          <a:prstGeom prst="rect">
            <a:avLst/>
          </a:prstGeom>
        </p:spPr>
      </p:pic>
      <p:sp>
        <p:nvSpPr>
          <p:cNvPr id="124" name="Rectangle: Rounded Corners 36">
            <a:extLst>
              <a:ext uri="{FF2B5EF4-FFF2-40B4-BE49-F238E27FC236}">
                <a16:creationId xmlns:a16="http://schemas.microsoft.com/office/drawing/2014/main" id="{19EA3153-9CE7-4A14-9DE2-86161E0609C8}"/>
              </a:ext>
            </a:extLst>
          </p:cNvPr>
          <p:cNvSpPr/>
          <p:nvPr/>
        </p:nvSpPr>
        <p:spPr>
          <a:xfrm>
            <a:off x="2973080" y="3693749"/>
            <a:ext cx="848250" cy="5177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Informeres</a:t>
            </a:r>
            <a:r>
              <a:rPr kumimoji="0" lang="nb-NO" sz="731"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om valgt løsning</a:t>
            </a:r>
            <a:endPar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3" name="Rektangel 32"/>
          <p:cNvSpPr/>
          <p:nvPr/>
        </p:nvSpPr>
        <p:spPr>
          <a:xfrm>
            <a:off x="1917447" y="2961938"/>
            <a:ext cx="859530" cy="461665"/>
          </a:xfrm>
          <a:prstGeom prst="rect">
            <a:avLst/>
          </a:prstGeom>
        </p:spPr>
        <p:txBody>
          <a:bodyPr wrap="none">
            <a:spAutoFit/>
          </a:bodyPr>
          <a:lstStyle/>
          <a:p>
            <a:pPr lvl="0" algn="ctr" defTabSz="742950">
              <a:defRPr/>
            </a:pPr>
            <a:r>
              <a:rPr lang="nb-NO" sz="800" dirty="0">
                <a:solidFill>
                  <a:prstClr val="black"/>
                </a:solidFill>
                <a:latin typeface="Arial" panose="020B0604020202020204" pitchFamily="34" charset="0"/>
                <a:cs typeface="Arial" panose="020B0604020202020204" pitchFamily="34" charset="0"/>
              </a:rPr>
              <a:t>Utfører </a:t>
            </a:r>
            <a:br>
              <a:rPr lang="nb-NO" sz="800" dirty="0">
                <a:solidFill>
                  <a:prstClr val="black"/>
                </a:solidFill>
                <a:latin typeface="Arial" panose="020B0604020202020204" pitchFamily="34" charset="0"/>
                <a:cs typeface="Arial" panose="020B0604020202020204" pitchFamily="34" charset="0"/>
              </a:rPr>
            </a:br>
            <a:r>
              <a:rPr lang="nb-NO" sz="800" dirty="0">
                <a:solidFill>
                  <a:prstClr val="black"/>
                </a:solidFill>
                <a:latin typeface="Arial" panose="020B0604020202020204" pitchFamily="34" charset="0"/>
                <a:cs typeface="Arial" panose="020B0604020202020204" pitchFamily="34" charset="0"/>
              </a:rPr>
              <a:t>hjemmebesøk </a:t>
            </a:r>
            <a:br>
              <a:rPr lang="nb-NO" sz="800" dirty="0">
                <a:solidFill>
                  <a:prstClr val="black"/>
                </a:solidFill>
                <a:latin typeface="Arial" panose="020B0604020202020204" pitchFamily="34" charset="0"/>
                <a:cs typeface="Arial" panose="020B0604020202020204" pitchFamily="34" charset="0"/>
              </a:rPr>
            </a:br>
            <a:r>
              <a:rPr lang="nb-NO" sz="800" dirty="0">
                <a:solidFill>
                  <a:prstClr val="black"/>
                </a:solidFill>
                <a:latin typeface="Arial" panose="020B0604020202020204" pitchFamily="34" charset="0"/>
                <a:cs typeface="Arial" panose="020B0604020202020204" pitchFamily="34" charset="0"/>
              </a:rPr>
              <a:t>og kartlegging</a:t>
            </a:r>
          </a:p>
        </p:txBody>
      </p:sp>
      <p:pic>
        <p:nvPicPr>
          <p:cNvPr id="125" name="Picture 116">
            <a:extLst>
              <a:ext uri="{FF2B5EF4-FFF2-40B4-BE49-F238E27FC236}">
                <a16:creationId xmlns:a16="http://schemas.microsoft.com/office/drawing/2014/main" id="{2E7AABB1-54F0-4B09-ABE2-E231E7FD8AC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47198" y="2873707"/>
            <a:ext cx="215677" cy="215677"/>
          </a:xfrm>
          <a:prstGeom prst="rect">
            <a:avLst/>
          </a:prstGeom>
        </p:spPr>
      </p:pic>
      <p:sp>
        <p:nvSpPr>
          <p:cNvPr id="63" name="TekstSylinder 62"/>
          <p:cNvSpPr txBox="1"/>
          <p:nvPr/>
        </p:nvSpPr>
        <p:spPr>
          <a:xfrm>
            <a:off x="1982923" y="3747784"/>
            <a:ext cx="892679" cy="338554"/>
          </a:xfrm>
          <a:prstGeom prst="rect">
            <a:avLst/>
          </a:prstGeom>
          <a:noFill/>
        </p:spPr>
        <p:txBody>
          <a:bodyPr wrap="square" rtlCol="0">
            <a:spAutoFit/>
          </a:bodyPr>
          <a:lstStyle/>
          <a:p>
            <a:r>
              <a:rPr lang="nb-NO" sz="800" dirty="0"/>
              <a:t>Kontaktes ved behov</a:t>
            </a:r>
          </a:p>
        </p:txBody>
      </p:sp>
      <p:sp>
        <p:nvSpPr>
          <p:cNvPr id="126" name="Rectangle: Rounded Corners 39">
            <a:extLst>
              <a:ext uri="{FF2B5EF4-FFF2-40B4-BE49-F238E27FC236}">
                <a16:creationId xmlns:a16="http://schemas.microsoft.com/office/drawing/2014/main" id="{E503FEA6-F1D3-4F0E-9F68-764080844933}"/>
              </a:ext>
            </a:extLst>
          </p:cNvPr>
          <p:cNvSpPr/>
          <p:nvPr/>
        </p:nvSpPr>
        <p:spPr>
          <a:xfrm>
            <a:off x="2931906" y="4487387"/>
            <a:ext cx="848250" cy="5177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742950">
              <a:defRPr/>
            </a:pPr>
            <a:r>
              <a:rPr lang="nb-NO" sz="731">
                <a:solidFill>
                  <a:prstClr val="black"/>
                </a:solidFill>
                <a:latin typeface="Arial" panose="020B0604020202020204" pitchFamily="34" charset="0"/>
                <a:cs typeface="Arial" panose="020B0604020202020204" pitchFamily="34" charset="0"/>
              </a:rPr>
              <a:t>Informeres om valgt løsning</a:t>
            </a:r>
            <a:endParaRPr lang="nb-NO" sz="731" dirty="0">
              <a:solidFill>
                <a:prstClr val="black"/>
              </a:solidFill>
              <a:latin typeface="Arial" panose="020B0604020202020204" pitchFamily="34" charset="0"/>
              <a:cs typeface="Arial" panose="020B0604020202020204" pitchFamily="34" charset="0"/>
            </a:endParaRPr>
          </a:p>
        </p:txBody>
      </p:sp>
      <p:sp>
        <p:nvSpPr>
          <p:cNvPr id="130" name="Rectangle: Rounded Corners 39">
            <a:extLst>
              <a:ext uri="{FF2B5EF4-FFF2-40B4-BE49-F238E27FC236}">
                <a16:creationId xmlns:a16="http://schemas.microsoft.com/office/drawing/2014/main" id="{E503FEA6-F1D3-4F0E-9F68-764080844933}"/>
              </a:ext>
            </a:extLst>
          </p:cNvPr>
          <p:cNvSpPr/>
          <p:nvPr/>
        </p:nvSpPr>
        <p:spPr>
          <a:xfrm>
            <a:off x="2001033" y="4481012"/>
            <a:ext cx="848250" cy="5177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800" dirty="0">
                <a:solidFill>
                  <a:schemeClr val="tx1"/>
                </a:solidFill>
              </a:rPr>
              <a:t>Kontaktes ved behov</a:t>
            </a:r>
          </a:p>
        </p:txBody>
      </p:sp>
      <p:pic>
        <p:nvPicPr>
          <p:cNvPr id="131" name="Picture 140">
            <a:extLst>
              <a:ext uri="{FF2B5EF4-FFF2-40B4-BE49-F238E27FC236}">
                <a16:creationId xmlns:a16="http://schemas.microsoft.com/office/drawing/2014/main" id="{024EB83D-F3C1-46B4-9000-4B910CDD3C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1721" y="4419202"/>
            <a:ext cx="230718" cy="230718"/>
          </a:xfrm>
          <a:prstGeom prst="rect">
            <a:avLst/>
          </a:prstGeom>
        </p:spPr>
      </p:pic>
      <p:pic>
        <p:nvPicPr>
          <p:cNvPr id="132" name="Picture 140">
            <a:extLst>
              <a:ext uri="{FF2B5EF4-FFF2-40B4-BE49-F238E27FC236}">
                <a16:creationId xmlns:a16="http://schemas.microsoft.com/office/drawing/2014/main" id="{024EB83D-F3C1-46B4-9000-4B910CDD3C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04869" y="3629315"/>
            <a:ext cx="230718" cy="230718"/>
          </a:xfrm>
          <a:prstGeom prst="rect">
            <a:avLst/>
          </a:prstGeom>
        </p:spPr>
      </p:pic>
      <p:sp>
        <p:nvSpPr>
          <p:cNvPr id="135" name="Rectangle 10">
            <a:extLst>
              <a:ext uri="{FF2B5EF4-FFF2-40B4-BE49-F238E27FC236}">
                <a16:creationId xmlns:a16="http://schemas.microsoft.com/office/drawing/2014/main" id="{7C39A2E5-5548-48AC-A99C-D513C72647D4}"/>
              </a:ext>
            </a:extLst>
          </p:cNvPr>
          <p:cNvSpPr/>
          <p:nvPr/>
        </p:nvSpPr>
        <p:spPr>
          <a:xfrm>
            <a:off x="922390" y="5981007"/>
            <a:ext cx="8761945" cy="71009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nb-NO" sz="1463"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4" name="TekstSylinder 63"/>
          <p:cNvSpPr txBox="1"/>
          <p:nvPr/>
        </p:nvSpPr>
        <p:spPr>
          <a:xfrm>
            <a:off x="42442" y="6003491"/>
            <a:ext cx="835005" cy="584775"/>
          </a:xfrm>
          <a:prstGeom prst="rect">
            <a:avLst/>
          </a:prstGeom>
          <a:noFill/>
        </p:spPr>
        <p:txBody>
          <a:bodyPr wrap="square" rtlCol="0">
            <a:spAutoFit/>
          </a:bodyPr>
          <a:lstStyle/>
          <a:p>
            <a:r>
              <a:rPr lang="nb-NO" sz="800" dirty="0"/>
              <a:t>Støttekontakt, evt. Andre relevante personer</a:t>
            </a:r>
          </a:p>
        </p:txBody>
      </p:sp>
      <p:sp>
        <p:nvSpPr>
          <p:cNvPr id="138" name="Rectangle: Rounded Corners 128">
            <a:extLst>
              <a:ext uri="{FF2B5EF4-FFF2-40B4-BE49-F238E27FC236}">
                <a16:creationId xmlns:a16="http://schemas.microsoft.com/office/drawing/2014/main" id="{0C5DB29F-0848-437A-83AB-976BA252A98A}"/>
              </a:ext>
            </a:extLst>
          </p:cNvPr>
          <p:cNvSpPr/>
          <p:nvPr/>
        </p:nvSpPr>
        <p:spPr>
          <a:xfrm>
            <a:off x="3914071" y="3649349"/>
            <a:ext cx="848250" cy="5177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lang="nb-NO" sz="731" dirty="0">
                <a:solidFill>
                  <a:prstClr val="black"/>
                </a:solidFill>
                <a:latin typeface="Arial" panose="020B0604020202020204" pitchFamily="34" charset="0"/>
                <a:cs typeface="Arial" panose="020B0604020202020204" pitchFamily="34" charset="0"/>
              </a:rPr>
              <a:t>Mottar hjelpemiddel hvis aktuelt</a:t>
            </a:r>
            <a:endPar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8" name="Rektangel 77"/>
          <p:cNvSpPr/>
          <p:nvPr/>
        </p:nvSpPr>
        <p:spPr>
          <a:xfrm>
            <a:off x="3870819" y="4529875"/>
            <a:ext cx="839585" cy="461665"/>
          </a:xfrm>
          <a:prstGeom prst="rect">
            <a:avLst/>
          </a:prstGeom>
        </p:spPr>
        <p:txBody>
          <a:bodyPr wrap="square">
            <a:spAutoFit/>
          </a:bodyPr>
          <a:lstStyle/>
          <a:p>
            <a:pPr lvl="0" algn="ctr" defTabSz="742950">
              <a:defRPr/>
            </a:pPr>
            <a:r>
              <a:rPr lang="nb-NO" sz="800" dirty="0">
                <a:solidFill>
                  <a:prstClr val="black"/>
                </a:solidFill>
                <a:latin typeface="Arial" panose="020B0604020202020204" pitchFamily="34" charset="0"/>
                <a:cs typeface="Arial" panose="020B0604020202020204" pitchFamily="34" charset="0"/>
              </a:rPr>
              <a:t>Mottar hjelpemiddel hvis aktuelt</a:t>
            </a:r>
          </a:p>
        </p:txBody>
      </p:sp>
      <p:pic>
        <p:nvPicPr>
          <p:cNvPr id="144" name="Picture 99">
            <a:extLst>
              <a:ext uri="{FF2B5EF4-FFF2-40B4-BE49-F238E27FC236}">
                <a16:creationId xmlns:a16="http://schemas.microsoft.com/office/drawing/2014/main" id="{0A244025-0E64-4653-8010-AC7EB3E4699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4601122" y="3595861"/>
            <a:ext cx="281307" cy="281306"/>
          </a:xfrm>
          <a:prstGeom prst="rect">
            <a:avLst/>
          </a:prstGeom>
        </p:spPr>
      </p:pic>
      <p:sp>
        <p:nvSpPr>
          <p:cNvPr id="145" name="Rectangle: Rounded Corners 54">
            <a:extLst>
              <a:ext uri="{FF2B5EF4-FFF2-40B4-BE49-F238E27FC236}">
                <a16:creationId xmlns:a16="http://schemas.microsoft.com/office/drawing/2014/main" id="{E5CEE4DB-9571-4E21-9F73-51E8977BF68E}"/>
              </a:ext>
            </a:extLst>
          </p:cNvPr>
          <p:cNvSpPr/>
          <p:nvPr/>
        </p:nvSpPr>
        <p:spPr>
          <a:xfrm>
            <a:off x="4854693" y="5293703"/>
            <a:ext cx="848250" cy="5177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lang="nb-NO" sz="800" dirty="0">
                <a:solidFill>
                  <a:schemeClr val="tx1"/>
                </a:solidFill>
              </a:rPr>
              <a:t>Bistår evt. Med opplæring </a:t>
            </a:r>
          </a:p>
        </p:txBody>
      </p:sp>
      <p:sp>
        <p:nvSpPr>
          <p:cNvPr id="153" name="Rectangle: Rounded Corners 90">
            <a:extLst>
              <a:ext uri="{FF2B5EF4-FFF2-40B4-BE49-F238E27FC236}">
                <a16:creationId xmlns:a16="http://schemas.microsoft.com/office/drawing/2014/main" id="{45C3D8B8-CB1D-4058-AC64-4971EF18F89B}"/>
              </a:ext>
            </a:extLst>
          </p:cNvPr>
          <p:cNvSpPr/>
          <p:nvPr/>
        </p:nvSpPr>
        <p:spPr>
          <a:xfrm>
            <a:off x="7782364" y="4509505"/>
            <a:ext cx="843771" cy="51772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lang="nb-NO" sz="731" dirty="0">
                <a:solidFill>
                  <a:prstClr val="black"/>
                </a:solidFill>
                <a:latin typeface="Arial" panose="020B0604020202020204" pitchFamily="34" charset="0"/>
                <a:cs typeface="Arial" panose="020B0604020202020204" pitchFamily="34" charset="0"/>
              </a:rPr>
              <a:t>Gir tilbakemelding/ evaluering hvis aktuelt</a:t>
            </a:r>
            <a:endPar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4" name="Rectangle: Rounded Corners 90">
            <a:extLst>
              <a:ext uri="{FF2B5EF4-FFF2-40B4-BE49-F238E27FC236}">
                <a16:creationId xmlns:a16="http://schemas.microsoft.com/office/drawing/2014/main" id="{45C3D8B8-CB1D-4058-AC64-4971EF18F89B}"/>
              </a:ext>
            </a:extLst>
          </p:cNvPr>
          <p:cNvSpPr/>
          <p:nvPr/>
        </p:nvSpPr>
        <p:spPr>
          <a:xfrm>
            <a:off x="7802422" y="6076976"/>
            <a:ext cx="843771" cy="51772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lang="nb-NO" sz="731" dirty="0">
                <a:solidFill>
                  <a:prstClr val="black"/>
                </a:solidFill>
                <a:latin typeface="Arial" panose="020B0604020202020204" pitchFamily="34" charset="0"/>
                <a:cs typeface="Arial" panose="020B0604020202020204" pitchFamily="34" charset="0"/>
              </a:rPr>
              <a:t>Gir tilbakemelding/ evaluering hvis aktuelt</a:t>
            </a:r>
            <a:endPar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7" name="Rectangle: Rounded Corners 113">
            <a:extLst>
              <a:ext uri="{FF2B5EF4-FFF2-40B4-BE49-F238E27FC236}">
                <a16:creationId xmlns:a16="http://schemas.microsoft.com/office/drawing/2014/main" id="{B90C48EC-5C5C-4BD1-BB56-A8271BC85174}"/>
              </a:ext>
            </a:extLst>
          </p:cNvPr>
          <p:cNvSpPr/>
          <p:nvPr/>
        </p:nvSpPr>
        <p:spPr>
          <a:xfrm>
            <a:off x="8667630" y="3674630"/>
            <a:ext cx="953219" cy="5177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lang="nb-NO" sz="731" dirty="0">
                <a:solidFill>
                  <a:prstClr val="black"/>
                </a:solidFill>
                <a:latin typeface="Arial" panose="020B0604020202020204" pitchFamily="34" charset="0"/>
                <a:cs typeface="Arial" panose="020B0604020202020204" pitchFamily="34" charset="0"/>
              </a:rPr>
              <a:t>Får</a:t>
            </a:r>
            <a:r>
              <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informasjon om avslutnings-</a:t>
            </a:r>
            <a:r>
              <a:rPr kumimoji="0" lang="nb-NO" sz="731"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prosess. </a:t>
            </a:r>
          </a:p>
          <a:p>
            <a:pPr marL="0" marR="0" lvl="0" indent="0" algn="ctr" defTabSz="742950" rtl="0" eaLnBrk="1" fontAlgn="auto" latinLnBrk="0" hangingPunct="1">
              <a:lnSpc>
                <a:spcPct val="100000"/>
              </a:lnSpc>
              <a:spcBef>
                <a:spcPts val="0"/>
              </a:spcBef>
              <a:spcAft>
                <a:spcPts val="0"/>
              </a:spcAft>
              <a:buClrTx/>
              <a:buSzTx/>
              <a:buFontTx/>
              <a:buNone/>
              <a:tabLst/>
              <a:defRPr/>
            </a:pPr>
            <a:r>
              <a:rPr lang="nb-NO" sz="731" baseline="0" dirty="0">
                <a:solidFill>
                  <a:prstClr val="black"/>
                </a:solidFill>
                <a:latin typeface="Arial" panose="020B0604020202020204" pitchFamily="34" charset="0"/>
                <a:cs typeface="Arial" panose="020B0604020202020204" pitchFamily="34" charset="0"/>
              </a:rPr>
              <a:t>Melder</a:t>
            </a:r>
            <a:r>
              <a:rPr lang="nb-NO" sz="731" dirty="0">
                <a:solidFill>
                  <a:prstClr val="black"/>
                </a:solidFill>
                <a:latin typeface="Arial" panose="020B0604020202020204" pitchFamily="34" charset="0"/>
                <a:cs typeface="Arial" panose="020B0604020202020204" pitchFamily="34" charset="0"/>
              </a:rPr>
              <a:t> evt. Nytt behov</a:t>
            </a:r>
            <a:endPar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4" name="Rektangel 103"/>
          <p:cNvSpPr/>
          <p:nvPr/>
        </p:nvSpPr>
        <p:spPr>
          <a:xfrm>
            <a:off x="8660046" y="2878883"/>
            <a:ext cx="968388" cy="523220"/>
          </a:xfrm>
          <a:prstGeom prst="rect">
            <a:avLst/>
          </a:prstGeom>
        </p:spPr>
        <p:txBody>
          <a:bodyPr wrap="square">
            <a:spAutoFit/>
          </a:bodyPr>
          <a:lstStyle/>
          <a:p>
            <a:pPr lvl="0" algn="ctr" defTabSz="742950">
              <a:defRPr/>
            </a:pPr>
            <a:r>
              <a:rPr lang="nb-NO" sz="700" dirty="0">
                <a:solidFill>
                  <a:prstClr val="black"/>
                </a:solidFill>
                <a:latin typeface="Arial" panose="020B0604020202020204" pitchFamily="34" charset="0"/>
                <a:cs typeface="Arial" panose="020B0604020202020204" pitchFamily="34" charset="0"/>
              </a:rPr>
              <a:t>Gir informasjon om avslutnings- prosess. Avslutter (evt. Nytt behov)</a:t>
            </a:r>
          </a:p>
        </p:txBody>
      </p:sp>
      <p:sp>
        <p:nvSpPr>
          <p:cNvPr id="159" name="Rectangle: Rounded Corners 113">
            <a:extLst>
              <a:ext uri="{FF2B5EF4-FFF2-40B4-BE49-F238E27FC236}">
                <a16:creationId xmlns:a16="http://schemas.microsoft.com/office/drawing/2014/main" id="{B90C48EC-5C5C-4BD1-BB56-A8271BC85174}"/>
              </a:ext>
            </a:extLst>
          </p:cNvPr>
          <p:cNvSpPr/>
          <p:nvPr/>
        </p:nvSpPr>
        <p:spPr>
          <a:xfrm>
            <a:off x="8697747" y="4509504"/>
            <a:ext cx="953219" cy="5177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lang="nb-NO" sz="731" dirty="0">
                <a:solidFill>
                  <a:prstClr val="black"/>
                </a:solidFill>
                <a:latin typeface="Arial" panose="020B0604020202020204" pitchFamily="34" charset="0"/>
                <a:cs typeface="Arial" panose="020B0604020202020204" pitchFamily="34" charset="0"/>
              </a:rPr>
              <a:t>Får</a:t>
            </a:r>
            <a:r>
              <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informasjon om avslutnings-</a:t>
            </a:r>
            <a:r>
              <a:rPr kumimoji="0" lang="nb-NO" sz="731"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prosess. </a:t>
            </a:r>
          </a:p>
          <a:p>
            <a:pPr marL="0" marR="0" lvl="0" indent="0" algn="ctr" defTabSz="742950" rtl="0" eaLnBrk="1" fontAlgn="auto" latinLnBrk="0" hangingPunct="1">
              <a:lnSpc>
                <a:spcPct val="100000"/>
              </a:lnSpc>
              <a:spcBef>
                <a:spcPts val="0"/>
              </a:spcBef>
              <a:spcAft>
                <a:spcPts val="0"/>
              </a:spcAft>
              <a:buClrTx/>
              <a:buSzTx/>
              <a:buFontTx/>
              <a:buNone/>
              <a:tabLst/>
              <a:defRPr/>
            </a:pPr>
            <a:r>
              <a:rPr lang="nb-NO" sz="731" baseline="0" dirty="0">
                <a:solidFill>
                  <a:prstClr val="black"/>
                </a:solidFill>
                <a:latin typeface="Arial" panose="020B0604020202020204" pitchFamily="34" charset="0"/>
                <a:cs typeface="Arial" panose="020B0604020202020204" pitchFamily="34" charset="0"/>
              </a:rPr>
              <a:t>Melder</a:t>
            </a:r>
            <a:r>
              <a:rPr lang="nb-NO" sz="731" dirty="0">
                <a:solidFill>
                  <a:prstClr val="black"/>
                </a:solidFill>
                <a:latin typeface="Arial" panose="020B0604020202020204" pitchFamily="34" charset="0"/>
                <a:cs typeface="Arial" panose="020B0604020202020204" pitchFamily="34" charset="0"/>
              </a:rPr>
              <a:t> evt. Nytt behov</a:t>
            </a:r>
            <a:endPar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60" name="Picture 138">
            <a:extLst>
              <a:ext uri="{FF2B5EF4-FFF2-40B4-BE49-F238E27FC236}">
                <a16:creationId xmlns:a16="http://schemas.microsoft.com/office/drawing/2014/main" id="{6B406971-FB96-4934-8E84-24A4154469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1879" y="2036745"/>
            <a:ext cx="239033" cy="239033"/>
          </a:xfrm>
          <a:prstGeom prst="rect">
            <a:avLst/>
          </a:prstGeom>
        </p:spPr>
      </p:pic>
      <p:sp>
        <p:nvSpPr>
          <p:cNvPr id="137" name="Flowchart: Decision 35">
            <a:extLst>
              <a:ext uri="{FF2B5EF4-FFF2-40B4-BE49-F238E27FC236}">
                <a16:creationId xmlns:a16="http://schemas.microsoft.com/office/drawing/2014/main" id="{1C1750B5-FD55-4230-A439-20FE32038488}"/>
              </a:ext>
            </a:extLst>
          </p:cNvPr>
          <p:cNvSpPr/>
          <p:nvPr/>
        </p:nvSpPr>
        <p:spPr>
          <a:xfrm>
            <a:off x="4833085" y="2047943"/>
            <a:ext cx="931284" cy="564525"/>
          </a:xfrm>
          <a:prstGeom prst="flowChartDecision">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TekstSylinder 6"/>
          <p:cNvSpPr txBox="1"/>
          <p:nvPr/>
        </p:nvSpPr>
        <p:spPr>
          <a:xfrm>
            <a:off x="5036138" y="2115531"/>
            <a:ext cx="673191" cy="429348"/>
          </a:xfrm>
          <a:prstGeom prst="rect">
            <a:avLst/>
          </a:prstGeom>
          <a:noFill/>
        </p:spPr>
        <p:txBody>
          <a:bodyPr wrap="square" rtlCol="0">
            <a:spAutoFit/>
          </a:bodyPr>
          <a:lstStyle/>
          <a:p>
            <a:r>
              <a:rPr lang="nb-NO" sz="730" dirty="0">
                <a:latin typeface="Arial" panose="020B0604020202020204" pitchFamily="34" charset="0"/>
                <a:cs typeface="Arial" panose="020B0604020202020204" pitchFamily="34" charset="0"/>
              </a:rPr>
              <a:t>Mottar opplæring, setter mål </a:t>
            </a:r>
          </a:p>
        </p:txBody>
      </p:sp>
      <p:sp>
        <p:nvSpPr>
          <p:cNvPr id="141" name="Flowchart: Decision 35">
            <a:extLst>
              <a:ext uri="{FF2B5EF4-FFF2-40B4-BE49-F238E27FC236}">
                <a16:creationId xmlns:a16="http://schemas.microsoft.com/office/drawing/2014/main" id="{1C1750B5-FD55-4230-A439-20FE32038488}"/>
              </a:ext>
            </a:extLst>
          </p:cNvPr>
          <p:cNvSpPr/>
          <p:nvPr/>
        </p:nvSpPr>
        <p:spPr>
          <a:xfrm>
            <a:off x="5786650" y="2011757"/>
            <a:ext cx="909675" cy="564525"/>
          </a:xfrm>
          <a:prstGeom prst="flowChartDecision">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 name="TekstSylinder 17"/>
          <p:cNvSpPr txBox="1"/>
          <p:nvPr/>
        </p:nvSpPr>
        <p:spPr>
          <a:xfrm>
            <a:off x="5947798" y="2074455"/>
            <a:ext cx="915053" cy="429348"/>
          </a:xfrm>
          <a:prstGeom prst="rect">
            <a:avLst/>
          </a:prstGeom>
          <a:noFill/>
        </p:spPr>
        <p:txBody>
          <a:bodyPr wrap="square" rtlCol="0">
            <a:spAutoFit/>
          </a:bodyPr>
          <a:lstStyle/>
          <a:p>
            <a:r>
              <a:rPr lang="nb-NO" sz="730" dirty="0">
                <a:latin typeface="Arial" panose="020B0604020202020204" pitchFamily="34" charset="0"/>
                <a:cs typeface="Arial" panose="020B0604020202020204" pitchFamily="34" charset="0"/>
              </a:rPr>
              <a:t>Mottar oppfølging, </a:t>
            </a:r>
            <a:br>
              <a:rPr lang="nb-NO" sz="730" dirty="0">
                <a:latin typeface="Arial" panose="020B0604020202020204" pitchFamily="34" charset="0"/>
                <a:cs typeface="Arial" panose="020B0604020202020204" pitchFamily="34" charset="0"/>
              </a:rPr>
            </a:br>
            <a:r>
              <a:rPr lang="nb-NO" sz="730" dirty="0">
                <a:latin typeface="Arial" panose="020B0604020202020204" pitchFamily="34" charset="0"/>
                <a:cs typeface="Arial" panose="020B0604020202020204" pitchFamily="34" charset="0"/>
              </a:rPr>
              <a:t>setter nye mål</a:t>
            </a:r>
          </a:p>
        </p:txBody>
      </p:sp>
      <p:sp>
        <p:nvSpPr>
          <p:cNvPr id="149" name="Flowchart: Decision 35">
            <a:extLst>
              <a:ext uri="{FF2B5EF4-FFF2-40B4-BE49-F238E27FC236}">
                <a16:creationId xmlns:a16="http://schemas.microsoft.com/office/drawing/2014/main" id="{1C1750B5-FD55-4230-A439-20FE32038488}"/>
              </a:ext>
            </a:extLst>
          </p:cNvPr>
          <p:cNvSpPr/>
          <p:nvPr/>
        </p:nvSpPr>
        <p:spPr>
          <a:xfrm>
            <a:off x="5869952" y="3611504"/>
            <a:ext cx="909675" cy="564525"/>
          </a:xfrm>
          <a:prstGeom prst="flowChartDecision">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5" name="Flowchart: Decision 35">
            <a:extLst>
              <a:ext uri="{FF2B5EF4-FFF2-40B4-BE49-F238E27FC236}">
                <a16:creationId xmlns:a16="http://schemas.microsoft.com/office/drawing/2014/main" id="{1C1750B5-FD55-4230-A439-20FE32038488}"/>
              </a:ext>
            </a:extLst>
          </p:cNvPr>
          <p:cNvSpPr/>
          <p:nvPr/>
        </p:nvSpPr>
        <p:spPr>
          <a:xfrm>
            <a:off x="7645494" y="2042082"/>
            <a:ext cx="909675" cy="564525"/>
          </a:xfrm>
          <a:prstGeom prst="flowChartDecision">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6" name="Flowchart: Decision 35">
            <a:extLst>
              <a:ext uri="{FF2B5EF4-FFF2-40B4-BE49-F238E27FC236}">
                <a16:creationId xmlns:a16="http://schemas.microsoft.com/office/drawing/2014/main" id="{1C1750B5-FD55-4230-A439-20FE32038488}"/>
              </a:ext>
            </a:extLst>
          </p:cNvPr>
          <p:cNvSpPr/>
          <p:nvPr/>
        </p:nvSpPr>
        <p:spPr>
          <a:xfrm>
            <a:off x="6725947" y="2030150"/>
            <a:ext cx="909675" cy="564525"/>
          </a:xfrm>
          <a:prstGeom prst="flowChartDecision">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 name="TekstSylinder 18"/>
          <p:cNvSpPr txBox="1"/>
          <p:nvPr/>
        </p:nvSpPr>
        <p:spPr>
          <a:xfrm>
            <a:off x="6866960" y="2071374"/>
            <a:ext cx="802782" cy="654025"/>
          </a:xfrm>
          <a:prstGeom prst="rect">
            <a:avLst/>
          </a:prstGeom>
          <a:noFill/>
        </p:spPr>
        <p:txBody>
          <a:bodyPr wrap="square" rtlCol="0">
            <a:spAutoFit/>
          </a:bodyPr>
          <a:lstStyle/>
          <a:p>
            <a:r>
              <a:rPr lang="nb-NO" sz="730" dirty="0">
                <a:solidFill>
                  <a:prstClr val="black"/>
                </a:solidFill>
                <a:latin typeface="Arial" panose="020B0604020202020204" pitchFamily="34" charset="0"/>
                <a:cs typeface="Arial" panose="020B0604020202020204" pitchFamily="34" charset="0"/>
              </a:rPr>
              <a:t>Mottar info om support og muligheten til kontakt</a:t>
            </a:r>
          </a:p>
          <a:p>
            <a:endParaRPr lang="nb-NO" sz="730" dirty="0"/>
          </a:p>
        </p:txBody>
      </p:sp>
      <p:sp>
        <p:nvSpPr>
          <p:cNvPr id="20" name="TekstSylinder 19"/>
          <p:cNvSpPr txBox="1"/>
          <p:nvPr/>
        </p:nvSpPr>
        <p:spPr>
          <a:xfrm>
            <a:off x="7715996" y="2127732"/>
            <a:ext cx="870477" cy="541687"/>
          </a:xfrm>
          <a:prstGeom prst="rect">
            <a:avLst/>
          </a:prstGeom>
          <a:noFill/>
        </p:spPr>
        <p:txBody>
          <a:bodyPr wrap="square" rtlCol="0">
            <a:spAutoFit/>
          </a:bodyPr>
          <a:lstStyle/>
          <a:p>
            <a:r>
              <a:rPr lang="nb-NO" sz="730" dirty="0">
                <a:solidFill>
                  <a:prstClr val="black"/>
                </a:solidFill>
                <a:latin typeface="Arial" panose="020B0604020202020204" pitchFamily="34" charset="0"/>
                <a:cs typeface="Arial" panose="020B0604020202020204" pitchFamily="34" charset="0"/>
              </a:rPr>
              <a:t>Mottar avtale om evaluering og gir tilbakemelding </a:t>
            </a:r>
          </a:p>
          <a:p>
            <a:endParaRPr lang="nb-NO" sz="730" dirty="0"/>
          </a:p>
        </p:txBody>
      </p:sp>
      <p:sp>
        <p:nvSpPr>
          <p:cNvPr id="158" name="Flowchart: Decision 35">
            <a:extLst>
              <a:ext uri="{FF2B5EF4-FFF2-40B4-BE49-F238E27FC236}">
                <a16:creationId xmlns:a16="http://schemas.microsoft.com/office/drawing/2014/main" id="{1C1750B5-FD55-4230-A439-20FE32038488}"/>
              </a:ext>
            </a:extLst>
          </p:cNvPr>
          <p:cNvSpPr/>
          <p:nvPr/>
        </p:nvSpPr>
        <p:spPr>
          <a:xfrm>
            <a:off x="4876968" y="3643333"/>
            <a:ext cx="909675" cy="564525"/>
          </a:xfrm>
          <a:prstGeom prst="flowChartDecision">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3" name="Flowchart: Decision 35">
            <a:extLst>
              <a:ext uri="{FF2B5EF4-FFF2-40B4-BE49-F238E27FC236}">
                <a16:creationId xmlns:a16="http://schemas.microsoft.com/office/drawing/2014/main" id="{1C1750B5-FD55-4230-A439-20FE32038488}"/>
              </a:ext>
            </a:extLst>
          </p:cNvPr>
          <p:cNvSpPr/>
          <p:nvPr/>
        </p:nvSpPr>
        <p:spPr>
          <a:xfrm>
            <a:off x="4821460" y="6042518"/>
            <a:ext cx="909675" cy="564525"/>
          </a:xfrm>
          <a:prstGeom prst="flowChartDecision">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1" name="Flowchart: Decision 35">
            <a:extLst>
              <a:ext uri="{FF2B5EF4-FFF2-40B4-BE49-F238E27FC236}">
                <a16:creationId xmlns:a16="http://schemas.microsoft.com/office/drawing/2014/main" id="{1C1750B5-FD55-4230-A439-20FE32038488}"/>
              </a:ext>
            </a:extLst>
          </p:cNvPr>
          <p:cNvSpPr/>
          <p:nvPr/>
        </p:nvSpPr>
        <p:spPr>
          <a:xfrm>
            <a:off x="5836906" y="4481012"/>
            <a:ext cx="909675" cy="564525"/>
          </a:xfrm>
          <a:prstGeom prst="flowChartDecision">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2" name="Flowchart: Decision 35">
            <a:extLst>
              <a:ext uri="{FF2B5EF4-FFF2-40B4-BE49-F238E27FC236}">
                <a16:creationId xmlns:a16="http://schemas.microsoft.com/office/drawing/2014/main" id="{1C1750B5-FD55-4230-A439-20FE32038488}"/>
              </a:ext>
            </a:extLst>
          </p:cNvPr>
          <p:cNvSpPr/>
          <p:nvPr/>
        </p:nvSpPr>
        <p:spPr>
          <a:xfrm>
            <a:off x="4816671" y="4436988"/>
            <a:ext cx="909675" cy="564525"/>
          </a:xfrm>
          <a:prstGeom prst="flowChartDecision">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4" name="Flowchart: Decision 35">
            <a:extLst>
              <a:ext uri="{FF2B5EF4-FFF2-40B4-BE49-F238E27FC236}">
                <a16:creationId xmlns:a16="http://schemas.microsoft.com/office/drawing/2014/main" id="{1C1750B5-FD55-4230-A439-20FE32038488}"/>
              </a:ext>
            </a:extLst>
          </p:cNvPr>
          <p:cNvSpPr/>
          <p:nvPr/>
        </p:nvSpPr>
        <p:spPr>
          <a:xfrm>
            <a:off x="3862340" y="5259018"/>
            <a:ext cx="909675" cy="564525"/>
          </a:xfrm>
          <a:prstGeom prst="flowChartDecision">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5" name="Flowchart: Decision 35">
            <a:extLst>
              <a:ext uri="{FF2B5EF4-FFF2-40B4-BE49-F238E27FC236}">
                <a16:creationId xmlns:a16="http://schemas.microsoft.com/office/drawing/2014/main" id="{1C1750B5-FD55-4230-A439-20FE32038488}"/>
              </a:ext>
            </a:extLst>
          </p:cNvPr>
          <p:cNvSpPr/>
          <p:nvPr/>
        </p:nvSpPr>
        <p:spPr>
          <a:xfrm>
            <a:off x="2930470" y="5270302"/>
            <a:ext cx="909675" cy="564525"/>
          </a:xfrm>
          <a:prstGeom prst="flowChartDecision">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 name="TekstSylinder 20"/>
          <p:cNvSpPr txBox="1"/>
          <p:nvPr/>
        </p:nvSpPr>
        <p:spPr>
          <a:xfrm>
            <a:off x="3056184" y="5326825"/>
            <a:ext cx="806156" cy="541687"/>
          </a:xfrm>
          <a:prstGeom prst="rect">
            <a:avLst/>
          </a:prstGeom>
          <a:noFill/>
        </p:spPr>
        <p:txBody>
          <a:bodyPr wrap="square" rtlCol="0">
            <a:spAutoFit/>
          </a:bodyPr>
          <a:lstStyle/>
          <a:p>
            <a:r>
              <a:rPr lang="nb-NO" sz="730" dirty="0">
                <a:solidFill>
                  <a:prstClr val="black"/>
                </a:solidFill>
                <a:latin typeface="Arial" panose="020B0604020202020204" pitchFamily="34" charset="0"/>
                <a:cs typeface="Arial" panose="020B0604020202020204" pitchFamily="34" charset="0"/>
              </a:rPr>
              <a:t>Mottar søknad, evt. søknad om utprøving</a:t>
            </a:r>
          </a:p>
          <a:p>
            <a:endParaRPr lang="nb-NO" sz="730" dirty="0"/>
          </a:p>
        </p:txBody>
      </p:sp>
      <p:sp>
        <p:nvSpPr>
          <p:cNvPr id="23" name="TekstSylinder 22"/>
          <p:cNvSpPr txBox="1"/>
          <p:nvPr/>
        </p:nvSpPr>
        <p:spPr>
          <a:xfrm>
            <a:off x="4042100" y="5270655"/>
            <a:ext cx="722065" cy="654025"/>
          </a:xfrm>
          <a:prstGeom prst="rect">
            <a:avLst/>
          </a:prstGeom>
          <a:noFill/>
        </p:spPr>
        <p:txBody>
          <a:bodyPr wrap="square" rtlCol="0">
            <a:spAutoFit/>
          </a:bodyPr>
          <a:lstStyle/>
          <a:p>
            <a:r>
              <a:rPr lang="nb-NO" sz="730" dirty="0">
                <a:solidFill>
                  <a:prstClr val="black"/>
                </a:solidFill>
                <a:latin typeface="Arial" panose="020B0604020202020204" pitchFamily="34" charset="0"/>
                <a:cs typeface="Arial" panose="020B0604020202020204" pitchFamily="34" charset="0"/>
              </a:rPr>
              <a:t>Mottar hjelpemiddel og leverer ut til terapeut</a:t>
            </a:r>
          </a:p>
          <a:p>
            <a:endParaRPr lang="nb-NO" sz="730" dirty="0"/>
          </a:p>
        </p:txBody>
      </p:sp>
      <p:sp>
        <p:nvSpPr>
          <p:cNvPr id="24" name="TekstSylinder 23"/>
          <p:cNvSpPr txBox="1"/>
          <p:nvPr/>
        </p:nvSpPr>
        <p:spPr>
          <a:xfrm>
            <a:off x="5011135" y="6076976"/>
            <a:ext cx="662919" cy="541687"/>
          </a:xfrm>
          <a:prstGeom prst="rect">
            <a:avLst/>
          </a:prstGeom>
          <a:noFill/>
        </p:spPr>
        <p:txBody>
          <a:bodyPr wrap="square" rtlCol="0">
            <a:spAutoFit/>
          </a:bodyPr>
          <a:lstStyle/>
          <a:p>
            <a:r>
              <a:rPr lang="nb-NO" sz="730" dirty="0">
                <a:solidFill>
                  <a:prstClr val="black"/>
                </a:solidFill>
                <a:latin typeface="Arial" panose="020B0604020202020204" pitchFamily="34" charset="0"/>
                <a:cs typeface="Arial" panose="020B0604020202020204" pitchFamily="34" charset="0"/>
              </a:rPr>
              <a:t>Mottar opplæring hvis aktuelt</a:t>
            </a:r>
          </a:p>
          <a:p>
            <a:endParaRPr lang="nb-NO" sz="730" dirty="0"/>
          </a:p>
        </p:txBody>
      </p:sp>
      <p:sp>
        <p:nvSpPr>
          <p:cNvPr id="25" name="TekstSylinder 24"/>
          <p:cNvSpPr txBox="1"/>
          <p:nvPr/>
        </p:nvSpPr>
        <p:spPr>
          <a:xfrm>
            <a:off x="5075821" y="4475292"/>
            <a:ext cx="627122" cy="818686"/>
          </a:xfrm>
          <a:prstGeom prst="rect">
            <a:avLst/>
          </a:prstGeom>
          <a:noFill/>
        </p:spPr>
        <p:txBody>
          <a:bodyPr wrap="square" rtlCol="0">
            <a:spAutoFit/>
          </a:bodyPr>
          <a:lstStyle/>
          <a:p>
            <a:r>
              <a:rPr lang="nb-NO" sz="730" dirty="0">
                <a:solidFill>
                  <a:prstClr val="black"/>
                </a:solidFill>
                <a:latin typeface="Arial" panose="020B0604020202020204" pitchFamily="34" charset="0"/>
                <a:cs typeface="Arial" panose="020B0604020202020204" pitchFamily="34" charset="0"/>
              </a:rPr>
              <a:t>Mottar opplæring hvis aktuelt</a:t>
            </a:r>
          </a:p>
          <a:p>
            <a:endParaRPr lang="nb-NO" dirty="0"/>
          </a:p>
        </p:txBody>
      </p:sp>
      <p:pic>
        <p:nvPicPr>
          <p:cNvPr id="143" name="Picture 99">
            <a:extLst>
              <a:ext uri="{FF2B5EF4-FFF2-40B4-BE49-F238E27FC236}">
                <a16:creationId xmlns:a16="http://schemas.microsoft.com/office/drawing/2014/main" id="{0A244025-0E64-4653-8010-AC7EB3E4699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4642782" y="4472345"/>
            <a:ext cx="281307" cy="281307"/>
          </a:xfrm>
          <a:prstGeom prst="rect">
            <a:avLst/>
          </a:prstGeom>
        </p:spPr>
      </p:pic>
      <p:sp>
        <p:nvSpPr>
          <p:cNvPr id="26" name="TekstSylinder 25"/>
          <p:cNvSpPr txBox="1"/>
          <p:nvPr/>
        </p:nvSpPr>
        <p:spPr>
          <a:xfrm>
            <a:off x="6009387" y="4525102"/>
            <a:ext cx="686198" cy="541687"/>
          </a:xfrm>
          <a:prstGeom prst="rect">
            <a:avLst/>
          </a:prstGeom>
          <a:noFill/>
        </p:spPr>
        <p:txBody>
          <a:bodyPr wrap="square" rtlCol="0">
            <a:spAutoFit/>
          </a:bodyPr>
          <a:lstStyle/>
          <a:p>
            <a:r>
              <a:rPr lang="nb-NO" sz="730" dirty="0">
                <a:solidFill>
                  <a:prstClr val="black"/>
                </a:solidFill>
                <a:latin typeface="Arial" panose="020B0604020202020204" pitchFamily="34" charset="0"/>
                <a:cs typeface="Arial" panose="020B0604020202020204" pitchFamily="34" charset="0"/>
              </a:rPr>
              <a:t>Mottar oppfølging hvis aktuelt</a:t>
            </a:r>
          </a:p>
          <a:p>
            <a:endParaRPr lang="nb-NO" sz="730" dirty="0"/>
          </a:p>
        </p:txBody>
      </p:sp>
      <p:sp>
        <p:nvSpPr>
          <p:cNvPr id="27" name="TekstSylinder 26"/>
          <p:cNvSpPr txBox="1"/>
          <p:nvPr/>
        </p:nvSpPr>
        <p:spPr>
          <a:xfrm>
            <a:off x="5084335" y="3668408"/>
            <a:ext cx="656355" cy="541687"/>
          </a:xfrm>
          <a:prstGeom prst="rect">
            <a:avLst/>
          </a:prstGeom>
          <a:noFill/>
        </p:spPr>
        <p:txBody>
          <a:bodyPr wrap="square" rtlCol="0">
            <a:spAutoFit/>
          </a:bodyPr>
          <a:lstStyle/>
          <a:p>
            <a:r>
              <a:rPr lang="nb-NO" sz="730" dirty="0">
                <a:solidFill>
                  <a:prstClr val="black"/>
                </a:solidFill>
                <a:latin typeface="Arial" panose="020B0604020202020204" pitchFamily="34" charset="0"/>
                <a:cs typeface="Arial" panose="020B0604020202020204" pitchFamily="34" charset="0"/>
              </a:rPr>
              <a:t>Mottar opplæring hvis aktuelt</a:t>
            </a:r>
          </a:p>
          <a:p>
            <a:endParaRPr lang="nb-NO" sz="730" dirty="0"/>
          </a:p>
        </p:txBody>
      </p:sp>
      <p:sp>
        <p:nvSpPr>
          <p:cNvPr id="97" name="Rektangel 96"/>
          <p:cNvSpPr/>
          <p:nvPr/>
        </p:nvSpPr>
        <p:spPr>
          <a:xfrm>
            <a:off x="5770512" y="3731168"/>
            <a:ext cx="1108554" cy="338554"/>
          </a:xfrm>
          <a:prstGeom prst="rect">
            <a:avLst/>
          </a:prstGeom>
        </p:spPr>
        <p:txBody>
          <a:bodyPr wrap="square">
            <a:spAutoFit/>
          </a:bodyPr>
          <a:lstStyle/>
          <a:p>
            <a:pPr lvl="0" algn="ctr" defTabSz="742950">
              <a:defRPr/>
            </a:pPr>
            <a:r>
              <a:rPr lang="nb-NO" sz="800" dirty="0"/>
              <a:t>Mottar oppfølging hvis aktuelt</a:t>
            </a:r>
          </a:p>
        </p:txBody>
      </p:sp>
      <p:sp>
        <p:nvSpPr>
          <p:cNvPr id="168" name="Flowchart: Decision 35">
            <a:extLst>
              <a:ext uri="{FF2B5EF4-FFF2-40B4-BE49-F238E27FC236}">
                <a16:creationId xmlns:a16="http://schemas.microsoft.com/office/drawing/2014/main" id="{1C1750B5-FD55-4230-A439-20FE32038488}"/>
              </a:ext>
            </a:extLst>
          </p:cNvPr>
          <p:cNvSpPr/>
          <p:nvPr/>
        </p:nvSpPr>
        <p:spPr>
          <a:xfrm>
            <a:off x="6731033" y="6040548"/>
            <a:ext cx="909675" cy="564525"/>
          </a:xfrm>
          <a:prstGeom prst="flowChartDecision">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9" name="Flowchart: Decision 35">
            <a:extLst>
              <a:ext uri="{FF2B5EF4-FFF2-40B4-BE49-F238E27FC236}">
                <a16:creationId xmlns:a16="http://schemas.microsoft.com/office/drawing/2014/main" id="{1C1750B5-FD55-4230-A439-20FE32038488}"/>
              </a:ext>
            </a:extLst>
          </p:cNvPr>
          <p:cNvSpPr/>
          <p:nvPr/>
        </p:nvSpPr>
        <p:spPr>
          <a:xfrm>
            <a:off x="6796741" y="4481012"/>
            <a:ext cx="909675" cy="564525"/>
          </a:xfrm>
          <a:prstGeom prst="flowChartDecision">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0" name="Flowchart: Decision 35">
            <a:extLst>
              <a:ext uri="{FF2B5EF4-FFF2-40B4-BE49-F238E27FC236}">
                <a16:creationId xmlns:a16="http://schemas.microsoft.com/office/drawing/2014/main" id="{1C1750B5-FD55-4230-A439-20FE32038488}"/>
              </a:ext>
            </a:extLst>
          </p:cNvPr>
          <p:cNvSpPr/>
          <p:nvPr/>
        </p:nvSpPr>
        <p:spPr>
          <a:xfrm>
            <a:off x="6792840" y="3624216"/>
            <a:ext cx="909675" cy="564525"/>
          </a:xfrm>
          <a:prstGeom prst="flowChartDecision">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1" name="Flowchart: Decision 35">
            <a:extLst>
              <a:ext uri="{FF2B5EF4-FFF2-40B4-BE49-F238E27FC236}">
                <a16:creationId xmlns:a16="http://schemas.microsoft.com/office/drawing/2014/main" id="{1C1750B5-FD55-4230-A439-20FE32038488}"/>
              </a:ext>
            </a:extLst>
          </p:cNvPr>
          <p:cNvSpPr/>
          <p:nvPr/>
        </p:nvSpPr>
        <p:spPr>
          <a:xfrm>
            <a:off x="5798916" y="6030175"/>
            <a:ext cx="909675" cy="564525"/>
          </a:xfrm>
          <a:prstGeom prst="flowChartDecision">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 name="TekstSylinder 27"/>
          <p:cNvSpPr txBox="1"/>
          <p:nvPr/>
        </p:nvSpPr>
        <p:spPr>
          <a:xfrm>
            <a:off x="5978561" y="6081204"/>
            <a:ext cx="675489" cy="429348"/>
          </a:xfrm>
          <a:prstGeom prst="rect">
            <a:avLst/>
          </a:prstGeom>
          <a:noFill/>
        </p:spPr>
        <p:txBody>
          <a:bodyPr wrap="square" rtlCol="0">
            <a:spAutoFit/>
          </a:bodyPr>
          <a:lstStyle/>
          <a:p>
            <a:r>
              <a:rPr lang="nb-NO" sz="730" dirty="0"/>
              <a:t>Mottar oppfølging hvis aktuelt</a:t>
            </a:r>
          </a:p>
        </p:txBody>
      </p:sp>
      <p:sp>
        <p:nvSpPr>
          <p:cNvPr id="30" name="TekstSylinder 29"/>
          <p:cNvSpPr txBox="1"/>
          <p:nvPr/>
        </p:nvSpPr>
        <p:spPr>
          <a:xfrm>
            <a:off x="6878914" y="3605913"/>
            <a:ext cx="843992" cy="738664"/>
          </a:xfrm>
          <a:prstGeom prst="rect">
            <a:avLst/>
          </a:prstGeom>
          <a:noFill/>
        </p:spPr>
        <p:txBody>
          <a:bodyPr wrap="square" rtlCol="0">
            <a:spAutoFit/>
          </a:bodyPr>
          <a:lstStyle/>
          <a:p>
            <a:r>
              <a:rPr lang="nb-NO" sz="700" dirty="0">
                <a:solidFill>
                  <a:prstClr val="black"/>
                </a:solidFill>
                <a:latin typeface="Arial" panose="020B0604020202020204" pitchFamily="34" charset="0"/>
                <a:cs typeface="Arial" panose="020B0604020202020204" pitchFamily="34" charset="0"/>
              </a:rPr>
              <a:t>Mottar info om support og muligheten til å ta kontakt hvis aktuelt</a:t>
            </a:r>
          </a:p>
          <a:p>
            <a:endParaRPr lang="nb-NO" sz="700" dirty="0"/>
          </a:p>
        </p:txBody>
      </p:sp>
      <p:sp>
        <p:nvSpPr>
          <p:cNvPr id="52" name="TekstSylinder 51"/>
          <p:cNvSpPr txBox="1"/>
          <p:nvPr/>
        </p:nvSpPr>
        <p:spPr>
          <a:xfrm>
            <a:off x="6951164" y="4472345"/>
            <a:ext cx="795923" cy="738664"/>
          </a:xfrm>
          <a:prstGeom prst="rect">
            <a:avLst/>
          </a:prstGeom>
          <a:noFill/>
        </p:spPr>
        <p:txBody>
          <a:bodyPr wrap="square" rtlCol="0">
            <a:spAutoFit/>
          </a:bodyPr>
          <a:lstStyle/>
          <a:p>
            <a:r>
              <a:rPr lang="nb-NO" sz="700" dirty="0">
                <a:solidFill>
                  <a:prstClr val="black"/>
                </a:solidFill>
                <a:latin typeface="Arial" panose="020B0604020202020204" pitchFamily="34" charset="0"/>
                <a:cs typeface="Arial" panose="020B0604020202020204" pitchFamily="34" charset="0"/>
              </a:rPr>
              <a:t>Mottar info om support og muligheten til å ta kontakt hvis aktuelt</a:t>
            </a:r>
          </a:p>
          <a:p>
            <a:endParaRPr lang="nb-NO" sz="700" dirty="0"/>
          </a:p>
        </p:txBody>
      </p:sp>
      <p:sp>
        <p:nvSpPr>
          <p:cNvPr id="53" name="TekstSylinder 52"/>
          <p:cNvSpPr txBox="1"/>
          <p:nvPr/>
        </p:nvSpPr>
        <p:spPr>
          <a:xfrm>
            <a:off x="6862851" y="6003491"/>
            <a:ext cx="781143" cy="738664"/>
          </a:xfrm>
          <a:prstGeom prst="rect">
            <a:avLst/>
          </a:prstGeom>
          <a:noFill/>
        </p:spPr>
        <p:txBody>
          <a:bodyPr wrap="square" rtlCol="0">
            <a:spAutoFit/>
          </a:bodyPr>
          <a:lstStyle/>
          <a:p>
            <a:r>
              <a:rPr lang="nb-NO" sz="700" dirty="0">
                <a:solidFill>
                  <a:prstClr val="black"/>
                </a:solidFill>
                <a:latin typeface="Arial" panose="020B0604020202020204" pitchFamily="34" charset="0"/>
                <a:cs typeface="Arial" panose="020B0604020202020204" pitchFamily="34" charset="0"/>
              </a:rPr>
              <a:t>Mottar info om support og muligheten til å ta kontakt hvis aktuelt</a:t>
            </a:r>
          </a:p>
          <a:p>
            <a:endParaRPr lang="nb-NO" sz="700" dirty="0"/>
          </a:p>
        </p:txBody>
      </p:sp>
      <p:sp>
        <p:nvSpPr>
          <p:cNvPr id="133" name="Rectangle: Rounded Corners 90">
            <a:extLst>
              <a:ext uri="{FF2B5EF4-FFF2-40B4-BE49-F238E27FC236}">
                <a16:creationId xmlns:a16="http://schemas.microsoft.com/office/drawing/2014/main" id="{45C3D8B8-CB1D-4058-AC64-4971EF18F89B}"/>
              </a:ext>
            </a:extLst>
          </p:cNvPr>
          <p:cNvSpPr/>
          <p:nvPr/>
        </p:nvSpPr>
        <p:spPr>
          <a:xfrm>
            <a:off x="8722353" y="5305819"/>
            <a:ext cx="843771" cy="517724"/>
          </a:xfrm>
          <a:prstGeom prst="roundRect">
            <a:avLst>
              <a:gd name="adj" fmla="val 1101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lang="nb-NO" sz="731" noProof="0" dirty="0">
                <a:solidFill>
                  <a:prstClr val="black"/>
                </a:solidFill>
                <a:latin typeface="Arial" panose="020B0604020202020204" pitchFamily="34" charset="0"/>
                <a:cs typeface="Arial" panose="020B0604020202020204" pitchFamily="34" charset="0"/>
              </a:rPr>
              <a:t>Hjelpemiddelet sendes tilbake </a:t>
            </a:r>
            <a:endParaRPr kumimoji="0" lang="nb-NO" sz="73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461026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ACKPAGEOFFICENAME" val="&lt;b&gt;Corporate Headquarters&#10;"/>
  <p:tag name="BACKPAGEOFFICE" val="10 Bressenden PlaceLondonSW1E 5DN+44 20 7730 9000"/>
  <p:tag name="DISCPREP" val="This report has been prepared by PA Consulting Group on the basis of information supplied by the client, third parties (if appropriate) and that which is available in the public domain. No representation or warranty is given as to the achievability or reasonableness of future projections or the assumptions underlying them, targets, valuations, opinions, prospects or returns, if any, which have not been independently verified. Except where otherwise indicated, the report speaks as at the date indicated within the report."/>
  <p:tag name="DISCARR" val="&lt;b&gt;All rights reserved&#10;&lt;b&gt;© PA Knowledge Limited 2018"/>
  <p:tag name="DISCREPRO" val="This report is confidential to the organisation named herein and may not be reproduced, stored in a retrieval system, or transmitted in any form or by any means, electronic, mechanical or otherwise, without the prior written permission of PA Consulting Group. In the event that you receive this document in error, you should return it to PA Consulting Group, 10 Bressenden Place, London, SW1E 5DN. PA Consulting Group accepts no liability whatsoever should an unauthorised recipient of this report act on its contents."/>
</p:tagLst>
</file>

<file path=ppt/theme/theme1.xml><?xml version="1.0" encoding="utf-8"?>
<a:theme xmlns:a="http://schemas.openxmlformats.org/drawingml/2006/main" name="PA Consulting">
  <a:themeElements>
    <a:clrScheme name="PA Consulting">
      <a:dk1>
        <a:srgbClr val="293947"/>
      </a:dk1>
      <a:lt1>
        <a:srgbClr val="FFFFFF"/>
      </a:lt1>
      <a:dk2>
        <a:srgbClr val="F5F8FA"/>
      </a:dk2>
      <a:lt2>
        <a:srgbClr val="3876BE"/>
      </a:lt2>
      <a:accent1>
        <a:srgbClr val="0C2126"/>
      </a:accent1>
      <a:accent2>
        <a:srgbClr val="293947"/>
      </a:accent2>
      <a:accent3>
        <a:srgbClr val="5D707F"/>
      </a:accent3>
      <a:accent4>
        <a:srgbClr val="9AB1C5"/>
      </a:accent4>
      <a:accent5>
        <a:srgbClr val="C2D6E7"/>
      </a:accent5>
      <a:accent6>
        <a:srgbClr val="E9EFF6"/>
      </a:accent6>
      <a:hlink>
        <a:srgbClr val="293947"/>
      </a:hlink>
      <a:folHlink>
        <a:srgbClr val="29394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sz="14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sz="1100" dirty="0" err="1" smtClean="0"/>
        </a:defPPr>
      </a:lstStyle>
    </a:txDef>
  </a:objectDefaults>
  <a:extraClrSchemeLst/>
  <a:custClrLst>
    <a:custClr name="Java">
      <a:srgbClr val="49BED8"/>
    </a:custClr>
    <a:custClr name="Keppel">
      <a:srgbClr val="38AFAC"/>
    </a:custClr>
    <a:custClr name="Lime">
      <a:srgbClr val="A5BD35"/>
    </a:custClr>
    <a:custClr name="Apricot">
      <a:srgbClr val="F9B655"/>
    </a:custClr>
    <a:custClr name="Dove">
      <a:srgbClr val="C0BCB4"/>
    </a:custClr>
    <a:custClr name="Rose">
      <a:srgbClr val="F3A8CA"/>
    </a:custClr>
    <a:custClr name="Deluge">
      <a:srgbClr val="7D5E9B"/>
    </a:custClr>
    <a:custClr name="White">
      <a:srgbClr val="FFFFFF"/>
    </a:custClr>
    <a:custClr name="White">
      <a:srgbClr val="FFFFFF"/>
    </a:custClr>
    <a:custClr name="White">
      <a:srgbClr val="FFFFFF"/>
    </a:custClr>
    <a:custClr name="Sky">
      <a:srgbClr val="89CFDF"/>
    </a:custClr>
    <a:custClr name="Glacier">
      <a:srgbClr val="7EC2C4"/>
    </a:custClr>
    <a:custClr name="Tacha">
      <a:srgbClr val="C3D669"/>
    </a:custClr>
    <a:custClr name="Cheroke">
      <a:srgbClr val="FDD69A"/>
    </a:custClr>
    <a:custClr name="Swirl">
      <a:srgbClr val="D5D1C8"/>
    </a:custClr>
    <a:custClr name="Azalea">
      <a:srgbClr val="F8C9DF"/>
    </a:custClr>
    <a:custClr name="Lavender">
      <a:srgbClr val="9988B6"/>
    </a:custClr>
    <a:custClr name="White">
      <a:srgbClr val="FFFFFF"/>
    </a:custClr>
    <a:custClr name="White">
      <a:srgbClr val="FFFFFF"/>
    </a:custClr>
    <a:custClr name="White">
      <a:srgbClr val="FFFFFF"/>
    </a:custClr>
    <a:custClr name="Blue">
      <a:srgbClr val="3E77BC"/>
    </a:custClr>
    <a:custClr name="Lagoon">
      <a:srgbClr val="009E9F"/>
    </a:custClr>
    <a:custClr name="Apple">
      <a:srgbClr val="66A639"/>
    </a:custClr>
    <a:custClr name="Jaffa">
      <a:srgbClr val="F0802D"/>
    </a:custClr>
    <a:custClr name="Sandrift">
      <a:srgbClr val="B49482"/>
    </a:custClr>
    <a:custClr name="Bouquet">
      <a:srgbClr val="BA769E"/>
    </a:custClr>
    <a:custClr name="Minsk">
      <a:srgbClr val="61467F"/>
    </a:custClr>
    <a:custClr name="White">
      <a:srgbClr val="FFFFFF"/>
    </a:custClr>
    <a:custClr name="White">
      <a:srgbClr val="FFFFFF"/>
    </a:custClr>
    <a:custClr name="White">
      <a:srgbClr val="FFFFFF"/>
    </a:custClr>
    <a:custClr name="Chambray">
      <a:srgbClr val="2855A2"/>
    </a:custClr>
    <a:custClr name="Teal">
      <a:srgbClr val="007E81"/>
    </a:custClr>
    <a:custClr name="Fern">
      <a:srgbClr val="558835"/>
    </a:custClr>
    <a:custClr name="Tango">
      <a:srgbClr val="EA560D"/>
    </a:custClr>
    <a:custClr name="Red">
      <a:srgbClr val="D13239"/>
    </a:custClr>
    <a:custClr name="Plum">
      <a:srgbClr val="8C3F82"/>
    </a:custClr>
    <a:custClr name="Jacarta">
      <a:srgbClr val="533071"/>
    </a:custClr>
    <a:custClr name="White">
      <a:srgbClr val="FFFFFF"/>
    </a:custClr>
    <a:custClr name="White">
      <a:srgbClr val="FFFFFF"/>
    </a:custClr>
    <a:custClr name="White">
      <a:srgbClr val="FFFFFF"/>
    </a:custClr>
    <a:custClr name="Biscay">
      <a:srgbClr val="1C376C"/>
    </a:custClr>
    <a:custClr name="Mosque">
      <a:srgbClr val="006A6F"/>
    </a:custClr>
    <a:custClr name="Woodland">
      <a:srgbClr val="385F28"/>
    </a:custClr>
    <a:custClr name="Thunderbird">
      <a:srgbClr val="D14118"/>
    </a:custClr>
    <a:custClr name="Brick">
      <a:srgbClr val="972727"/>
    </a:custClr>
    <a:custClr name="Finn">
      <a:srgbClr val="692C65"/>
    </a:custClr>
    <a:custClr name="Bossanova">
      <a:srgbClr val="3C2754"/>
    </a:custClr>
    <a:custClr name="White">
      <a:srgbClr val="FFFFFF"/>
    </a:custClr>
    <a:custClr name="White">
      <a:srgbClr val="FFFFFF"/>
    </a:custClr>
    <a:custClr name="White">
      <a:srgbClr val="FFFFFF"/>
    </a:custClr>
  </a:custClrLst>
  <a:extLst>
    <a:ext uri="{05A4C25C-085E-4340-85A3-A5531E510DB2}">
      <thm15:themeFamily xmlns:thm15="http://schemas.microsoft.com/office/thememl/2012/main" name="Blank.potx" id="{19632B5B-A3F7-4605-A11A-D86709174351}" vid="{1DAB4F9B-0FEF-4922-B176-59306A4859A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DD87D75F2D11ED46978E857006CF8538" ma:contentTypeVersion="0" ma:contentTypeDescription="Opprett et nytt dokument." ma:contentTypeScope="" ma:versionID="5a35940c1414234a66313016c2e7aa55">
  <xsd:schema xmlns:xsd="http://www.w3.org/2001/XMLSchema" xmlns:xs="http://www.w3.org/2001/XMLSchema" xmlns:p="http://schemas.microsoft.com/office/2006/metadata/properties" targetNamespace="http://schemas.microsoft.com/office/2006/metadata/properties" ma:root="true" ma:fieldsID="3e2500873ed525c1cf306a41cba81ed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F68950-E5D3-4573-8859-F714AB24E8BC}">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F4076582-977A-4118-B02D-05C611C4B813}">
  <ds:schemaRefs>
    <ds:schemaRef ds:uri="http://schemas.microsoft.com/sharepoint/v3/contenttype/forms"/>
  </ds:schemaRefs>
</ds:datastoreItem>
</file>

<file path=customXml/itemProps3.xml><?xml version="1.0" encoding="utf-8"?>
<ds:datastoreItem xmlns:ds="http://schemas.openxmlformats.org/officeDocument/2006/customXml" ds:itemID="{EB18266B-27AE-4BB4-AFF4-D2449E065F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blank</Template>
  <TotalTime>226</TotalTime>
  <Words>332</Words>
  <Application>Microsoft Office PowerPoint</Application>
  <PresentationFormat>A4 (210 x 297 mm)</PresentationFormat>
  <Paragraphs>68</Paragraphs>
  <Slides>1</Slides>
  <Notes>0</Notes>
  <HiddenSlides>0</HiddenSlides>
  <MMClips>0</MMClips>
  <ScaleCrop>false</ScaleCrop>
  <HeadingPairs>
    <vt:vector size="6" baseType="variant">
      <vt:variant>
        <vt:lpstr>Brukte skrifter</vt:lpstr>
      </vt:variant>
      <vt:variant>
        <vt:i4>5</vt:i4>
      </vt:variant>
      <vt:variant>
        <vt:lpstr>Tema</vt:lpstr>
      </vt:variant>
      <vt:variant>
        <vt:i4>2</vt:i4>
      </vt:variant>
      <vt:variant>
        <vt:lpstr>Lysbildetitler</vt:lpstr>
      </vt:variant>
      <vt:variant>
        <vt:i4>1</vt:i4>
      </vt:variant>
    </vt:vector>
  </HeadingPairs>
  <TitlesOfParts>
    <vt:vector size="8" baseType="lpstr">
      <vt:lpstr>Arial</vt:lpstr>
      <vt:lpstr>Calibri</vt:lpstr>
      <vt:lpstr>Calibri Light</vt:lpstr>
      <vt:lpstr>Symbol</vt:lpstr>
      <vt:lpstr>Wingdings</vt:lpstr>
      <vt:lpstr>PA Consulting</vt:lpstr>
      <vt:lpstr>Office Theme</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Christian Aubell</dc:creator>
  <cp:lastModifiedBy>Juni Kristin Bratberg Melting</cp:lastModifiedBy>
  <cp:revision>15</cp:revision>
  <cp:lastPrinted>2018-04-30T12:50:00Z</cp:lastPrinted>
  <dcterms:created xsi:type="dcterms:W3CDTF">2019-06-03T10:18:56Z</dcterms:created>
  <dcterms:modified xsi:type="dcterms:W3CDTF">2020-06-04T10:32:31Z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ID">
    <vt:lpwstr>ENUK</vt:lpwstr>
  </property>
  <property fmtid="{D5CDD505-2E9C-101B-9397-08002B2CF9AE}" pid="3" name="PresTool">
    <vt:lpwstr>no</vt:lpwstr>
  </property>
  <property fmtid="{D5CDD505-2E9C-101B-9397-08002B2CF9AE}" pid="4" name="PresToolSplit">
    <vt:lpwstr>yes</vt:lpwstr>
  </property>
  <property fmtid="{D5CDD505-2E9C-101B-9397-08002B2CF9AE}" pid="5" name="Deck">
    <vt:lpwstr>C:\ProgramData\PA Apps\SPARK\PowerPoint\Decks\PA Report (UK English - A4) [A4-ENUK].pptx</vt:lpwstr>
  </property>
  <property fmtid="{D5CDD505-2E9C-101B-9397-08002B2CF9AE}" pid="6" name="TempDeck">
    <vt:lpwstr>false</vt:lpwstr>
  </property>
  <property fmtid="{D5CDD505-2E9C-101B-9397-08002B2CF9AE}" pid="7" name="PrsLegalStatementEntry">
    <vt:lpwstr>PA Confidential – Internal use only</vt:lpwstr>
  </property>
  <property fmtid="{D5CDD505-2E9C-101B-9397-08002B2CF9AE}" pid="8" name="PrsLegalStatement">
    <vt:lpwstr>PA Confidential – Internal use only </vt:lpwstr>
  </property>
  <property fmtid="{D5CDD505-2E9C-101B-9397-08002B2CF9AE}" pid="9" name="PrsLegalRecipient">
    <vt:lpwstr/>
  </property>
  <property fmtid="{D5CDD505-2E9C-101B-9397-08002B2CF9AE}" pid="10" name="PrsDisclaimerEntry">
    <vt:lpwstr>Statements for consultancy services reports</vt:lpwstr>
  </property>
  <property fmtid="{D5CDD505-2E9C-101B-9397-08002B2CF9AE}" pid="11" name="PrsFromOffice">
    <vt:lpwstr>Corporate HQ - 10 Bressenden</vt:lpwstr>
  </property>
  <property fmtid="{D5CDD505-2E9C-101B-9397-08002B2CF9AE}" pid="12" name="PrsBackPageTheme">
    <vt:lpwstr>Light</vt:lpwstr>
  </property>
  <property fmtid="{D5CDD505-2E9C-101B-9397-08002B2CF9AE}" pid="13" name="PrsBackPageMTD">
    <vt:lpwstr>Yes</vt:lpwstr>
  </property>
  <property fmtid="{D5CDD505-2E9C-101B-9397-08002B2CF9AE}" pid="14" name="ContentTypeId">
    <vt:lpwstr>0x010100DD87D75F2D11ED46978E857006CF8538</vt:lpwstr>
  </property>
</Properties>
</file>