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78_6615E81D.xml" ContentType="application/vnd.ms-powerpoint.comments+xml"/>
  <Override PartName="/ppt/notesSlides/notesSlide2.xml" ContentType="application/vnd.openxmlformats-officedocument.presentationml.notesSlide+xml"/>
  <Override PartName="/ppt/comments/modernComment_18F_B0A0C499.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352" r:id="rId5"/>
    <p:sldId id="365" r:id="rId6"/>
    <p:sldId id="375" r:id="rId7"/>
    <p:sldId id="376" r:id="rId8"/>
    <p:sldId id="381" r:id="rId9"/>
    <p:sldId id="366" r:id="rId10"/>
    <p:sldId id="388" r:id="rId11"/>
    <p:sldId id="367" r:id="rId12"/>
    <p:sldId id="418" r:id="rId13"/>
    <p:sldId id="369" r:id="rId14"/>
    <p:sldId id="386" r:id="rId15"/>
    <p:sldId id="370" r:id="rId16"/>
    <p:sldId id="371" r:id="rId17"/>
    <p:sldId id="372" r:id="rId18"/>
    <p:sldId id="373" r:id="rId19"/>
    <p:sldId id="374" r:id="rId20"/>
    <p:sldId id="389" r:id="rId21"/>
    <p:sldId id="390" r:id="rId22"/>
    <p:sldId id="392" r:id="rId23"/>
    <p:sldId id="391" r:id="rId24"/>
    <p:sldId id="397" r:id="rId25"/>
    <p:sldId id="398" r:id="rId26"/>
    <p:sldId id="399" r:id="rId27"/>
    <p:sldId id="393" r:id="rId28"/>
    <p:sldId id="394" r:id="rId29"/>
    <p:sldId id="395" r:id="rId30"/>
    <p:sldId id="396"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9" r:id="rId48"/>
    <p:sldId id="379" r:id="rId49"/>
    <p:sldId id="340" r:id="rId50"/>
  </p:sldIdLst>
  <p:sldSz cx="12192000" cy="6858000"/>
  <p:notesSz cx="6794500" cy="9906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elkommen" id="{CF6D54D4-0474-E645-B656-FFF703CC42A0}">
          <p14:sldIdLst>
            <p14:sldId id="352"/>
            <p14:sldId id="365"/>
          </p14:sldIdLst>
        </p14:section>
        <p14:section name="Intro" id="{DD48F54E-1516-5B41-80D6-C714A97C94FD}">
          <p14:sldIdLst>
            <p14:sldId id="375"/>
            <p14:sldId id="376"/>
          </p14:sldIdLst>
        </p14:section>
        <p14:section name="Pårørendeavtale" id="{4A29E7FC-152B-F140-8FC2-7AA0F44F76FC}">
          <p14:sldIdLst>
            <p14:sldId id="381"/>
            <p14:sldId id="366"/>
            <p14:sldId id="388"/>
            <p14:sldId id="367"/>
            <p14:sldId id="418"/>
            <p14:sldId id="369"/>
            <p14:sldId id="386"/>
            <p14:sldId id="370"/>
            <p14:sldId id="371"/>
            <p14:sldId id="372"/>
            <p14:sldId id="373"/>
            <p14:sldId id="374"/>
          </p14:sldIdLst>
        </p14:section>
        <p14:section name="Involvering av pasient eller bruker" id="{DB2B3D78-9085-4341-BD02-44D3E956C566}">
          <p14:sldIdLst>
            <p14:sldId id="389"/>
            <p14:sldId id="390"/>
            <p14:sldId id="392"/>
            <p14:sldId id="391"/>
          </p14:sldIdLst>
        </p14:section>
        <p14:section name="Forberedelser" id="{9E15AB8A-995A-40CF-B975-926636F276C2}">
          <p14:sldIdLst>
            <p14:sldId id="397"/>
            <p14:sldId id="398"/>
            <p14:sldId id="399"/>
            <p14:sldId id="393"/>
            <p14:sldId id="394"/>
            <p14:sldId id="395"/>
            <p14:sldId id="396"/>
            <p14:sldId id="400"/>
            <p14:sldId id="401"/>
          </p14:sldIdLst>
        </p14:section>
        <p14:section name="Oppbevaring/arkivering av avtalen" id="{61AF771A-4842-4676-922F-C8B03D555D40}">
          <p14:sldIdLst>
            <p14:sldId id="402"/>
            <p14:sldId id="403"/>
            <p14:sldId id="404"/>
            <p14:sldId id="405"/>
          </p14:sldIdLst>
        </p14:section>
        <p14:section name="Mal til invitasjon til møte" id="{2DEF6779-7E92-4E3D-884A-2376C3C8E7A4}">
          <p14:sldIdLst>
            <p14:sldId id="406"/>
            <p14:sldId id="407"/>
            <p14:sldId id="408"/>
            <p14:sldId id="409"/>
            <p14:sldId id="410"/>
            <p14:sldId id="411"/>
            <p14:sldId id="412"/>
            <p14:sldId id="413"/>
            <p14:sldId id="414"/>
            <p14:sldId id="415"/>
            <p14:sldId id="419"/>
          </p14:sldIdLst>
        </p14:section>
        <p14:section name="Hvorfor ta i bruk?" id="{FB6F9EAE-AD0A-1842-9483-AF6E731D165C}">
          <p14:sldIdLst>
            <p14:sldId id="379"/>
          </p14:sldIdLst>
        </p14:section>
        <p14:section name="Vil du vite mer, sjekk dette" id="{83AE13EB-5475-5546-9697-ABEA517E5A2E}">
          <p14:sldIdLst>
            <p14:sldId id="3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A97931-5823-368D-C536-38F5A266C2AA}" name="Anne Hartvedt" initials="AH" userId="S::Anne.Hartvedt@helsedir.no::c8d6c16f-dc07-4993-b1bf-24d8a06dc22a" providerId="AD"/>
  <p188:author id="{47C39847-8344-76BA-35A7-D159AA3A7847}" name="Marius Sjømæling" initials="MS" userId="S::marius.sjomaeling@helsedir.no::d7c91999-ea12-4a58-a2d7-b85810adac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a:srgbClr val="E04002"/>
    <a:srgbClr val="3FA1D5"/>
    <a:srgbClr val="75D2FC"/>
    <a:srgbClr val="F1F5FF"/>
    <a:srgbClr val="E66326"/>
    <a:srgbClr val="FD6326"/>
    <a:srgbClr val="E00002"/>
    <a:srgbClr val="FF911C"/>
    <a:srgbClr val="FF91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5819E-7EB7-4C6A-9550-B02D0F3F0CCE}" v="26" dt="2026-03-24T12:29:31.066"/>
    <p1510:client id="{D3082977-4E80-4001-B4FE-ABE33DC5A51B}" v="14" dt="2026-03-24T10:27:03.594"/>
    <p1510:client id="{EEC3FFC6-A161-DD7A-B82D-D245086197F0}" v="22" dt="2026-03-24T19:21:17.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41" autoAdjust="0"/>
  </p:normalViewPr>
  <p:slideViewPr>
    <p:cSldViewPr snapToGrid="0">
      <p:cViewPr varScale="1">
        <p:scale>
          <a:sx n="95" d="100"/>
          <a:sy n="95" d="100"/>
        </p:scale>
        <p:origin x="115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omments/modernComment_178_6615E81D.xml><?xml version="1.0" encoding="utf-8"?>
<p188:cmLst xmlns:a="http://schemas.openxmlformats.org/drawingml/2006/main" xmlns:r="http://schemas.openxmlformats.org/officeDocument/2006/relationships" xmlns:p188="http://schemas.microsoft.com/office/powerpoint/2018/8/main">
  <p188:cm id="{66A4147E-5C02-408A-A9E0-88AFE4B5D28A}" authorId="{B9A97931-5823-368D-C536-38F5A266C2AA}" created="2026-03-17T13:35:17.602">
    <ac:txMkLst xmlns:ac="http://schemas.microsoft.com/office/drawing/2013/main/command">
      <pc:docMk xmlns:pc="http://schemas.microsoft.com/office/powerpoint/2013/main/command"/>
      <pc:sldMk xmlns:pc="http://schemas.microsoft.com/office/powerpoint/2013/main/command" cId="1712711709" sldId="376"/>
      <ac:spMk id="2" creationId="{A53C2EBF-0CF6-8AA6-7680-F8143662029C}"/>
      <ac:txMk cp="0" len="20">
        <ac:context len="21" hash="415941176"/>
      </ac:txMk>
    </ac:txMkLst>
    <p188:pos x="4830831" y="161165"/>
    <p188:txBody>
      <a:bodyPr/>
      <a:lstStyle/>
      <a:p>
        <a:r>
          <a:rPr lang="nb-NO"/>
          <a:t>Se i notatfeltet under, tekst fra de faglige rådene. Legge til en foil over denne siden? </a:t>
        </a:r>
      </a:p>
    </p188:txBody>
  </p188:cm>
  <p188:cm id="{B3A5BD69-9F8F-4231-A783-BD567F5ECC1E}" authorId="{47C39847-8344-76BA-35A7-D159AA3A7847}" created="2026-03-24T19:21:17.775">
    <ac:deMkLst xmlns:ac="http://schemas.microsoft.com/office/drawing/2013/main/command">
      <pc:docMk xmlns:pc="http://schemas.microsoft.com/office/powerpoint/2013/main/command"/>
      <pc:sldMk xmlns:pc="http://schemas.microsoft.com/office/powerpoint/2013/main/command" cId="1712711709" sldId="376"/>
      <ac:spMk id="3" creationId="{64D41F34-6DF3-BFAE-5A1F-71958C1214DF}"/>
    </ac:deMkLst>
    <p188:txBody>
      <a:bodyPr/>
      <a:lstStyle/>
      <a:p>
        <a:r>
          <a:rPr lang="en-US"/>
          <a:t>Det er egentlig vel mye tekst på denne sliden, spørsmålet er om noe av teksten kunne vært flyttet til notatfeltet, eller delt over i en slide til?</a:t>
        </a:r>
      </a:p>
    </p188:txBody>
  </p188:cm>
</p188:cmLst>
</file>

<file path=ppt/comments/modernComment_18F_B0A0C499.xml><?xml version="1.0" encoding="utf-8"?>
<p188:cmLst xmlns:a="http://schemas.openxmlformats.org/drawingml/2006/main" xmlns:r="http://schemas.openxmlformats.org/officeDocument/2006/relationships" xmlns:p188="http://schemas.microsoft.com/office/powerpoint/2018/8/main">
  <p188:cm id="{24AA79EB-BCEF-4875-87A5-0E63F03EE4C6}" authorId="{B9A97931-5823-368D-C536-38F5A266C2AA}" created="2026-03-17T13:31:46.759">
    <ac:txMkLst xmlns:ac="http://schemas.microsoft.com/office/drawing/2013/main/command">
      <pc:docMk xmlns:pc="http://schemas.microsoft.com/office/powerpoint/2013/main/command"/>
      <pc:sldMk xmlns:pc="http://schemas.microsoft.com/office/powerpoint/2013/main/command" cId="2963326105" sldId="399"/>
      <ac:spMk id="3" creationId="{64D41F34-6DF3-BFAE-5A1F-71958C1214DF}"/>
      <ac:txMk cp="0" len="92">
        <ac:context len="512" hash="1049397225"/>
      </ac:txMk>
    </ac:txMkLst>
    <p188:pos x="4989856" y="161097"/>
    <p188:txBody>
      <a:bodyPr/>
      <a:lstStyle/>
      <a:p>
        <a:r>
          <a:rPr lang="nb-NO"/>
          <a:t>Bør kanskje ikke stå først? Kan virke at man skal forberede seg til å gå i forsvar ☺️
Jeg syns teksten i selve avtalen er fin, kan plukke derfra - legge til rette for åpen dialog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05DEAB89-3ED6-BA48-8C18-5986538B881E}" type="datetimeFigureOut">
              <a:rPr lang="nb-NO" smtClean="0"/>
              <a:t>25.03.2026</a:t>
            </a:fld>
            <a:endParaRPr lang="nb-NO"/>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38219993-DBB6-024A-9B4C-46A2DD21F3A5}" type="slidenum">
              <a:rPr lang="nb-NO" smtClean="0"/>
              <a:t>‹#›</a:t>
            </a:fld>
            <a:endParaRPr lang="nb-NO"/>
          </a:p>
        </p:txBody>
      </p:sp>
    </p:spTree>
    <p:extLst>
      <p:ext uri="{BB962C8B-B14F-4D97-AF65-F5344CB8AC3E}">
        <p14:creationId xmlns:p14="http://schemas.microsoft.com/office/powerpoint/2010/main" val="195521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a:solidFill>
                  <a:schemeClr val="tx1"/>
                </a:solidFill>
                <a:effectLst/>
                <a:latin typeface="+mn-lt"/>
                <a:ea typeface="+mn-ea"/>
                <a:cs typeface="+mn-cs"/>
              </a:rPr>
              <a:t>Fra faglige råd om bruker- og pårørendemedvirkning i rus- og psykisk helsefeltet: </a:t>
            </a:r>
          </a:p>
          <a:p>
            <a:br>
              <a:rPr lang="nb-NO" sz="1200" b="1" i="0" kern="1200" dirty="0">
                <a:solidFill>
                  <a:schemeClr val="tx1"/>
                </a:solidFill>
                <a:effectLst/>
                <a:latin typeface="+mn-lt"/>
                <a:ea typeface="+mn-ea"/>
                <a:cs typeface="+mn-cs"/>
              </a:rPr>
            </a:br>
            <a:r>
              <a:rPr lang="nb-NO" sz="1200" b="1" i="0" kern="1200" dirty="0">
                <a:solidFill>
                  <a:schemeClr val="tx1"/>
                </a:solidFill>
                <a:effectLst/>
                <a:latin typeface="+mn-lt"/>
                <a:ea typeface="+mn-ea"/>
                <a:cs typeface="+mn-cs"/>
              </a:rPr>
              <a:t>Pårørendeinvolvering på individnivå</a:t>
            </a:r>
            <a:r>
              <a:rPr lang="nb-NO" sz="1200" b="0" i="0" kern="1200" dirty="0">
                <a:solidFill>
                  <a:schemeClr val="tx1"/>
                </a:solidFill>
                <a:effectLst/>
                <a:latin typeface="+mn-lt"/>
                <a:ea typeface="+mn-ea"/>
                <a:cs typeface="+mn-cs"/>
              </a:rPr>
              <a:t> innebærer at pårørende deltar og medvirker i vurderinger og beslutninger sammen med pasient/bruker i behandlingen og oppfølgningen. Pårørendes rolle og involveringsgrad avhenger som hovedregel av pasient/brukers samtykke. Dersom pasienten ikke har samtykkekompetanse, har pasientens nærmeste pårørende rett til å medvirke på vegne av og eller i samarbeid med pasienten.</a:t>
            </a:r>
          </a:p>
          <a:p>
            <a:endParaRPr lang="nb-NO" sz="1200" b="0" i="0"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Pårørendeavtaler og pårørendes egne behov</a:t>
            </a:r>
          </a:p>
          <a:p>
            <a:r>
              <a:rPr lang="nb-NO" sz="1200" b="0" i="0" kern="1200" dirty="0">
                <a:solidFill>
                  <a:schemeClr val="tx1"/>
                </a:solidFill>
                <a:effectLst/>
                <a:latin typeface="+mn-lt"/>
                <a:ea typeface="+mn-ea"/>
                <a:cs typeface="+mn-cs"/>
              </a:rPr>
              <a:t>Ansatte i rus- og psykisk helsetjenestene legger til rette for dialog om pårørendes behov for medvirkning, informasjon, ivaretagelse og forutsigbare tjenester. Det kan være hensiktsmessig at ansatte i tjenestene tar initiativ til samarbeid med pårørende og avdekker individuelle behov for støtte og oppfølging.</a:t>
            </a:r>
          </a:p>
          <a:p>
            <a:r>
              <a:rPr lang="nb-NO" sz="1200" b="0" i="0" kern="1200" dirty="0">
                <a:solidFill>
                  <a:schemeClr val="tx1"/>
                </a:solidFill>
                <a:effectLst/>
                <a:latin typeface="+mn-lt"/>
                <a:ea typeface="+mn-ea"/>
                <a:cs typeface="+mn-cs"/>
              </a:rPr>
              <a:t>Pårørendeavtaler kan bidra til at pårørende opplever bedre ivaretagelse av rettigheter, og kan bidra til:</a:t>
            </a:r>
          </a:p>
          <a:p>
            <a:r>
              <a:rPr lang="nb-NO" sz="1200" b="0" i="0" kern="1200" dirty="0">
                <a:solidFill>
                  <a:schemeClr val="tx1"/>
                </a:solidFill>
                <a:effectLst/>
                <a:latin typeface="+mn-lt"/>
                <a:ea typeface="+mn-ea"/>
                <a:cs typeface="+mn-cs"/>
              </a:rPr>
              <a:t>dialog, informasjon og samarbeid mellom pårørende og rus- og psykisk helsetjenesten</a:t>
            </a:r>
          </a:p>
          <a:p>
            <a:r>
              <a:rPr lang="nb-NO" sz="1200" b="0" i="0" kern="1200" dirty="0">
                <a:solidFill>
                  <a:schemeClr val="tx1"/>
                </a:solidFill>
                <a:effectLst/>
                <a:latin typeface="+mn-lt"/>
                <a:ea typeface="+mn-ea"/>
                <a:cs typeface="+mn-cs"/>
              </a:rPr>
              <a:t>rolle- og forventningsavklaring mellom pårørende og rus- og psykisk helsetjenesten</a:t>
            </a:r>
          </a:p>
          <a:p>
            <a:r>
              <a:rPr lang="nb-NO" sz="1200" b="0" i="0" kern="1200" dirty="0">
                <a:solidFill>
                  <a:schemeClr val="tx1"/>
                </a:solidFill>
                <a:effectLst/>
                <a:latin typeface="+mn-lt"/>
                <a:ea typeface="+mn-ea"/>
                <a:cs typeface="+mn-cs"/>
              </a:rPr>
              <a:t>imøtekommelse av pårørendes egne behov </a:t>
            </a:r>
          </a:p>
          <a:p>
            <a:endParaRPr lang="nb-NO" dirty="0"/>
          </a:p>
        </p:txBody>
      </p:sp>
      <p:sp>
        <p:nvSpPr>
          <p:cNvPr id="4" name="Plassholder for lysbildenummer 3"/>
          <p:cNvSpPr>
            <a:spLocks noGrp="1"/>
          </p:cNvSpPr>
          <p:nvPr>
            <p:ph type="sldNum" sz="quarter" idx="5"/>
          </p:nvPr>
        </p:nvSpPr>
        <p:spPr/>
        <p:txBody>
          <a:bodyPr/>
          <a:lstStyle/>
          <a:p>
            <a:fld id="{38219993-DBB6-024A-9B4C-46A2DD21F3A5}" type="slidenum">
              <a:rPr lang="nb-NO" smtClean="0"/>
              <a:t>4</a:t>
            </a:fld>
            <a:endParaRPr lang="nb-NO"/>
          </a:p>
        </p:txBody>
      </p:sp>
    </p:spTree>
    <p:extLst>
      <p:ext uri="{BB962C8B-B14F-4D97-AF65-F5344CB8AC3E}">
        <p14:creationId xmlns:p14="http://schemas.microsoft.com/office/powerpoint/2010/main" val="32673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8219993-DBB6-024A-9B4C-46A2DD21F3A5}" type="slidenum">
              <a:rPr lang="nb-NO" smtClean="0"/>
              <a:t>16</a:t>
            </a:fld>
            <a:endParaRPr lang="nb-NO"/>
          </a:p>
        </p:txBody>
      </p:sp>
    </p:spTree>
    <p:extLst>
      <p:ext uri="{BB962C8B-B14F-4D97-AF65-F5344CB8AC3E}">
        <p14:creationId xmlns:p14="http://schemas.microsoft.com/office/powerpoint/2010/main" val="36215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BFECD28A-B69E-4F54-C276-99260D28CD3A}"/>
              </a:ext>
              <a:ext uri="{C183D7F6-B498-43B3-948B-1728B52AA6E4}">
                <adec:decorative xmlns:adec="http://schemas.microsoft.com/office/drawing/2017/decorative" val="1"/>
              </a:ext>
            </a:extLst>
          </p:cNvPr>
          <p:cNvSpPr/>
          <p:nvPr userDrawn="1"/>
        </p:nvSpPr>
        <p:spPr>
          <a:xfrm flipV="1">
            <a:off x="0" y="0"/>
            <a:ext cx="12192000" cy="4918229"/>
          </a:xfrm>
          <a:prstGeom prst="round1Rect">
            <a:avLst>
              <a:gd name="adj" fmla="val 140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E6588A2A-295F-06C4-F34B-DDA0AF8756EC}"/>
              </a:ext>
            </a:extLst>
          </p:cNvPr>
          <p:cNvSpPr>
            <a:spLocks noGrp="1"/>
          </p:cNvSpPr>
          <p:nvPr>
            <p:ph type="title"/>
          </p:nvPr>
        </p:nvSpPr>
        <p:spPr>
          <a:xfrm>
            <a:off x="1774825" y="1230223"/>
            <a:ext cx="8642350" cy="2381430"/>
          </a:xfrm>
        </p:spPr>
        <p:txBody>
          <a:bodyPr anchor="b" anchorCtr="0">
            <a:normAutofit/>
          </a:bodyPr>
          <a:lstStyle>
            <a:lvl1pPr>
              <a:lnSpc>
                <a:spcPct val="90000"/>
              </a:lnSpc>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p>
        </p:txBody>
      </p:sp>
      <p:sp>
        <p:nvSpPr>
          <p:cNvPr id="4" name="Text Placeholder 13">
            <a:extLst>
              <a:ext uri="{FF2B5EF4-FFF2-40B4-BE49-F238E27FC236}">
                <a16:creationId xmlns:a16="http://schemas.microsoft.com/office/drawing/2014/main" id="{7244C19D-6F93-5460-EE6C-1891BF2105A6}"/>
              </a:ext>
            </a:extLst>
          </p:cNvPr>
          <p:cNvSpPr>
            <a:spLocks noGrp="1"/>
          </p:cNvSpPr>
          <p:nvPr>
            <p:ph type="body" sz="quarter" idx="14"/>
          </p:nvPr>
        </p:nvSpPr>
        <p:spPr>
          <a:xfrm>
            <a:off x="1774827" y="3867771"/>
            <a:ext cx="8642348" cy="384175"/>
          </a:xfrm>
        </p:spPr>
        <p:txBody>
          <a:bodyPr>
            <a:normAutofit/>
          </a:bodyPr>
          <a:lstStyle>
            <a:lvl1pPr marL="0" indent="0">
              <a:buNone/>
              <a:defRPr sz="2000" b="1" i="0">
                <a:solidFill>
                  <a:schemeClr val="bg1"/>
                </a:solidFill>
                <a:latin typeface="+mn-lt"/>
                <a:ea typeface="Roboto" panose="02000000000000000000" pitchFamily="2" charset="0"/>
                <a:cs typeface="Roboto" panose="02000000000000000000" pitchFamily="2" charset="0"/>
              </a:defRPr>
            </a:lvl1pPr>
          </a:lstStyle>
          <a:p>
            <a:pPr lvl="0"/>
            <a:r>
              <a:rPr lang="nb-NO"/>
              <a:t>Klikk for å redigere tekststiler i malen</a:t>
            </a:r>
          </a:p>
        </p:txBody>
      </p:sp>
      <p:sp>
        <p:nvSpPr>
          <p:cNvPr id="13" name="Text Placeholder 13">
            <a:extLst>
              <a:ext uri="{FF2B5EF4-FFF2-40B4-BE49-F238E27FC236}">
                <a16:creationId xmlns:a16="http://schemas.microsoft.com/office/drawing/2014/main" id="{8854B41D-D927-3848-062F-33BAEBA1F099}"/>
              </a:ext>
            </a:extLst>
          </p:cNvPr>
          <p:cNvSpPr>
            <a:spLocks noGrp="1"/>
          </p:cNvSpPr>
          <p:nvPr>
            <p:ph type="body" sz="quarter" idx="13"/>
          </p:nvPr>
        </p:nvSpPr>
        <p:spPr>
          <a:xfrm>
            <a:off x="1774825" y="5364170"/>
            <a:ext cx="8642350" cy="360000"/>
          </a:xfrm>
        </p:spPr>
        <p:txBody>
          <a:bodyPr>
            <a:normAutofit/>
          </a:bodyPr>
          <a:lstStyle>
            <a:lvl1pPr marL="0" indent="0">
              <a:buNone/>
              <a:defRPr sz="1600">
                <a:solidFill>
                  <a:schemeClr val="tx1">
                    <a:lumMod val="90000"/>
                    <a:lumOff val="10000"/>
                  </a:schemeClr>
                </a:solidFill>
              </a:defRPr>
            </a:lvl1pPr>
          </a:lstStyle>
          <a:p>
            <a:pPr lvl="0"/>
            <a:r>
              <a:rPr lang="nb-NO"/>
              <a:t>Klikk for å redigere tekststiler i malen</a:t>
            </a:r>
          </a:p>
        </p:txBody>
      </p:sp>
      <p:sp>
        <p:nvSpPr>
          <p:cNvPr id="12" name="Round Single Corner of Rectangle 11">
            <a:extLst>
              <a:ext uri="{FF2B5EF4-FFF2-40B4-BE49-F238E27FC236}">
                <a16:creationId xmlns:a16="http://schemas.microsoft.com/office/drawing/2014/main" id="{9A5807E1-2F61-C5BC-3B43-D9F6EA7D5977}"/>
              </a:ext>
              <a:ext uri="{C183D7F6-B498-43B3-948B-1728B52AA6E4}">
                <adec:decorative xmlns:adec="http://schemas.microsoft.com/office/drawing/2017/decorative" val="1"/>
              </a:ext>
            </a:extLst>
          </p:cNvPr>
          <p:cNvSpPr/>
          <p:nvPr userDrawn="1"/>
        </p:nvSpPr>
        <p:spPr>
          <a:xfrm flipV="1">
            <a:off x="1774825" y="5734800"/>
            <a:ext cx="270000" cy="90000"/>
          </a:xfrm>
          <a:prstGeom prst="round1Rect">
            <a:avLst>
              <a:gd name="adj" fmla="val 448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 descr="Logo Helsedirektoratet">
            <a:extLst>
              <a:ext uri="{FF2B5EF4-FFF2-40B4-BE49-F238E27FC236}">
                <a16:creationId xmlns:a16="http://schemas.microsoft.com/office/drawing/2014/main" id="{DC969169-90CA-C642-D2A3-D4EF78CE2D7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6794" y="621653"/>
            <a:ext cx="3079344" cy="396000"/>
          </a:xfrm>
          <a:prstGeom prst="rect">
            <a:avLst/>
          </a:prstGeom>
        </p:spPr>
      </p:pic>
    </p:spTree>
    <p:extLst>
      <p:ext uri="{BB962C8B-B14F-4D97-AF65-F5344CB8AC3E}">
        <p14:creationId xmlns:p14="http://schemas.microsoft.com/office/powerpoint/2010/main" val="67667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palter m titl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589007-EE6A-CEE5-F2FA-FE9335F60F8E}"/>
              </a:ext>
            </a:extLst>
          </p:cNvPr>
          <p:cNvSpPr>
            <a:spLocks noGrp="1"/>
          </p:cNvSpPr>
          <p:nvPr>
            <p:ph type="body" idx="1"/>
          </p:nvPr>
        </p:nvSpPr>
        <p:spPr>
          <a:xfrm>
            <a:off x="695326" y="1952624"/>
            <a:ext cx="3607541"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a:extLst>
              <a:ext uri="{FF2B5EF4-FFF2-40B4-BE49-F238E27FC236}">
                <a16:creationId xmlns:a16="http://schemas.microsoft.com/office/drawing/2014/main" id="{ED6AD26A-0116-97EC-222C-2E0124CA95C9}"/>
              </a:ext>
            </a:extLst>
          </p:cNvPr>
          <p:cNvSpPr>
            <a:spLocks noGrp="1"/>
          </p:cNvSpPr>
          <p:nvPr>
            <p:ph sz="half" idx="2"/>
          </p:nvPr>
        </p:nvSpPr>
        <p:spPr>
          <a:xfrm>
            <a:off x="695326" y="2682240"/>
            <a:ext cx="3607541" cy="3626485"/>
          </a:xfrm>
        </p:spPr>
        <p:txBody>
          <a:bodyPr rIns="360000"/>
          <a:lstStyle>
            <a:lvl1pPr>
              <a:defRPr sz="2000"/>
            </a:lvl1pPr>
            <a:lvl2pPr>
              <a:defRPr sz="16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ext Placeholder 2">
            <a:extLst>
              <a:ext uri="{FF2B5EF4-FFF2-40B4-BE49-F238E27FC236}">
                <a16:creationId xmlns:a16="http://schemas.microsoft.com/office/drawing/2014/main" id="{885EAB28-73FB-15AD-8FFA-850775457B5F}"/>
              </a:ext>
            </a:extLst>
          </p:cNvPr>
          <p:cNvSpPr>
            <a:spLocks noGrp="1"/>
          </p:cNvSpPr>
          <p:nvPr>
            <p:ph type="body" idx="13"/>
          </p:nvPr>
        </p:nvSpPr>
        <p:spPr>
          <a:xfrm>
            <a:off x="4314016" y="1952624"/>
            <a:ext cx="3593358"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1" name="Content Placeholder 3">
            <a:extLst>
              <a:ext uri="{FF2B5EF4-FFF2-40B4-BE49-F238E27FC236}">
                <a16:creationId xmlns:a16="http://schemas.microsoft.com/office/drawing/2014/main" id="{6714B490-DEDA-F33A-F9B2-0AE24945E319}"/>
              </a:ext>
            </a:extLst>
          </p:cNvPr>
          <p:cNvSpPr>
            <a:spLocks noGrp="1"/>
          </p:cNvSpPr>
          <p:nvPr>
            <p:ph sz="half" idx="14"/>
          </p:nvPr>
        </p:nvSpPr>
        <p:spPr>
          <a:xfrm>
            <a:off x="4314016" y="2682240"/>
            <a:ext cx="3582210" cy="3626485"/>
          </a:xfrm>
        </p:spPr>
        <p:txBody>
          <a:bodyPr rIns="360000"/>
          <a:lstStyle>
            <a:lvl1pPr>
              <a:defRPr sz="2000"/>
            </a:lvl1pPr>
            <a:lvl2pPr>
              <a:defRPr sz="1600"/>
            </a:lvl2pPr>
            <a:lvl3pPr>
              <a:defRPr sz="1600"/>
            </a:lvl3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ext Placeholder 4">
            <a:extLst>
              <a:ext uri="{FF2B5EF4-FFF2-40B4-BE49-F238E27FC236}">
                <a16:creationId xmlns:a16="http://schemas.microsoft.com/office/drawing/2014/main" id="{5E9E8A8E-D4FD-4060-A885-5E54552CA149}"/>
              </a:ext>
            </a:extLst>
          </p:cNvPr>
          <p:cNvSpPr>
            <a:spLocks noGrp="1"/>
          </p:cNvSpPr>
          <p:nvPr>
            <p:ph type="body" sz="quarter" idx="3"/>
          </p:nvPr>
        </p:nvSpPr>
        <p:spPr>
          <a:xfrm>
            <a:off x="7921554" y="1952624"/>
            <a:ext cx="3575120"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549D0006-ABEB-2E7C-4B72-BF63DC731E71}"/>
              </a:ext>
            </a:extLst>
          </p:cNvPr>
          <p:cNvSpPr>
            <a:spLocks noGrp="1"/>
          </p:cNvSpPr>
          <p:nvPr>
            <p:ph sz="quarter" idx="4"/>
          </p:nvPr>
        </p:nvSpPr>
        <p:spPr>
          <a:xfrm>
            <a:off x="7921553" y="2682240"/>
            <a:ext cx="3575120" cy="3626483"/>
          </a:xfrm>
        </p:spPr>
        <p:txBody>
          <a:bodyPr rIns="360000"/>
          <a:lstStyle>
            <a:lvl1pPr>
              <a:defRPr sz="2000">
                <a:latin typeface="+mn-lt"/>
                <a:ea typeface="Roboto" panose="02000000000000000000" pitchFamily="2" charset="0"/>
                <a:cs typeface="Roboto" panose="02000000000000000000" pitchFamily="2" charset="0"/>
              </a:defRPr>
            </a:lvl1pPr>
            <a:lvl2pPr>
              <a:defRPr sz="1600">
                <a:latin typeface="+mn-lt"/>
                <a:ea typeface="Roboto" panose="02000000000000000000" pitchFamily="2" charset="0"/>
                <a:cs typeface="Roboto" panose="02000000000000000000" pitchFamily="2" charset="0"/>
              </a:defRPr>
            </a:lvl2pPr>
            <a:lvl3pPr>
              <a:defRPr sz="1600">
                <a:latin typeface="+mn-lt"/>
                <a:ea typeface="Roboto" panose="02000000000000000000" pitchFamily="2" charset="0"/>
                <a:cs typeface="Roboto" panose="02000000000000000000" pitchFamily="2" charset="0"/>
              </a:defRPr>
            </a:lvl3pPr>
            <a:lvl4pPr>
              <a:defRPr sz="1600">
                <a:latin typeface="+mn-lt"/>
                <a:ea typeface="Roboto" panose="02000000000000000000" pitchFamily="2" charset="0"/>
                <a:cs typeface="Roboto" panose="02000000000000000000" pitchFamily="2" charset="0"/>
              </a:defRPr>
            </a:lvl4pPr>
            <a:lvl5pPr>
              <a:defRPr sz="1600">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dato 12">
            <a:extLst>
              <a:ext uri="{FF2B5EF4-FFF2-40B4-BE49-F238E27FC236}">
                <a16:creationId xmlns:a16="http://schemas.microsoft.com/office/drawing/2014/main" id="{ADE11266-A348-59EE-BC97-CD0F4FEA4675}"/>
              </a:ext>
              <a:ext uri="{C183D7F6-B498-43B3-948B-1728B52AA6E4}">
                <adec:decorative xmlns:adec="http://schemas.microsoft.com/office/drawing/2017/decorative" val="1"/>
              </a:ext>
            </a:extLst>
          </p:cNvPr>
          <p:cNvSpPr>
            <a:spLocks noGrp="1"/>
          </p:cNvSpPr>
          <p:nvPr>
            <p:ph type="dt" sz="half" idx="15"/>
          </p:nvPr>
        </p:nvSpPr>
        <p:spPr/>
        <p:txBody>
          <a:bodyPr/>
          <a:lstStyle/>
          <a:p>
            <a:fld id="{7221F62F-3B54-0E42-8AFB-EBC08EA5D715}" type="datetime1">
              <a:rPr lang="nb-NO" smtClean="0"/>
              <a:t>25.03.2026</a:t>
            </a:fld>
            <a:endParaRPr lang="nb-NO"/>
          </a:p>
        </p:txBody>
      </p:sp>
      <p:sp>
        <p:nvSpPr>
          <p:cNvPr id="14" name="Plassholder for bunntekst 13">
            <a:extLst>
              <a:ext uri="{FF2B5EF4-FFF2-40B4-BE49-F238E27FC236}">
                <a16:creationId xmlns:a16="http://schemas.microsoft.com/office/drawing/2014/main" id="{6C8C9645-CF8F-B4DC-A308-EC68F383E291}"/>
              </a:ext>
              <a:ext uri="{C183D7F6-B498-43B3-948B-1728B52AA6E4}">
                <adec:decorative xmlns:adec="http://schemas.microsoft.com/office/drawing/2017/decorative" val="1"/>
              </a:ext>
            </a:extLst>
          </p:cNvPr>
          <p:cNvSpPr>
            <a:spLocks noGrp="1"/>
          </p:cNvSpPr>
          <p:nvPr>
            <p:ph type="ftr" sz="quarter" idx="16"/>
          </p:nvPr>
        </p:nvSpPr>
        <p:spPr/>
        <p:txBody>
          <a:bodyPr/>
          <a:lstStyle/>
          <a:p>
            <a:endParaRPr lang="nb-NO"/>
          </a:p>
        </p:txBody>
      </p:sp>
      <p:sp>
        <p:nvSpPr>
          <p:cNvPr id="16" name="Plassholder for lysbildenummer 15">
            <a:extLst>
              <a:ext uri="{FF2B5EF4-FFF2-40B4-BE49-F238E27FC236}">
                <a16:creationId xmlns:a16="http://schemas.microsoft.com/office/drawing/2014/main" id="{200AE5F9-1C2E-04BF-1A0A-2C503246A3F3}"/>
              </a:ext>
              <a:ext uri="{C183D7F6-B498-43B3-948B-1728B52AA6E4}">
                <adec:decorative xmlns:adec="http://schemas.microsoft.com/office/drawing/2017/decorative" val="1"/>
              </a:ext>
            </a:extLst>
          </p:cNvPr>
          <p:cNvSpPr>
            <a:spLocks noGrp="1"/>
          </p:cNvSpPr>
          <p:nvPr>
            <p:ph type="sldNum" sz="quarter" idx="17"/>
          </p:nvPr>
        </p:nvSpPr>
        <p:spPr/>
        <p:txBody>
          <a:bodyPr/>
          <a:lstStyle/>
          <a:p>
            <a:fld id="{341FD356-1CC0-514B-B5D9-F98600AAE6F5}" type="slidenum">
              <a:rPr lang="nb-NO" smtClean="0"/>
              <a:pPr/>
              <a:t>‹#›</a:t>
            </a:fld>
            <a:endParaRPr lang="nb-NO"/>
          </a:p>
        </p:txBody>
      </p:sp>
      <p:sp>
        <p:nvSpPr>
          <p:cNvPr id="7" name="Tittel 6">
            <a:extLst>
              <a:ext uri="{FF2B5EF4-FFF2-40B4-BE49-F238E27FC236}">
                <a16:creationId xmlns:a16="http://schemas.microsoft.com/office/drawing/2014/main" id="{ED3C7BFD-1BF8-0A49-36D6-509010B02104}"/>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721595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 uri="{C183D7F6-B498-43B3-948B-1728B52AA6E4}">
                <adec:decorative xmlns:adec="http://schemas.microsoft.com/office/drawing/2017/decorative" val="1"/>
              </a:ext>
            </a:extLst>
          </p:cNvPr>
          <p:cNvSpPr>
            <a:spLocks noGrp="1"/>
          </p:cNvSpPr>
          <p:nvPr>
            <p:ph type="dt" sz="half" idx="10"/>
          </p:nvPr>
        </p:nvSpPr>
        <p:spPr/>
        <p:txBody>
          <a:bodyPr/>
          <a:lstStyle/>
          <a:p>
            <a:fld id="{FA45C740-A630-4442-9977-AD2D7D793CB7}" type="datetime1">
              <a:rPr lang="nb-NO" smtClean="0"/>
              <a:t>25.03.2026</a:t>
            </a:fld>
            <a:endParaRPr lang="nb-NO"/>
          </a:p>
        </p:txBody>
      </p:sp>
      <p:sp>
        <p:nvSpPr>
          <p:cNvPr id="4" name="Footer Placeholder 3">
            <a:extLst>
              <a:ext uri="{FF2B5EF4-FFF2-40B4-BE49-F238E27FC236}">
                <a16:creationId xmlns:a16="http://schemas.microsoft.com/office/drawing/2014/main" id="{48582882-1AFD-8368-DC25-8BE3A36837D9}"/>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9A5A7056-BE92-285B-A069-416591C481B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pPr/>
              <a:t>‹#›</a:t>
            </a:fld>
            <a:endParaRPr lang="nb-NO"/>
          </a:p>
        </p:txBody>
      </p:sp>
      <p:sp>
        <p:nvSpPr>
          <p:cNvPr id="7" name="Tittel 6">
            <a:extLst>
              <a:ext uri="{FF2B5EF4-FFF2-40B4-BE49-F238E27FC236}">
                <a16:creationId xmlns:a16="http://schemas.microsoft.com/office/drawing/2014/main" id="{19988604-B493-3FD9-9195-963708D49754}"/>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280214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9969859-2B5A-915B-2E94-B776F4AECBC5}"/>
              </a:ext>
            </a:extLst>
          </p:cNvPr>
          <p:cNvSpPr>
            <a:spLocks noGrp="1"/>
          </p:cNvSpPr>
          <p:nvPr>
            <p:ph type="dt" sz="half" idx="10"/>
          </p:nvPr>
        </p:nvSpPr>
        <p:spPr/>
        <p:txBody>
          <a:bodyPr/>
          <a:lstStyle/>
          <a:p>
            <a:fld id="{46BFACAA-5F39-9249-80B2-917BDC718A2F}" type="datetime1">
              <a:rPr lang="nb-NO" smtClean="0"/>
              <a:t>25.03.2026</a:t>
            </a:fld>
            <a:endParaRPr lang="nb-NO"/>
          </a:p>
        </p:txBody>
      </p:sp>
      <p:sp>
        <p:nvSpPr>
          <p:cNvPr id="3" name="Plassholder for bunntekst 2">
            <a:extLst>
              <a:ext uri="{FF2B5EF4-FFF2-40B4-BE49-F238E27FC236}">
                <a16:creationId xmlns:a16="http://schemas.microsoft.com/office/drawing/2014/main" id="{AA734D31-9FD8-A723-F585-288B71A9714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583BFF6-52FA-DCA5-B37A-98E69BBD9870}"/>
              </a:ext>
            </a:extLst>
          </p:cNvPr>
          <p:cNvSpPr>
            <a:spLocks noGrp="1"/>
          </p:cNvSpPr>
          <p:nvPr>
            <p:ph type="sldNum" sz="quarter" idx="12"/>
          </p:nvPr>
        </p:nvSpPr>
        <p:spPr/>
        <p:txBody>
          <a:bodyPr/>
          <a:lstStyle/>
          <a:p>
            <a:fld id="{B34EDD09-BF3E-D547-AB07-D5CB3C7C5447}" type="slidenum">
              <a:rPr lang="nb-NO" smtClean="0"/>
              <a:t>‹#›</a:t>
            </a:fld>
            <a:endParaRPr lang="nb-NO"/>
          </a:p>
        </p:txBody>
      </p:sp>
      <p:sp>
        <p:nvSpPr>
          <p:cNvPr id="5" name="Tittel 4">
            <a:extLst>
              <a:ext uri="{FF2B5EF4-FFF2-40B4-BE49-F238E27FC236}">
                <a16:creationId xmlns:a16="http://schemas.microsoft.com/office/drawing/2014/main" id="{0301DB44-273E-E161-2A2B-03149E3AE3C9}"/>
              </a:ext>
            </a:extLst>
          </p:cNvPr>
          <p:cNvSpPr>
            <a:spLocks noGrp="1"/>
          </p:cNvSpPr>
          <p:nvPr>
            <p:ph type="title" hasCustomPrompt="1"/>
          </p:nvPr>
        </p:nvSpPr>
        <p:spPr>
          <a:xfrm>
            <a:off x="0" y="-829160"/>
            <a:ext cx="6005593" cy="720000"/>
          </a:xfrm>
        </p:spPr>
        <p:txBody>
          <a:bodyPr anchor="b">
            <a:normAutofit/>
          </a:bodyPr>
          <a:lstStyle>
            <a:lvl1pPr>
              <a:defRPr sz="1400"/>
            </a:lvl1pPr>
          </a:lstStyle>
          <a:p>
            <a:r>
              <a:rPr lang="nb-NO"/>
              <a:t>Sett inn tittel for skjermopplesing</a:t>
            </a:r>
          </a:p>
        </p:txBody>
      </p:sp>
    </p:spTree>
    <p:extLst>
      <p:ext uri="{BB962C8B-B14F-4D97-AF65-F5344CB8AC3E}">
        <p14:creationId xmlns:p14="http://schemas.microsoft.com/office/powerpoint/2010/main" val="664575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l, maks bredd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A11A416E-05A1-B14E-C8B2-BA4954892394}"/>
              </a:ext>
            </a:extLst>
          </p:cNvPr>
          <p:cNvSpPr>
            <a:spLocks noGrp="1"/>
          </p:cNvSpPr>
          <p:nvPr>
            <p:ph type="tbl" sz="quarter" idx="13"/>
          </p:nvPr>
        </p:nvSpPr>
        <p:spPr>
          <a:xfrm>
            <a:off x="695325" y="1665288"/>
            <a:ext cx="11161713" cy="4643435"/>
          </a:xfrm>
        </p:spPr>
        <p:txBody>
          <a:bodyPr/>
          <a:lstStyle>
            <a:lvl1pPr marL="0" indent="0" algn="ctr">
              <a:buNone/>
              <a:defRPr/>
            </a:lvl1pPr>
          </a:lstStyle>
          <a:p>
            <a:r>
              <a:rPr lang="nb-NO"/>
              <a:t>Klikk ikonet for å legge til en tabell</a:t>
            </a:r>
          </a:p>
        </p:txBody>
      </p:sp>
      <p:sp>
        <p:nvSpPr>
          <p:cNvPr id="3" name="Date Placeholder 2">
            <a:extLst>
              <a:ext uri="{FF2B5EF4-FFF2-40B4-BE49-F238E27FC236}">
                <a16:creationId xmlns:a16="http://schemas.microsoft.com/office/drawing/2014/main" id="{EFD6B9E7-B6FB-087E-FC82-BD56A087DB1D}"/>
              </a:ext>
              <a:ext uri="{C183D7F6-B498-43B3-948B-1728B52AA6E4}">
                <adec:decorative xmlns:adec="http://schemas.microsoft.com/office/drawing/2017/decorative" val="1"/>
              </a:ext>
            </a:extLst>
          </p:cNvPr>
          <p:cNvSpPr>
            <a:spLocks noGrp="1"/>
          </p:cNvSpPr>
          <p:nvPr>
            <p:ph type="dt" sz="half" idx="10"/>
          </p:nvPr>
        </p:nvSpPr>
        <p:spPr/>
        <p:txBody>
          <a:bodyPr/>
          <a:lstStyle/>
          <a:p>
            <a:fld id="{4EC7330F-AE98-F741-8C9A-632A2F134DCC}" type="datetime1">
              <a:rPr lang="nb-NO" smtClean="0"/>
              <a:t>25.03.2026</a:t>
            </a:fld>
            <a:endParaRPr lang="nb-NO"/>
          </a:p>
        </p:txBody>
      </p:sp>
      <p:sp>
        <p:nvSpPr>
          <p:cNvPr id="4" name="Footer Placeholder 3">
            <a:extLst>
              <a:ext uri="{FF2B5EF4-FFF2-40B4-BE49-F238E27FC236}">
                <a16:creationId xmlns:a16="http://schemas.microsoft.com/office/drawing/2014/main" id="{48582882-1AFD-8368-DC25-8BE3A36837D9}"/>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9A5A7056-BE92-285B-A069-416591C481B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pPr/>
              <a:t>‹#›</a:t>
            </a:fld>
            <a:endParaRPr lang="nb-NO"/>
          </a:p>
        </p:txBody>
      </p:sp>
      <p:sp>
        <p:nvSpPr>
          <p:cNvPr id="6" name="Tittel 5">
            <a:extLst>
              <a:ext uri="{FF2B5EF4-FFF2-40B4-BE49-F238E27FC236}">
                <a16:creationId xmlns:a16="http://schemas.microsoft.com/office/drawing/2014/main" id="{06581D95-703C-10A9-C08A-8C056215A2A4}"/>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62231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 figur eller bilde">
    <p:bg>
      <p:bgPr>
        <a:solidFill>
          <a:schemeClr val="bg1"/>
        </a:solidFill>
        <a:effectLst/>
      </p:bgPr>
    </p:bg>
    <p:spTree>
      <p:nvGrpSpPr>
        <p:cNvPr id="1" name=""/>
        <p:cNvGrpSpPr/>
        <p:nvPr/>
      </p:nvGrpSpPr>
      <p:grpSpPr>
        <a:xfrm>
          <a:off x="0" y="0"/>
          <a:ext cx="0" cy="0"/>
          <a:chOff x="0" y="0"/>
          <a:chExt cx="0" cy="0"/>
        </a:xfrm>
      </p:grpSpPr>
      <p:sp>
        <p:nvSpPr>
          <p:cNvPr id="2" name="Round Single Corner of Rectangle 10">
            <a:extLst>
              <a:ext uri="{FF2B5EF4-FFF2-40B4-BE49-F238E27FC236}">
                <a16:creationId xmlns:a16="http://schemas.microsoft.com/office/drawing/2014/main" id="{DCCE9751-D797-3F9B-CB73-AAB94791109E}"/>
              </a:ext>
              <a:ext uri="{C183D7F6-B498-43B3-948B-1728B52AA6E4}">
                <adec:decorative xmlns:adec="http://schemas.microsoft.com/office/drawing/2017/decorative" val="1"/>
              </a:ext>
            </a:extLst>
          </p:cNvPr>
          <p:cNvSpPr/>
          <p:nvPr userDrawn="1"/>
        </p:nvSpPr>
        <p:spPr>
          <a:xfrm>
            <a:off x="0" y="6308725"/>
            <a:ext cx="12192000" cy="549275"/>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6" name="Grafikk 5">
            <a:extLst>
              <a:ext uri="{FF2B5EF4-FFF2-40B4-BE49-F238E27FC236}">
                <a16:creationId xmlns:a16="http://schemas.microsoft.com/office/drawing/2014/main" id="{9A3756F7-8588-54F7-F8C5-168614415494}"/>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8938" y="6486612"/>
            <a:ext cx="288000" cy="193500"/>
          </a:xfrm>
          <a:prstGeom prst="rect">
            <a:avLst/>
          </a:prstGeom>
        </p:spPr>
      </p:pic>
      <p:sp>
        <p:nvSpPr>
          <p:cNvPr id="8" name="Tittel 7">
            <a:extLst>
              <a:ext uri="{FF2B5EF4-FFF2-40B4-BE49-F238E27FC236}">
                <a16:creationId xmlns:a16="http://schemas.microsoft.com/office/drawing/2014/main" id="{8A524A5A-3E5A-5BD3-F408-488358651034}"/>
              </a:ext>
            </a:extLst>
          </p:cNvPr>
          <p:cNvSpPr>
            <a:spLocks noGrp="1"/>
          </p:cNvSpPr>
          <p:nvPr>
            <p:ph type="title" hasCustomPrompt="1"/>
          </p:nvPr>
        </p:nvSpPr>
        <p:spPr>
          <a:xfrm>
            <a:off x="0" y="-897888"/>
            <a:ext cx="5689626" cy="720000"/>
          </a:xfrm>
        </p:spPr>
        <p:txBody>
          <a:bodyPr anchor="b">
            <a:normAutofit/>
          </a:bodyPr>
          <a:lstStyle>
            <a:lvl1pPr>
              <a:defRPr sz="1400"/>
            </a:lvl1pPr>
          </a:lstStyle>
          <a:p>
            <a:r>
              <a:rPr lang="nb-NO"/>
              <a:t>Sett inn tittel for skjermopplesing</a:t>
            </a:r>
          </a:p>
        </p:txBody>
      </p:sp>
      <p:sp>
        <p:nvSpPr>
          <p:cNvPr id="7" name="Plassholder for bilde 6">
            <a:extLst>
              <a:ext uri="{FF2B5EF4-FFF2-40B4-BE49-F238E27FC236}">
                <a16:creationId xmlns:a16="http://schemas.microsoft.com/office/drawing/2014/main" id="{6EEAD077-2144-0091-7319-C3583D2D3271}"/>
              </a:ext>
            </a:extLst>
          </p:cNvPr>
          <p:cNvSpPr>
            <a:spLocks noGrp="1"/>
          </p:cNvSpPr>
          <p:nvPr>
            <p:ph type="pic" sz="quarter" idx="14"/>
          </p:nvPr>
        </p:nvSpPr>
        <p:spPr>
          <a:xfrm>
            <a:off x="0" y="0"/>
            <a:ext cx="12192000" cy="6858000"/>
          </a:xfrm>
        </p:spPr>
        <p:txBody>
          <a:bodyPr tIns="360000"/>
          <a:lstStyle>
            <a:lvl1pPr marL="0" indent="0" algn="ctr">
              <a:buNone/>
              <a:defRPr/>
            </a:lvl1pPr>
          </a:lstStyle>
          <a:p>
            <a:r>
              <a:rPr lang="nb-NO"/>
              <a:t>Klikk på ikonet for å legge til et bilde</a:t>
            </a:r>
          </a:p>
        </p:txBody>
      </p:sp>
      <p:sp>
        <p:nvSpPr>
          <p:cNvPr id="3" name="Date Placeholder 2">
            <a:extLst>
              <a:ext uri="{FF2B5EF4-FFF2-40B4-BE49-F238E27FC236}">
                <a16:creationId xmlns:a16="http://schemas.microsoft.com/office/drawing/2014/main" id="{08886E30-E647-A7B1-20FD-2D7AE67DA371}"/>
              </a:ext>
              <a:ext uri="{C183D7F6-B498-43B3-948B-1728B52AA6E4}">
                <adec:decorative xmlns:adec="http://schemas.microsoft.com/office/drawing/2017/decorative" val="1"/>
              </a:ext>
            </a:extLst>
          </p:cNvPr>
          <p:cNvSpPr>
            <a:spLocks noGrp="1"/>
          </p:cNvSpPr>
          <p:nvPr>
            <p:ph type="dt" sz="half" idx="10"/>
          </p:nvPr>
        </p:nvSpPr>
        <p:spPr/>
        <p:txBody>
          <a:bodyPr/>
          <a:lstStyle/>
          <a:p>
            <a:fld id="{816E2D02-6F39-5C40-A77B-F462C85A0336}" type="datetime1">
              <a:rPr lang="nb-NO" smtClean="0"/>
              <a:t>25.03.2026</a:t>
            </a:fld>
            <a:endParaRPr lang="nb-NO"/>
          </a:p>
        </p:txBody>
      </p:sp>
      <p:sp>
        <p:nvSpPr>
          <p:cNvPr id="4" name="Footer Placeholder 3">
            <a:extLst>
              <a:ext uri="{FF2B5EF4-FFF2-40B4-BE49-F238E27FC236}">
                <a16:creationId xmlns:a16="http://schemas.microsoft.com/office/drawing/2014/main" id="{C1C4546F-4602-94E2-3EE7-C9A968699A48}"/>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9EB6D611-E0DF-AAEA-6369-E3B0EE39B47C}"/>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pPr/>
              <a:t>‹#›</a:t>
            </a:fld>
            <a:endParaRPr lang="nb-NO"/>
          </a:p>
        </p:txBody>
      </p:sp>
    </p:spTree>
    <p:extLst>
      <p:ext uri="{BB962C8B-B14F-4D97-AF65-F5344CB8AC3E}">
        <p14:creationId xmlns:p14="http://schemas.microsoft.com/office/powerpoint/2010/main" val="1780339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delt v, ly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sz="2000">
                <a:latin typeface="+mn-lt"/>
                <a:ea typeface="Roboto" panose="02000000000000000000" pitchFamily="2" charset="0"/>
                <a:cs typeface="Roboto" panose="02000000000000000000" pitchFamily="2" charset="0"/>
              </a:defRPr>
            </a:lvl1pPr>
            <a:lvl2pPr>
              <a:lnSpc>
                <a:spcPct val="110000"/>
              </a:lnSpc>
              <a:defRPr sz="1600">
                <a:latin typeface="+mn-lt"/>
                <a:ea typeface="Roboto" panose="02000000000000000000" pitchFamily="2" charset="0"/>
                <a:cs typeface="Roboto" panose="02000000000000000000" pitchFamily="2" charset="0"/>
              </a:defRPr>
            </a:lvl2pPr>
            <a:lvl3pPr>
              <a:lnSpc>
                <a:spcPct val="110000"/>
              </a:lnSpc>
              <a:defRPr sz="1600">
                <a:latin typeface="+mn-lt"/>
                <a:ea typeface="Roboto" panose="02000000000000000000" pitchFamily="2" charset="0"/>
                <a:cs typeface="Roboto" panose="02000000000000000000" pitchFamily="2" charset="0"/>
              </a:defRPr>
            </a:lvl3pPr>
            <a:lvl4pPr>
              <a:lnSpc>
                <a:spcPct val="110000"/>
              </a:lnSpc>
              <a:defRPr sz="1600">
                <a:latin typeface="+mn-lt"/>
                <a:ea typeface="Roboto" panose="02000000000000000000" pitchFamily="2" charset="0"/>
                <a:cs typeface="Roboto" panose="02000000000000000000" pitchFamily="2" charset="0"/>
              </a:defRPr>
            </a:lvl4pPr>
            <a:lvl5pPr>
              <a:lnSpc>
                <a:spcPct val="110000"/>
              </a:lnSpc>
              <a:defRPr sz="1600">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a:extLst>
              <a:ext uri="{FF2B5EF4-FFF2-40B4-BE49-F238E27FC236}">
                <a16:creationId xmlns:a16="http://schemas.microsoft.com/office/drawing/2014/main" id="{0D62D2AC-F204-5052-A344-37748CC26544}"/>
              </a:ext>
              <a:ext uri="{C183D7F6-B498-43B3-948B-1728B52AA6E4}">
                <adec:decorative xmlns:adec="http://schemas.microsoft.com/office/drawing/2017/decorative" val="0"/>
              </a:ext>
            </a:extLst>
          </p:cNvPr>
          <p:cNvSpPr>
            <a:spLocks noGrp="1"/>
          </p:cNvSpPr>
          <p:nvPr>
            <p:ph type="pic" sz="quarter" idx="14"/>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5369435 h 6858000"/>
              <a:gd name="connsiteX3" fmla="*/ 6096000 w 6096000"/>
              <a:gd name="connsiteY3" fmla="*/ 5943600 h 6858000"/>
              <a:gd name="connsiteX4" fmla="*/ 6096000 w 6096000"/>
              <a:gd name="connsiteY4" fmla="*/ 6134993 h 6858000"/>
              <a:gd name="connsiteX5" fmla="*/ 5372993 w 6096000"/>
              <a:gd name="connsiteY5" fmla="*/ 6858000 h 6858000"/>
              <a:gd name="connsiteX6" fmla="*/ 5181600 w 6096000"/>
              <a:gd name="connsiteY6" fmla="*/ 6858000 h 6858000"/>
              <a:gd name="connsiteX7" fmla="*/ 3948216 w 6096000"/>
              <a:gd name="connsiteY7" fmla="*/ 6858000 h 6858000"/>
              <a:gd name="connsiteX8" fmla="*/ 0 w 6096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6096000" y="0"/>
                </a:lnTo>
                <a:lnTo>
                  <a:pt x="6096000" y="5369435"/>
                </a:lnTo>
                <a:lnTo>
                  <a:pt x="6096000" y="5943600"/>
                </a:lnTo>
                <a:lnTo>
                  <a:pt x="6096000" y="6134993"/>
                </a:lnTo>
                <a:cubicBezTo>
                  <a:pt x="6096000" y="6534299"/>
                  <a:pt x="5772299" y="6858000"/>
                  <a:pt x="5372993" y="6858000"/>
                </a:cubicBezTo>
                <a:lnTo>
                  <a:pt x="5181600" y="6858000"/>
                </a:lnTo>
                <a:lnTo>
                  <a:pt x="3948216" y="6858000"/>
                </a:lnTo>
                <a:lnTo>
                  <a:pt x="0" y="6858000"/>
                </a:lnTo>
                <a:close/>
              </a:path>
            </a:pathLst>
          </a:custGeom>
          <a:solidFill>
            <a:schemeClr val="bg2"/>
          </a:solidFill>
        </p:spPr>
        <p:txBody>
          <a:bodyPr wrap="square" tIns="360000">
            <a:noAutofit/>
          </a:bodyPr>
          <a:lstStyle>
            <a:lvl1pPr marL="0" indent="0" algn="ctr">
              <a:buNone/>
              <a:defRPr/>
            </a:lvl1pPr>
          </a:lstStyle>
          <a:p>
            <a:r>
              <a:rPr lang="nb-NO"/>
              <a:t>Klikk på ikonet for å legge til et bilde</a:t>
            </a:r>
          </a:p>
        </p:txBody>
      </p:sp>
      <p:sp>
        <p:nvSpPr>
          <p:cNvPr id="5" name="Date Placeholder 4">
            <a:extLst>
              <a:ext uri="{FF2B5EF4-FFF2-40B4-BE49-F238E27FC236}">
                <a16:creationId xmlns:a16="http://schemas.microsoft.com/office/drawing/2014/main" id="{1E07F0A7-4F91-0952-D11B-33CAE156358F}"/>
              </a:ext>
              <a:ext uri="{C183D7F6-B498-43B3-948B-1728B52AA6E4}">
                <adec:decorative xmlns:adec="http://schemas.microsoft.com/office/drawing/2017/decorative" val="1"/>
              </a:ext>
            </a:extLst>
          </p:cNvPr>
          <p:cNvSpPr>
            <a:spLocks noGrp="1"/>
          </p:cNvSpPr>
          <p:nvPr>
            <p:ph type="dt" sz="half" idx="10"/>
          </p:nvPr>
        </p:nvSpPr>
        <p:spPr/>
        <p:txBody>
          <a:bodyPr/>
          <a:lstStyle/>
          <a:p>
            <a:fld id="{13D579B6-F561-5B40-8A35-E8542372936F}" type="datetime1">
              <a:rPr lang="nb-NO" smtClean="0"/>
              <a:t>25.03.2026</a:t>
            </a:fld>
            <a:endParaRPr lang="nb-NO"/>
          </a:p>
        </p:txBody>
      </p:sp>
      <p:sp>
        <p:nvSpPr>
          <p:cNvPr id="6" name="Footer Placeholder 5">
            <a:extLst>
              <a:ext uri="{FF2B5EF4-FFF2-40B4-BE49-F238E27FC236}">
                <a16:creationId xmlns:a16="http://schemas.microsoft.com/office/drawing/2014/main" id="{A69ADB7D-4B47-2A51-5ED7-8458F24EE48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6F29663-9401-CCED-CB5B-26BB9CC1A17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9" name="Tittel 8">
            <a:extLst>
              <a:ext uri="{FF2B5EF4-FFF2-40B4-BE49-F238E27FC236}">
                <a16:creationId xmlns:a16="http://schemas.microsoft.com/office/drawing/2014/main" id="{E6C509A6-A612-4A8B-066D-F3C084F72AE3}"/>
              </a:ext>
            </a:extLst>
          </p:cNvPr>
          <p:cNvSpPr>
            <a:spLocks noGrp="1"/>
          </p:cNvSpPr>
          <p:nvPr>
            <p:ph type="title"/>
          </p:nvPr>
        </p:nvSpPr>
        <p:spPr>
          <a:xfrm>
            <a:off x="695326" y="620713"/>
            <a:ext cx="5400674" cy="1044575"/>
          </a:xfrm>
        </p:spPr>
        <p:txBody>
          <a:bodyPr rIns="360000"/>
          <a:lstStyle/>
          <a:p>
            <a:r>
              <a:rPr lang="nb-NO"/>
              <a:t>Klikk for å redigere tittelstil</a:t>
            </a:r>
          </a:p>
        </p:txBody>
      </p:sp>
      <p:pic>
        <p:nvPicPr>
          <p:cNvPr id="12" name="Grafikk 11">
            <a:extLst>
              <a:ext uri="{FF2B5EF4-FFF2-40B4-BE49-F238E27FC236}">
                <a16:creationId xmlns:a16="http://schemas.microsoft.com/office/drawing/2014/main" id="{3C3D7062-D60D-2C06-81F5-884FB615C00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8938" y="6486612"/>
            <a:ext cx="288000" cy="193500"/>
          </a:xfrm>
          <a:prstGeom prst="rect">
            <a:avLst/>
          </a:prstGeom>
        </p:spPr>
      </p:pic>
    </p:spTree>
    <p:extLst>
      <p:ext uri="{BB962C8B-B14F-4D97-AF65-F5344CB8AC3E}">
        <p14:creationId xmlns:p14="http://schemas.microsoft.com/office/powerpoint/2010/main" val="889023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odelt v, mø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95325" y="620713"/>
            <a:ext cx="5400675" cy="1044575"/>
          </a:xfrm>
        </p:spPr>
        <p:txBody>
          <a:bodyPr rIns="360000" anchor="ctr" anchorCtr="0">
            <a:noAutofit/>
          </a:bodyPr>
          <a:lstStyle>
            <a:lvl1pPr>
              <a:defRPr sz="3600">
                <a:solidFill>
                  <a:schemeClr val="bg1"/>
                </a:solidFill>
              </a:defRPr>
            </a:lvl1pPr>
          </a:lstStyle>
          <a:p>
            <a:r>
              <a:rPr lang="nb-NO"/>
              <a:t>Klikk for å redigere tittelstil</a:t>
            </a:r>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buClrTx/>
              <a:defRPr sz="2000">
                <a:solidFill>
                  <a:schemeClr val="bg1"/>
                </a:solidFill>
                <a:latin typeface="+mn-lt"/>
                <a:ea typeface="Roboto" panose="02000000000000000000" pitchFamily="2" charset="0"/>
                <a:cs typeface="Roboto" panose="02000000000000000000" pitchFamily="2" charset="0"/>
              </a:defRPr>
            </a:lvl1pPr>
            <a:lvl2pPr>
              <a:lnSpc>
                <a:spcPct val="110000"/>
              </a:lnSpc>
              <a:defRPr sz="1600">
                <a:solidFill>
                  <a:schemeClr val="bg1"/>
                </a:solidFill>
                <a:latin typeface="+mn-lt"/>
                <a:ea typeface="Roboto" panose="02000000000000000000" pitchFamily="2" charset="0"/>
                <a:cs typeface="Roboto" panose="02000000000000000000" pitchFamily="2" charset="0"/>
              </a:defRPr>
            </a:lvl2pPr>
            <a:lvl3pPr>
              <a:lnSpc>
                <a:spcPct val="110000"/>
              </a:lnSpc>
              <a:defRPr sz="1600">
                <a:solidFill>
                  <a:schemeClr val="bg1"/>
                </a:solidFill>
                <a:latin typeface="+mn-lt"/>
                <a:ea typeface="Roboto" panose="02000000000000000000" pitchFamily="2" charset="0"/>
                <a:cs typeface="Roboto" panose="02000000000000000000" pitchFamily="2" charset="0"/>
              </a:defRPr>
            </a:lvl3pPr>
            <a:lvl4pPr>
              <a:lnSpc>
                <a:spcPct val="110000"/>
              </a:lnSpc>
              <a:defRPr sz="1600">
                <a:solidFill>
                  <a:schemeClr val="bg1"/>
                </a:solidFill>
                <a:latin typeface="+mn-lt"/>
                <a:ea typeface="Roboto" panose="02000000000000000000" pitchFamily="2" charset="0"/>
                <a:cs typeface="Roboto" panose="02000000000000000000" pitchFamily="2" charset="0"/>
              </a:defRPr>
            </a:lvl4pPr>
            <a:lvl5pPr>
              <a:lnSpc>
                <a:spcPct val="110000"/>
              </a:lnSpc>
              <a:defRPr sz="1600">
                <a:solidFill>
                  <a:schemeClr val="bg1"/>
                </a:solidFill>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14">
            <a:extLst>
              <a:ext uri="{FF2B5EF4-FFF2-40B4-BE49-F238E27FC236}">
                <a16:creationId xmlns:a16="http://schemas.microsoft.com/office/drawing/2014/main" id="{BD8F9827-3EF3-3D0A-255F-528EB364E4CE}"/>
              </a:ext>
            </a:extLst>
          </p:cNvPr>
          <p:cNvSpPr>
            <a:spLocks noGrp="1"/>
          </p:cNvSpPr>
          <p:nvPr>
            <p:ph type="pic" sz="quarter" idx="13"/>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5369435 h 6858000"/>
              <a:gd name="connsiteX3" fmla="*/ 6096000 w 6096000"/>
              <a:gd name="connsiteY3" fmla="*/ 5943600 h 6858000"/>
              <a:gd name="connsiteX4" fmla="*/ 6096000 w 6096000"/>
              <a:gd name="connsiteY4" fmla="*/ 6134993 h 6858000"/>
              <a:gd name="connsiteX5" fmla="*/ 5372993 w 6096000"/>
              <a:gd name="connsiteY5" fmla="*/ 6858000 h 6858000"/>
              <a:gd name="connsiteX6" fmla="*/ 5181600 w 6096000"/>
              <a:gd name="connsiteY6" fmla="*/ 6858000 h 6858000"/>
              <a:gd name="connsiteX7" fmla="*/ 3948216 w 6096000"/>
              <a:gd name="connsiteY7" fmla="*/ 6858000 h 6858000"/>
              <a:gd name="connsiteX8" fmla="*/ 0 w 6096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6096000" y="0"/>
                </a:lnTo>
                <a:lnTo>
                  <a:pt x="6096000" y="5369435"/>
                </a:lnTo>
                <a:lnTo>
                  <a:pt x="6096000" y="5943600"/>
                </a:lnTo>
                <a:lnTo>
                  <a:pt x="6096000" y="6134993"/>
                </a:lnTo>
                <a:cubicBezTo>
                  <a:pt x="6096000" y="6534299"/>
                  <a:pt x="5772299" y="6858000"/>
                  <a:pt x="5372993" y="6858000"/>
                </a:cubicBezTo>
                <a:lnTo>
                  <a:pt x="5181600" y="6858000"/>
                </a:lnTo>
                <a:lnTo>
                  <a:pt x="3948216" y="6858000"/>
                </a:lnTo>
                <a:lnTo>
                  <a:pt x="0" y="6858000"/>
                </a:lnTo>
                <a:close/>
              </a:path>
            </a:pathLst>
          </a:custGeom>
          <a:solidFill>
            <a:schemeClr val="bg2"/>
          </a:solidFill>
        </p:spPr>
        <p:txBody>
          <a:bodyPr wrap="square" tIns="360000">
            <a:noAutofit/>
          </a:bodyPr>
          <a:lstStyle>
            <a:lvl1pPr marL="0" indent="0" algn="ctr">
              <a:buNone/>
              <a:defRPr/>
            </a:lvl1pPr>
          </a:lstStyle>
          <a:p>
            <a:r>
              <a:rPr lang="nb-NO"/>
              <a:t>Klikk på ikonet for å legge til et bilde</a:t>
            </a:r>
          </a:p>
        </p:txBody>
      </p:sp>
      <p:sp>
        <p:nvSpPr>
          <p:cNvPr id="5" name="Date Placeholder 4">
            <a:extLst>
              <a:ext uri="{FF2B5EF4-FFF2-40B4-BE49-F238E27FC236}">
                <a16:creationId xmlns:a16="http://schemas.microsoft.com/office/drawing/2014/main" id="{1E07F0A7-4F91-0952-D11B-33CAE156358F}"/>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D6D16768-56C7-1340-B787-3ABF6BC6BB4B}" type="datetime1">
              <a:rPr lang="nb-NO" smtClean="0"/>
              <a:t>25.03.2026</a:t>
            </a:fld>
            <a:endParaRPr lang="nb-NO"/>
          </a:p>
        </p:txBody>
      </p:sp>
      <p:sp>
        <p:nvSpPr>
          <p:cNvPr id="6" name="Footer Placeholder 5">
            <a:extLst>
              <a:ext uri="{FF2B5EF4-FFF2-40B4-BE49-F238E27FC236}">
                <a16:creationId xmlns:a16="http://schemas.microsoft.com/office/drawing/2014/main" id="{A69ADB7D-4B47-2A51-5ED7-8458F24EE48B}"/>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nb-NO"/>
          </a:p>
        </p:txBody>
      </p:sp>
      <p:sp>
        <p:nvSpPr>
          <p:cNvPr id="7" name="Slide Number Placeholder 6">
            <a:extLst>
              <a:ext uri="{FF2B5EF4-FFF2-40B4-BE49-F238E27FC236}">
                <a16:creationId xmlns:a16="http://schemas.microsoft.com/office/drawing/2014/main" id="{96F29663-9401-CCED-CB5B-26BB9CC1A17B}"/>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341FD356-1CC0-514B-B5D9-F98600AAE6F5}" type="slidenum">
              <a:rPr lang="nb-NO" smtClean="0"/>
              <a:pPr/>
              <a:t>‹#›</a:t>
            </a:fld>
            <a:endParaRPr lang="nb-NO"/>
          </a:p>
        </p:txBody>
      </p:sp>
      <p:pic>
        <p:nvPicPr>
          <p:cNvPr id="13" name="Grafikk 12">
            <a:extLst>
              <a:ext uri="{FF2B5EF4-FFF2-40B4-BE49-F238E27FC236}">
                <a16:creationId xmlns:a16="http://schemas.microsoft.com/office/drawing/2014/main" id="{98A08ECE-605C-49AF-4ABC-1011EFDEFD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8938" y="6486612"/>
            <a:ext cx="288000" cy="193500"/>
          </a:xfrm>
          <a:prstGeom prst="rect">
            <a:avLst/>
          </a:prstGeom>
        </p:spPr>
      </p:pic>
    </p:spTree>
    <p:extLst>
      <p:ext uri="{BB962C8B-B14F-4D97-AF65-F5344CB8AC3E}">
        <p14:creationId xmlns:p14="http://schemas.microsoft.com/office/powerpoint/2010/main" val="2318185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delt h, ly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096000" y="1952625"/>
            <a:ext cx="5400675" cy="4356100"/>
          </a:xfrm>
        </p:spPr>
        <p:txBody>
          <a:bodyPr lIns="360000" rIns="0"/>
          <a:lstStyle>
            <a:lvl1pPr>
              <a:defRPr sz="2000">
                <a:latin typeface="+mn-lt"/>
                <a:ea typeface="Roboto" panose="02000000000000000000" pitchFamily="2" charset="0"/>
                <a:cs typeface="Roboto" panose="02000000000000000000" pitchFamily="2" charset="0"/>
              </a:defRPr>
            </a:lvl1pPr>
            <a:lvl2pPr>
              <a:lnSpc>
                <a:spcPct val="110000"/>
              </a:lnSpc>
              <a:defRPr sz="1600">
                <a:latin typeface="+mn-lt"/>
                <a:ea typeface="Roboto" panose="02000000000000000000" pitchFamily="2" charset="0"/>
                <a:cs typeface="Roboto" panose="02000000000000000000" pitchFamily="2" charset="0"/>
              </a:defRPr>
            </a:lvl2pPr>
            <a:lvl3pPr>
              <a:lnSpc>
                <a:spcPct val="110000"/>
              </a:lnSpc>
              <a:defRPr sz="1600">
                <a:latin typeface="+mn-lt"/>
                <a:ea typeface="Roboto" panose="02000000000000000000" pitchFamily="2" charset="0"/>
                <a:cs typeface="Roboto" panose="02000000000000000000" pitchFamily="2" charset="0"/>
              </a:defRPr>
            </a:lvl3pPr>
            <a:lvl4pPr>
              <a:lnSpc>
                <a:spcPct val="110000"/>
              </a:lnSpc>
              <a:defRPr sz="1600">
                <a:latin typeface="+mn-lt"/>
                <a:ea typeface="Roboto" panose="02000000000000000000" pitchFamily="2" charset="0"/>
                <a:cs typeface="Roboto" panose="02000000000000000000" pitchFamily="2" charset="0"/>
              </a:defRPr>
            </a:lvl4pPr>
            <a:lvl5pPr>
              <a:lnSpc>
                <a:spcPct val="110000"/>
              </a:lnSpc>
              <a:defRPr sz="1600">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icture Placeholder 14">
            <a:extLst>
              <a:ext uri="{FF2B5EF4-FFF2-40B4-BE49-F238E27FC236}">
                <a16:creationId xmlns:a16="http://schemas.microsoft.com/office/drawing/2014/main" id="{9C7BF90D-8F29-40C1-CA2D-19D8878F4A6B}"/>
              </a:ext>
            </a:extLst>
          </p:cNvPr>
          <p:cNvSpPr>
            <a:spLocks noGrp="1"/>
          </p:cNvSpPr>
          <p:nvPr>
            <p:ph type="pic" sz="quarter" idx="13"/>
          </p:nvPr>
        </p:nvSpPr>
        <p:spPr>
          <a:xfrm>
            <a:off x="0" y="0"/>
            <a:ext cx="6096000" cy="685800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chemeClr val="bg2"/>
          </a:solidFill>
        </p:spPr>
        <p:txBody>
          <a:bodyPr wrap="square" tIns="360000">
            <a:noAutofit/>
          </a:bodyPr>
          <a:lstStyle>
            <a:lvl1pPr marL="0" indent="0" algn="ctr">
              <a:buNone/>
              <a:defRPr/>
            </a:lvl1pPr>
          </a:lstStyle>
          <a:p>
            <a:r>
              <a:rPr lang="nb-NO"/>
              <a:t>Klikk på ikonet for å legge til et bilde</a:t>
            </a:r>
          </a:p>
        </p:txBody>
      </p:sp>
      <p:sp>
        <p:nvSpPr>
          <p:cNvPr id="5" name="Date Placeholder 4">
            <a:extLst>
              <a:ext uri="{FF2B5EF4-FFF2-40B4-BE49-F238E27FC236}">
                <a16:creationId xmlns:a16="http://schemas.microsoft.com/office/drawing/2014/main" id="{1E07F0A7-4F91-0952-D11B-33CAE156358F}"/>
              </a:ext>
              <a:ext uri="{C183D7F6-B498-43B3-948B-1728B52AA6E4}">
                <adec:decorative xmlns:adec="http://schemas.microsoft.com/office/drawing/2017/decorative" val="1"/>
              </a:ext>
            </a:extLst>
          </p:cNvPr>
          <p:cNvSpPr>
            <a:spLocks noGrp="1"/>
          </p:cNvSpPr>
          <p:nvPr>
            <p:ph type="dt" sz="half" idx="10"/>
          </p:nvPr>
        </p:nvSpPr>
        <p:spPr/>
        <p:txBody>
          <a:bodyPr/>
          <a:lstStyle/>
          <a:p>
            <a:fld id="{2D496601-90BC-5A4F-A072-34692FF42E51}" type="datetime1">
              <a:rPr lang="nb-NO" smtClean="0"/>
              <a:t>25.03.2026</a:t>
            </a:fld>
            <a:endParaRPr lang="nb-NO"/>
          </a:p>
        </p:txBody>
      </p:sp>
      <p:sp>
        <p:nvSpPr>
          <p:cNvPr id="6" name="Footer Placeholder 5">
            <a:extLst>
              <a:ext uri="{FF2B5EF4-FFF2-40B4-BE49-F238E27FC236}">
                <a16:creationId xmlns:a16="http://schemas.microsoft.com/office/drawing/2014/main" id="{A69ADB7D-4B47-2A51-5ED7-8458F24EE48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6F29663-9401-CCED-CB5B-26BB9CC1A17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10" name="Tittel 9">
            <a:extLst>
              <a:ext uri="{FF2B5EF4-FFF2-40B4-BE49-F238E27FC236}">
                <a16:creationId xmlns:a16="http://schemas.microsoft.com/office/drawing/2014/main" id="{FC882582-0281-E799-94B4-4E5283207309}"/>
              </a:ext>
            </a:extLst>
          </p:cNvPr>
          <p:cNvSpPr>
            <a:spLocks noGrp="1"/>
          </p:cNvSpPr>
          <p:nvPr>
            <p:ph type="title"/>
          </p:nvPr>
        </p:nvSpPr>
        <p:spPr>
          <a:xfrm>
            <a:off x="6095999" y="620713"/>
            <a:ext cx="5400675" cy="1044575"/>
          </a:xfrm>
        </p:spPr>
        <p:txBody>
          <a:bodyPr lIns="360000"/>
          <a:lstStyle/>
          <a:p>
            <a:r>
              <a:rPr lang="nb-NO"/>
              <a:t>Klikk for å redigere tittelstil</a:t>
            </a:r>
          </a:p>
        </p:txBody>
      </p:sp>
    </p:spTree>
    <p:extLst>
      <p:ext uri="{BB962C8B-B14F-4D97-AF65-F5344CB8AC3E}">
        <p14:creationId xmlns:p14="http://schemas.microsoft.com/office/powerpoint/2010/main" val="1321478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delt h, mørk">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096000" y="1952625"/>
            <a:ext cx="5400675" cy="4356100"/>
          </a:xfrm>
        </p:spPr>
        <p:txBody>
          <a:bodyPr lIns="360000" rIns="0"/>
          <a:lstStyle>
            <a:lvl1pPr>
              <a:buClrTx/>
              <a:defRPr sz="2000">
                <a:solidFill>
                  <a:schemeClr val="bg1"/>
                </a:solidFill>
                <a:latin typeface="+mn-lt"/>
                <a:ea typeface="Roboto" panose="02000000000000000000" pitchFamily="2" charset="0"/>
                <a:cs typeface="Roboto" panose="02000000000000000000" pitchFamily="2" charset="0"/>
              </a:defRPr>
            </a:lvl1pPr>
            <a:lvl2pPr>
              <a:lnSpc>
                <a:spcPct val="110000"/>
              </a:lnSpc>
              <a:defRPr sz="1600">
                <a:solidFill>
                  <a:schemeClr val="bg1"/>
                </a:solidFill>
                <a:latin typeface="+mn-lt"/>
                <a:ea typeface="Roboto" panose="02000000000000000000" pitchFamily="2" charset="0"/>
                <a:cs typeface="Roboto" panose="02000000000000000000" pitchFamily="2" charset="0"/>
              </a:defRPr>
            </a:lvl2pPr>
            <a:lvl3pPr>
              <a:lnSpc>
                <a:spcPct val="110000"/>
              </a:lnSpc>
              <a:defRPr sz="1600">
                <a:solidFill>
                  <a:schemeClr val="bg1"/>
                </a:solidFill>
                <a:latin typeface="+mn-lt"/>
                <a:ea typeface="Roboto" panose="02000000000000000000" pitchFamily="2" charset="0"/>
                <a:cs typeface="Roboto" panose="02000000000000000000" pitchFamily="2" charset="0"/>
              </a:defRPr>
            </a:lvl3pPr>
            <a:lvl4pPr>
              <a:lnSpc>
                <a:spcPct val="110000"/>
              </a:lnSpc>
              <a:defRPr sz="1600">
                <a:solidFill>
                  <a:schemeClr val="bg1"/>
                </a:solidFill>
                <a:latin typeface="+mn-lt"/>
                <a:ea typeface="Roboto" panose="02000000000000000000" pitchFamily="2" charset="0"/>
                <a:cs typeface="Roboto" panose="02000000000000000000" pitchFamily="2" charset="0"/>
              </a:defRPr>
            </a:lvl4pPr>
            <a:lvl5pPr>
              <a:lnSpc>
                <a:spcPct val="110000"/>
              </a:lnSpc>
              <a:defRPr sz="1600">
                <a:solidFill>
                  <a:schemeClr val="bg1"/>
                </a:solidFill>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icture Placeholder 14">
            <a:extLst>
              <a:ext uri="{FF2B5EF4-FFF2-40B4-BE49-F238E27FC236}">
                <a16:creationId xmlns:a16="http://schemas.microsoft.com/office/drawing/2014/main" id="{9C7BF90D-8F29-40C1-CA2D-19D8878F4A6B}"/>
              </a:ext>
            </a:extLst>
          </p:cNvPr>
          <p:cNvSpPr>
            <a:spLocks noGrp="1"/>
          </p:cNvSpPr>
          <p:nvPr>
            <p:ph type="pic" sz="quarter" idx="13"/>
          </p:nvPr>
        </p:nvSpPr>
        <p:spPr>
          <a:xfrm>
            <a:off x="0" y="0"/>
            <a:ext cx="6096000" cy="685800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chemeClr val="bg2"/>
          </a:solidFill>
        </p:spPr>
        <p:txBody>
          <a:bodyPr wrap="square" tIns="360000">
            <a:noAutofit/>
          </a:bodyPr>
          <a:lstStyle>
            <a:lvl1pPr marL="0" indent="0" algn="ctr">
              <a:buNone/>
              <a:defRPr/>
            </a:lvl1pPr>
          </a:lstStyle>
          <a:p>
            <a:r>
              <a:rPr lang="nb-NO"/>
              <a:t>Klikk på ikonet for å legge til et bilde</a:t>
            </a:r>
          </a:p>
        </p:txBody>
      </p:sp>
      <p:sp>
        <p:nvSpPr>
          <p:cNvPr id="5" name="Date Placeholder 4">
            <a:extLst>
              <a:ext uri="{FF2B5EF4-FFF2-40B4-BE49-F238E27FC236}">
                <a16:creationId xmlns:a16="http://schemas.microsoft.com/office/drawing/2014/main" id="{1E07F0A7-4F91-0952-D11B-33CAE156358F}"/>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6568E919-AB03-974F-884F-D75D3847DBE4}" type="datetime1">
              <a:rPr lang="nb-NO" smtClean="0"/>
              <a:t>25.03.2026</a:t>
            </a:fld>
            <a:endParaRPr lang="nb-NO"/>
          </a:p>
        </p:txBody>
      </p:sp>
      <p:sp>
        <p:nvSpPr>
          <p:cNvPr id="6" name="Footer Placeholder 5">
            <a:extLst>
              <a:ext uri="{FF2B5EF4-FFF2-40B4-BE49-F238E27FC236}">
                <a16:creationId xmlns:a16="http://schemas.microsoft.com/office/drawing/2014/main" id="{A69ADB7D-4B47-2A51-5ED7-8458F24EE48B}"/>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Slide Number Placeholder 6">
            <a:extLst>
              <a:ext uri="{FF2B5EF4-FFF2-40B4-BE49-F238E27FC236}">
                <a16:creationId xmlns:a16="http://schemas.microsoft.com/office/drawing/2014/main" id="{96F29663-9401-CCED-CB5B-26BB9CC1A17B}"/>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341FD356-1CC0-514B-B5D9-F98600AAE6F5}" type="slidenum">
              <a:rPr lang="nb-NO" smtClean="0"/>
              <a:pPr/>
              <a:t>‹#›</a:t>
            </a:fld>
            <a:endParaRPr lang="nb-NO"/>
          </a:p>
        </p:txBody>
      </p:sp>
      <p:sp>
        <p:nvSpPr>
          <p:cNvPr id="10" name="Tittel 9">
            <a:extLst>
              <a:ext uri="{FF2B5EF4-FFF2-40B4-BE49-F238E27FC236}">
                <a16:creationId xmlns:a16="http://schemas.microsoft.com/office/drawing/2014/main" id="{FC882582-0281-E799-94B4-4E5283207309}"/>
              </a:ext>
            </a:extLst>
          </p:cNvPr>
          <p:cNvSpPr>
            <a:spLocks noGrp="1"/>
          </p:cNvSpPr>
          <p:nvPr>
            <p:ph type="title"/>
          </p:nvPr>
        </p:nvSpPr>
        <p:spPr>
          <a:xfrm>
            <a:off x="6095999" y="620713"/>
            <a:ext cx="5400675" cy="1044575"/>
          </a:xfrm>
        </p:spPr>
        <p:txBody>
          <a:bodyPr l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720687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ldekk bilde, liten tekstblokk">
    <p:spTree>
      <p:nvGrpSpPr>
        <p:cNvPr id="1" name=""/>
        <p:cNvGrpSpPr/>
        <p:nvPr/>
      </p:nvGrpSpPr>
      <p:grpSpPr>
        <a:xfrm>
          <a:off x="0" y="0"/>
          <a:ext cx="0" cy="0"/>
          <a:chOff x="0" y="0"/>
          <a:chExt cx="0" cy="0"/>
        </a:xfrm>
      </p:grpSpPr>
      <p:sp>
        <p:nvSpPr>
          <p:cNvPr id="10" name="Guide">
            <a:extLst>
              <a:ext uri="{FF2B5EF4-FFF2-40B4-BE49-F238E27FC236}">
                <a16:creationId xmlns:a16="http://schemas.microsoft.com/office/drawing/2014/main" id="{699A2402-4AD5-7C27-A860-2798A9BEEE11}"/>
              </a:ext>
              <a:ext uri="{C183D7F6-B498-43B3-948B-1728B52AA6E4}">
                <adec:decorative xmlns:adec="http://schemas.microsoft.com/office/drawing/2017/decorative" val="1"/>
              </a:ext>
            </a:extLst>
          </p:cNvPr>
          <p:cNvSpPr txBox="1"/>
          <p:nvPr userDrawn="1"/>
        </p:nvSpPr>
        <p:spPr>
          <a:xfrm>
            <a:off x="12313919" y="549275"/>
            <a:ext cx="1293593" cy="1107996"/>
          </a:xfrm>
          <a:prstGeom prst="rect">
            <a:avLst/>
          </a:prstGeom>
          <a:noFill/>
        </p:spPr>
        <p:txBody>
          <a:bodyPr wrap="square" lIns="0" tIns="0" rIns="0" bIns="0" rtlCol="0">
            <a:spAutoFit/>
          </a:bodyPr>
          <a:lstStyle/>
          <a:p>
            <a:pPr algn="l"/>
            <a:r>
              <a:rPr lang="nb-NO" sz="1200">
                <a:latin typeface="Roboto" panose="02000000000000000000" pitchFamily="2" charset="0"/>
                <a:ea typeface="Roboto" panose="02000000000000000000" pitchFamily="2" charset="0"/>
                <a:cs typeface="Roboto" panose="02000000000000000000" pitchFamily="2" charset="0"/>
              </a:rPr>
              <a:t>Blokken plasseres i det hjørnet som passer bildet best.</a:t>
            </a:r>
          </a:p>
          <a:p>
            <a:pPr algn="l"/>
            <a:endParaRPr lang="nb-NO" sz="1200">
              <a:latin typeface="Roboto" panose="02000000000000000000" pitchFamily="2" charset="0"/>
              <a:ea typeface="Roboto" panose="02000000000000000000" pitchFamily="2" charset="0"/>
              <a:cs typeface="Roboto" panose="02000000000000000000" pitchFamily="2" charset="0"/>
            </a:endParaRPr>
          </a:p>
          <a:p>
            <a:pPr algn="l"/>
            <a:r>
              <a:rPr lang="nb-NO" sz="1200" b="1">
                <a:latin typeface="Roboto" panose="02000000000000000000" pitchFamily="2" charset="0"/>
                <a:ea typeface="Roboto" panose="02000000000000000000" pitchFamily="2" charset="0"/>
                <a:cs typeface="Roboto" panose="02000000000000000000" pitchFamily="2" charset="0"/>
              </a:rPr>
              <a:t>NB. Bruk hjelpelinjer!</a:t>
            </a:r>
          </a:p>
        </p:txBody>
      </p:sp>
      <p:sp>
        <p:nvSpPr>
          <p:cNvPr id="17" name="Bilde">
            <a:extLst>
              <a:ext uri="{FF2B5EF4-FFF2-40B4-BE49-F238E27FC236}">
                <a16:creationId xmlns:a16="http://schemas.microsoft.com/office/drawing/2014/main" id="{564D2DC8-0601-F2BC-389F-6617CEB91D95}"/>
              </a:ext>
            </a:extLst>
          </p:cNvPr>
          <p:cNvSpPr>
            <a:spLocks noGrp="1"/>
          </p:cNvSpPr>
          <p:nvPr>
            <p:ph type="pic" sz="quarter" idx="13"/>
          </p:nvPr>
        </p:nvSpPr>
        <p:spPr>
          <a:xfrm>
            <a:off x="-1" y="0"/>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solidFill>
            <a:schemeClr val="bg2"/>
          </a:solidFill>
        </p:spPr>
        <p:txBody>
          <a:bodyPr wrap="square" tIns="360000">
            <a:noAutofit/>
          </a:bodyPr>
          <a:lstStyle>
            <a:lvl1pPr marL="0" indent="0" algn="ctr">
              <a:buNone/>
              <a:defRPr/>
            </a:lvl1pPr>
          </a:lstStyle>
          <a:p>
            <a:r>
              <a:rPr lang="nb-NO"/>
              <a:t>Klikk på ikonet for å legge til et bilde</a:t>
            </a:r>
          </a:p>
        </p:txBody>
      </p:sp>
      <p:sp>
        <p:nvSpPr>
          <p:cNvPr id="15" name="Tekst">
            <a:extLst>
              <a:ext uri="{FF2B5EF4-FFF2-40B4-BE49-F238E27FC236}">
                <a16:creationId xmlns:a16="http://schemas.microsoft.com/office/drawing/2014/main" id="{80619626-4239-8766-8457-9BD604F81987}"/>
              </a:ext>
            </a:extLst>
          </p:cNvPr>
          <p:cNvSpPr>
            <a:spLocks noGrp="1"/>
          </p:cNvSpPr>
          <p:nvPr>
            <p:ph type="body" sz="quarter" idx="14"/>
          </p:nvPr>
        </p:nvSpPr>
        <p:spPr>
          <a:xfrm>
            <a:off x="8256588" y="620713"/>
            <a:ext cx="3240000" cy="3095625"/>
          </a:xfrm>
          <a:prstGeom prst="round1Rect">
            <a:avLst>
              <a:gd name="adj" fmla="val 13232"/>
            </a:avLst>
          </a:prstGeom>
          <a:solidFill>
            <a:schemeClr val="bg1"/>
          </a:solidFill>
        </p:spPr>
        <p:txBody>
          <a:bodyPr wrap="square" lIns="288000" tIns="720000" rIns="288000" bIns="288000">
            <a:noAutofit/>
          </a:bodyPr>
          <a:lstStyle>
            <a:lvl1pPr marL="0" indent="-270000">
              <a:lnSpc>
                <a:spcPct val="120000"/>
              </a:lnSpc>
              <a:spcBef>
                <a:spcPts val="500"/>
              </a:spcBef>
              <a:buNone/>
              <a:defRPr sz="1800"/>
            </a:lvl1pPr>
            <a:lvl2pPr marL="0" indent="-270000">
              <a:lnSpc>
                <a:spcPct val="100000"/>
              </a:lnSpc>
              <a:spcBef>
                <a:spcPts val="500"/>
              </a:spcBef>
              <a:buFont typeface="Arial" panose="020B0604020202020204" pitchFamily="34" charset="0"/>
              <a:buChar char="•"/>
              <a:defRPr sz="1600"/>
            </a:lvl2pPr>
            <a:lvl3pPr marL="491400" indent="0">
              <a:buNone/>
              <a:defRPr sz="2400"/>
            </a:lvl3pPr>
            <a:lvl4pPr marL="707400" indent="0">
              <a:buNone/>
              <a:defRPr sz="2400"/>
            </a:lvl4pPr>
            <a:lvl5pPr marL="923400" indent="0">
              <a:buNone/>
              <a:defRPr sz="2400"/>
            </a:lvl5pPr>
          </a:lstStyle>
          <a:p>
            <a:pPr lvl="0"/>
            <a:r>
              <a:rPr lang="nb-NO"/>
              <a:t>Klikk for å redigere tekststiler i malen</a:t>
            </a:r>
          </a:p>
          <a:p>
            <a:pPr lvl="1"/>
            <a:r>
              <a:rPr lang="nb-NO"/>
              <a:t>Andre nivå</a:t>
            </a:r>
          </a:p>
        </p:txBody>
      </p:sp>
      <p:sp>
        <p:nvSpPr>
          <p:cNvPr id="19" name="Graphic">
            <a:extLst>
              <a:ext uri="{FF2B5EF4-FFF2-40B4-BE49-F238E27FC236}">
                <a16:creationId xmlns:a16="http://schemas.microsoft.com/office/drawing/2014/main" id="{52675333-694D-0924-A96E-4336D20837F4}"/>
              </a:ext>
              <a:ext uri="{C183D7F6-B498-43B3-948B-1728B52AA6E4}">
                <adec:decorative xmlns:adec="http://schemas.microsoft.com/office/drawing/2017/decorative" val="1"/>
              </a:ext>
            </a:extLst>
          </p:cNvPr>
          <p:cNvSpPr>
            <a:spLocks noGrp="1"/>
          </p:cNvSpPr>
          <p:nvPr>
            <p:ph type="body" sz="quarter" idx="15"/>
          </p:nvPr>
        </p:nvSpPr>
        <p:spPr>
          <a:xfrm>
            <a:off x="8569111" y="927407"/>
            <a:ext cx="273600" cy="90000"/>
          </a:xfrm>
          <a:blipFill>
            <a:blip>
              <a:extLst>
                <a:ext uri="{96DAC541-7B7A-43D3-8B79-37D633B846F1}">
                  <asvg:svgBlip xmlns:asvg="http://schemas.microsoft.com/office/drawing/2016/SVG/main" r:embed="rId2"/>
                </a:ext>
              </a:extLst>
            </a:blip>
            <a:stretch>
              <a:fillRect/>
            </a:stretch>
          </a:blipFill>
        </p:spPr>
        <p:txBody>
          <a:bodyPr anchor="ctr">
            <a:normAutofit/>
          </a:bodyPr>
          <a:lstStyle>
            <a:lvl1pPr marL="0" indent="0" algn="r">
              <a:buNone/>
              <a:defRPr sz="100">
                <a:solidFill>
                  <a:schemeClr val="accent1"/>
                </a:solidFill>
              </a:defRPr>
            </a:lvl1pPr>
            <a:lvl2pPr marL="275400" indent="0">
              <a:buNone/>
              <a:defRPr/>
            </a:lvl2pPr>
            <a:lvl3pPr marL="491400" indent="0">
              <a:buNone/>
              <a:defRPr/>
            </a:lvl3pPr>
            <a:lvl4pPr marL="707400" indent="0">
              <a:buNone/>
              <a:defRPr/>
            </a:lvl4pPr>
            <a:lvl5pPr marL="923400" indent="0">
              <a:buNone/>
              <a:defRPr/>
            </a:lvl5pPr>
          </a:lstStyle>
          <a:p>
            <a:pPr lvl="0"/>
            <a:r>
              <a:rPr lang="nb-NO"/>
              <a:t>Klikk for å redigere tekststiler i malen</a:t>
            </a:r>
          </a:p>
        </p:txBody>
      </p:sp>
      <p:sp>
        <p:nvSpPr>
          <p:cNvPr id="3" name="Date Placeholder 2">
            <a:extLst>
              <a:ext uri="{FF2B5EF4-FFF2-40B4-BE49-F238E27FC236}">
                <a16:creationId xmlns:a16="http://schemas.microsoft.com/office/drawing/2014/main" id="{08886E30-E647-A7B1-20FD-2D7AE67DA371}"/>
              </a:ext>
              <a:ext uri="{C183D7F6-B498-43B3-948B-1728B52AA6E4}">
                <adec:decorative xmlns:adec="http://schemas.microsoft.com/office/drawing/2017/decorative" val="1"/>
              </a:ext>
            </a:extLst>
          </p:cNvPr>
          <p:cNvSpPr>
            <a:spLocks noGrp="1"/>
          </p:cNvSpPr>
          <p:nvPr>
            <p:ph type="dt" sz="half" idx="10"/>
          </p:nvPr>
        </p:nvSpPr>
        <p:spPr/>
        <p:txBody>
          <a:bodyPr/>
          <a:lstStyle/>
          <a:p>
            <a:fld id="{195E79B3-FEAD-1D43-94FA-C03DF327079F}" type="datetime1">
              <a:rPr lang="nb-NO" smtClean="0"/>
              <a:t>25.03.2026</a:t>
            </a:fld>
            <a:endParaRPr lang="nb-NO"/>
          </a:p>
        </p:txBody>
      </p:sp>
      <p:sp>
        <p:nvSpPr>
          <p:cNvPr id="4" name="Footer Placeholder 3">
            <a:extLst>
              <a:ext uri="{FF2B5EF4-FFF2-40B4-BE49-F238E27FC236}">
                <a16:creationId xmlns:a16="http://schemas.microsoft.com/office/drawing/2014/main" id="{C1C4546F-4602-94E2-3EE7-C9A968699A48}"/>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9EB6D611-E0DF-AAEA-6369-E3B0EE39B47C}"/>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pPr/>
              <a:t>‹#›</a:t>
            </a:fld>
            <a:endParaRPr lang="nb-NO"/>
          </a:p>
        </p:txBody>
      </p:sp>
    </p:spTree>
    <p:extLst>
      <p:ext uri="{BB962C8B-B14F-4D97-AF65-F5344CB8AC3E}">
        <p14:creationId xmlns:p14="http://schemas.microsoft.com/office/powerpoint/2010/main" val="4082426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engelsk">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BFECD28A-B69E-4F54-C276-99260D28CD3A}"/>
              </a:ext>
              <a:ext uri="{C183D7F6-B498-43B3-948B-1728B52AA6E4}">
                <adec:decorative xmlns:adec="http://schemas.microsoft.com/office/drawing/2017/decorative" val="1"/>
              </a:ext>
            </a:extLst>
          </p:cNvPr>
          <p:cNvSpPr/>
          <p:nvPr userDrawn="1"/>
        </p:nvSpPr>
        <p:spPr>
          <a:xfrm flipV="1">
            <a:off x="0" y="0"/>
            <a:ext cx="12192000" cy="4918229"/>
          </a:xfrm>
          <a:prstGeom prst="round1Rect">
            <a:avLst>
              <a:gd name="adj" fmla="val 140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E6588A2A-295F-06C4-F34B-DDA0AF8756EC}"/>
              </a:ext>
            </a:extLst>
          </p:cNvPr>
          <p:cNvSpPr>
            <a:spLocks noGrp="1"/>
          </p:cNvSpPr>
          <p:nvPr>
            <p:ph type="title"/>
          </p:nvPr>
        </p:nvSpPr>
        <p:spPr>
          <a:xfrm>
            <a:off x="1774825" y="1230223"/>
            <a:ext cx="8642350" cy="2381430"/>
          </a:xfrm>
        </p:spPr>
        <p:txBody>
          <a:bodyPr anchor="b" anchorCtr="0">
            <a:normAutofit/>
          </a:bodyPr>
          <a:lstStyle>
            <a:lvl1pPr>
              <a:lnSpc>
                <a:spcPct val="90000"/>
              </a:lnSpc>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p>
        </p:txBody>
      </p:sp>
      <p:sp>
        <p:nvSpPr>
          <p:cNvPr id="4" name="Text Placeholder 13">
            <a:extLst>
              <a:ext uri="{FF2B5EF4-FFF2-40B4-BE49-F238E27FC236}">
                <a16:creationId xmlns:a16="http://schemas.microsoft.com/office/drawing/2014/main" id="{7244C19D-6F93-5460-EE6C-1891BF2105A6}"/>
              </a:ext>
            </a:extLst>
          </p:cNvPr>
          <p:cNvSpPr>
            <a:spLocks noGrp="1"/>
          </p:cNvSpPr>
          <p:nvPr>
            <p:ph type="body" sz="quarter" idx="14"/>
          </p:nvPr>
        </p:nvSpPr>
        <p:spPr>
          <a:xfrm>
            <a:off x="1774827" y="3867771"/>
            <a:ext cx="8642348" cy="384175"/>
          </a:xfrm>
        </p:spPr>
        <p:txBody>
          <a:bodyPr>
            <a:normAutofit/>
          </a:bodyPr>
          <a:lstStyle>
            <a:lvl1pPr marL="0" indent="0">
              <a:buNone/>
              <a:defRPr sz="2000" b="1" i="0">
                <a:solidFill>
                  <a:schemeClr val="bg1"/>
                </a:solidFill>
                <a:latin typeface="+mn-lt"/>
                <a:ea typeface="Roboto" panose="02000000000000000000" pitchFamily="2" charset="0"/>
                <a:cs typeface="Roboto" panose="02000000000000000000" pitchFamily="2" charset="0"/>
              </a:defRPr>
            </a:lvl1pPr>
          </a:lstStyle>
          <a:p>
            <a:pPr lvl="0"/>
            <a:r>
              <a:rPr lang="nb-NO"/>
              <a:t>Klikk for å redigere tekststiler i malen</a:t>
            </a:r>
          </a:p>
        </p:txBody>
      </p:sp>
      <p:sp>
        <p:nvSpPr>
          <p:cNvPr id="13" name="Text Placeholder 13">
            <a:extLst>
              <a:ext uri="{FF2B5EF4-FFF2-40B4-BE49-F238E27FC236}">
                <a16:creationId xmlns:a16="http://schemas.microsoft.com/office/drawing/2014/main" id="{8854B41D-D927-3848-062F-33BAEBA1F099}"/>
              </a:ext>
            </a:extLst>
          </p:cNvPr>
          <p:cNvSpPr>
            <a:spLocks noGrp="1"/>
          </p:cNvSpPr>
          <p:nvPr>
            <p:ph type="body" sz="quarter" idx="13"/>
          </p:nvPr>
        </p:nvSpPr>
        <p:spPr>
          <a:xfrm>
            <a:off x="1774825" y="5364170"/>
            <a:ext cx="8642350" cy="360000"/>
          </a:xfrm>
        </p:spPr>
        <p:txBody>
          <a:bodyPr>
            <a:normAutofit/>
          </a:bodyPr>
          <a:lstStyle>
            <a:lvl1pPr marL="0" indent="0">
              <a:buNone/>
              <a:defRPr sz="1600">
                <a:solidFill>
                  <a:schemeClr val="tx1">
                    <a:lumMod val="90000"/>
                    <a:lumOff val="10000"/>
                  </a:schemeClr>
                </a:solidFill>
              </a:defRPr>
            </a:lvl1pPr>
          </a:lstStyle>
          <a:p>
            <a:pPr lvl="0"/>
            <a:r>
              <a:rPr lang="nb-NO"/>
              <a:t>Klikk for å redigere tekststiler i malen</a:t>
            </a:r>
          </a:p>
        </p:txBody>
      </p:sp>
      <p:sp>
        <p:nvSpPr>
          <p:cNvPr id="12" name="Round Single Corner of Rectangle 11">
            <a:extLst>
              <a:ext uri="{FF2B5EF4-FFF2-40B4-BE49-F238E27FC236}">
                <a16:creationId xmlns:a16="http://schemas.microsoft.com/office/drawing/2014/main" id="{9A5807E1-2F61-C5BC-3B43-D9F6EA7D5977}"/>
              </a:ext>
              <a:ext uri="{C183D7F6-B498-43B3-948B-1728B52AA6E4}">
                <adec:decorative xmlns:adec="http://schemas.microsoft.com/office/drawing/2017/decorative" val="1"/>
              </a:ext>
            </a:extLst>
          </p:cNvPr>
          <p:cNvSpPr/>
          <p:nvPr userDrawn="1"/>
        </p:nvSpPr>
        <p:spPr>
          <a:xfrm flipV="1">
            <a:off x="1774825" y="5734800"/>
            <a:ext cx="270000" cy="90000"/>
          </a:xfrm>
          <a:prstGeom prst="round1Rect">
            <a:avLst>
              <a:gd name="adj" fmla="val 448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tekst, Font, Grafikk, skjermbilde&#10;&#10;Automatisk generert beskrivelse">
            <a:extLst>
              <a:ext uri="{FF2B5EF4-FFF2-40B4-BE49-F238E27FC236}">
                <a16:creationId xmlns:a16="http://schemas.microsoft.com/office/drawing/2014/main" id="{8C0AD9CB-DF95-7D27-53BB-376F0CB6159B}"/>
              </a:ext>
            </a:extLst>
          </p:cNvPr>
          <p:cNvPicPr>
            <a:picLocks noChangeAspect="1"/>
          </p:cNvPicPr>
          <p:nvPr userDrawn="1"/>
        </p:nvPicPr>
        <p:blipFill>
          <a:blip r:embed="rId2"/>
          <a:stretch>
            <a:fillRect/>
          </a:stretch>
        </p:blipFill>
        <p:spPr>
          <a:xfrm>
            <a:off x="1576794" y="656223"/>
            <a:ext cx="3110817" cy="526105"/>
          </a:xfrm>
          <a:prstGeom prst="rect">
            <a:avLst/>
          </a:prstGeom>
        </p:spPr>
      </p:pic>
    </p:spTree>
    <p:extLst>
      <p:ext uri="{BB962C8B-B14F-4D97-AF65-F5344CB8AC3E}">
        <p14:creationId xmlns:p14="http://schemas.microsoft.com/office/powerpoint/2010/main" val="4143376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ldekk bilde, stor tekstblok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5F352013-EA5A-9DF7-ECA6-48E28A9F3FB9}"/>
              </a:ext>
            </a:extLst>
          </p:cNvPr>
          <p:cNvSpPr>
            <a:spLocks noGrp="1"/>
          </p:cNvSpPr>
          <p:nvPr>
            <p:ph type="pic" sz="quarter" idx="13"/>
          </p:nvPr>
        </p:nvSpPr>
        <p:spPr>
          <a:xfrm>
            <a:off x="0" y="0"/>
            <a:ext cx="12192001" cy="6858000"/>
          </a:xfrm>
          <a:solidFill>
            <a:schemeClr val="bg2"/>
          </a:solidFill>
        </p:spPr>
        <p:txBody>
          <a:bodyPr/>
          <a:lstStyle/>
          <a:p>
            <a:r>
              <a:rPr lang="nb-NO"/>
              <a:t>Klikk på ikonet for å legge til et bilde</a:t>
            </a:r>
          </a:p>
        </p:txBody>
      </p:sp>
      <p:sp>
        <p:nvSpPr>
          <p:cNvPr id="8" name="Text Placeholder 7">
            <a:extLst>
              <a:ext uri="{FF2B5EF4-FFF2-40B4-BE49-F238E27FC236}">
                <a16:creationId xmlns:a16="http://schemas.microsoft.com/office/drawing/2014/main" id="{48191E82-2792-D04C-A995-820EA7D9137C}"/>
              </a:ext>
            </a:extLst>
          </p:cNvPr>
          <p:cNvSpPr>
            <a:spLocks noGrp="1"/>
          </p:cNvSpPr>
          <p:nvPr>
            <p:ph type="body" sz="quarter" idx="14"/>
          </p:nvPr>
        </p:nvSpPr>
        <p:spPr>
          <a:xfrm>
            <a:off x="6831836" y="620712"/>
            <a:ext cx="4664751" cy="4059661"/>
          </a:xfrm>
          <a:prstGeom prst="round1Rect">
            <a:avLst>
              <a:gd name="adj" fmla="val 17649"/>
            </a:avLst>
          </a:prstGeom>
          <a:solidFill>
            <a:schemeClr val="bg1"/>
          </a:solidFill>
        </p:spPr>
        <p:txBody>
          <a:bodyPr lIns="360000" tIns="1080000" rIns="288000" bIns="288000">
            <a:normAutofit/>
          </a:bodyPr>
          <a:lstStyle>
            <a:lvl1pPr marL="0" indent="0">
              <a:lnSpc>
                <a:spcPct val="100000"/>
              </a:lnSpc>
              <a:buNone/>
              <a:defRPr sz="3600" b="1">
                <a:solidFill>
                  <a:schemeClr val="accent1"/>
                </a:solidFill>
              </a:defRPr>
            </a:lvl1pPr>
            <a:lvl2pPr marL="618300" indent="-342900">
              <a:buFont typeface="Arial" panose="020B0604020202020204" pitchFamily="34" charset="0"/>
              <a:buChar char="•"/>
              <a:defRPr sz="1800"/>
            </a:lvl2pPr>
            <a:lvl3pPr marL="491400" indent="0">
              <a:buNone/>
              <a:defRPr sz="2400"/>
            </a:lvl3pPr>
            <a:lvl4pPr marL="707400" indent="0">
              <a:buNone/>
              <a:defRPr sz="2400"/>
            </a:lvl4pPr>
            <a:lvl5pPr marL="923400" indent="0">
              <a:buNone/>
              <a:defRPr sz="2400"/>
            </a:lvl5pPr>
          </a:lstStyle>
          <a:p>
            <a:pPr lvl="0"/>
            <a:r>
              <a:rPr lang="nb-NO"/>
              <a:t>Klikk for å redigere tekststiler i malen</a:t>
            </a:r>
          </a:p>
        </p:txBody>
      </p:sp>
      <p:sp>
        <p:nvSpPr>
          <p:cNvPr id="7" name="TextBox 6">
            <a:extLst>
              <a:ext uri="{FF2B5EF4-FFF2-40B4-BE49-F238E27FC236}">
                <a16:creationId xmlns:a16="http://schemas.microsoft.com/office/drawing/2014/main" id="{1A49859A-F13F-644E-5B05-EDEDB1F1CAC1}"/>
              </a:ext>
              <a:ext uri="{C183D7F6-B498-43B3-948B-1728B52AA6E4}">
                <adec:decorative xmlns:adec="http://schemas.microsoft.com/office/drawing/2017/decorative" val="1"/>
              </a:ext>
            </a:extLst>
          </p:cNvPr>
          <p:cNvSpPr txBox="1"/>
          <p:nvPr userDrawn="1"/>
        </p:nvSpPr>
        <p:spPr>
          <a:xfrm>
            <a:off x="12282388" y="858777"/>
            <a:ext cx="1278629" cy="1107996"/>
          </a:xfrm>
          <a:prstGeom prst="rect">
            <a:avLst/>
          </a:prstGeom>
          <a:noFill/>
        </p:spPr>
        <p:txBody>
          <a:bodyPr wrap="square" lIns="0" tIns="0" rIns="0" bIns="0" rtlCol="0">
            <a:spAutoFit/>
          </a:bodyPr>
          <a:lstStyle/>
          <a:p>
            <a:pPr algn="l"/>
            <a:r>
              <a:rPr lang="nb-NO" sz="1200">
                <a:latin typeface="Roboto" panose="02000000000000000000" pitchFamily="2" charset="0"/>
                <a:ea typeface="Roboto" panose="02000000000000000000" pitchFamily="2" charset="0"/>
                <a:cs typeface="Roboto" panose="02000000000000000000" pitchFamily="2" charset="0"/>
              </a:rPr>
              <a:t>Blokken plasseres i det hjørnet som passer bildet best.</a:t>
            </a:r>
          </a:p>
          <a:p>
            <a:pPr algn="l"/>
            <a:endParaRPr lang="nb-NO" sz="1200">
              <a:latin typeface="Roboto" panose="02000000000000000000" pitchFamily="2" charset="0"/>
              <a:ea typeface="Roboto" panose="02000000000000000000" pitchFamily="2" charset="0"/>
              <a:cs typeface="Roboto" panose="02000000000000000000" pitchFamily="2" charset="0"/>
            </a:endParaRPr>
          </a:p>
          <a:p>
            <a:pPr algn="l"/>
            <a:r>
              <a:rPr lang="nb-NO" sz="1200" b="1">
                <a:latin typeface="Roboto" panose="02000000000000000000" pitchFamily="2" charset="0"/>
                <a:ea typeface="Roboto" panose="02000000000000000000" pitchFamily="2" charset="0"/>
                <a:cs typeface="Roboto" panose="02000000000000000000" pitchFamily="2" charset="0"/>
              </a:rPr>
              <a:t>NB. Bruk hjelpelinjer!</a:t>
            </a:r>
          </a:p>
        </p:txBody>
      </p:sp>
      <p:sp>
        <p:nvSpPr>
          <p:cNvPr id="4" name="Plassholder for tekst 3">
            <a:extLst>
              <a:ext uri="{FF2B5EF4-FFF2-40B4-BE49-F238E27FC236}">
                <a16:creationId xmlns:a16="http://schemas.microsoft.com/office/drawing/2014/main" id="{F06F01F7-3339-FA99-42DD-C2DF02D3F138}"/>
              </a:ext>
              <a:ext uri="{C183D7F6-B498-43B3-948B-1728B52AA6E4}">
                <adec:decorative xmlns:adec="http://schemas.microsoft.com/office/drawing/2017/decorative" val="1"/>
              </a:ext>
            </a:extLst>
          </p:cNvPr>
          <p:cNvSpPr>
            <a:spLocks noGrp="1"/>
          </p:cNvSpPr>
          <p:nvPr>
            <p:ph type="body" sz="quarter" idx="15"/>
          </p:nvPr>
        </p:nvSpPr>
        <p:spPr>
          <a:xfrm>
            <a:off x="7213346" y="1064315"/>
            <a:ext cx="1782000" cy="237600"/>
          </a:xfrm>
          <a:blipFill>
            <a:blip>
              <a:extLst>
                <a:ext uri="{96DAC541-7B7A-43D3-8B79-37D633B846F1}">
                  <asvg:svgBlip xmlns:asvg="http://schemas.microsoft.com/office/drawing/2016/SVG/main" r:embed="rId2"/>
                </a:ext>
              </a:extLst>
            </a:blip>
            <a:stretch>
              <a:fillRect/>
            </a:stretch>
          </a:blipFill>
        </p:spPr>
        <p:txBody>
          <a:bodyPr>
            <a:normAutofit/>
          </a:bodyPr>
          <a:lstStyle>
            <a:lvl1pPr marL="0" indent="0">
              <a:buNone/>
              <a:defRPr sz="1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570500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plisting">
    <p:spTree>
      <p:nvGrpSpPr>
        <p:cNvPr id="1" name=""/>
        <p:cNvGrpSpPr/>
        <p:nvPr/>
      </p:nvGrpSpPr>
      <p:grpSpPr>
        <a:xfrm>
          <a:off x="0" y="0"/>
          <a:ext cx="0" cy="0"/>
          <a:chOff x="0" y="0"/>
          <a:chExt cx="0" cy="0"/>
        </a:xfrm>
      </p:grpSpPr>
      <p:sp>
        <p:nvSpPr>
          <p:cNvPr id="27" name="Rektangel med ett avrundet hjørne 26">
            <a:extLst>
              <a:ext uri="{FF2B5EF4-FFF2-40B4-BE49-F238E27FC236}">
                <a16:creationId xmlns:a16="http://schemas.microsoft.com/office/drawing/2014/main" id="{57F1973D-87A7-31BA-5017-C2C9E3CAAD19}"/>
              </a:ext>
              <a:ext uri="{C183D7F6-B498-43B3-948B-1728B52AA6E4}">
                <adec:decorative xmlns:adec="http://schemas.microsoft.com/office/drawing/2017/decorative" val="1"/>
              </a:ext>
            </a:extLst>
          </p:cNvPr>
          <p:cNvSpPr/>
          <p:nvPr userDrawn="1"/>
        </p:nvSpPr>
        <p:spPr>
          <a:xfrm rot="5400000">
            <a:off x="2738298" y="1688482"/>
            <a:ext cx="1080000" cy="4679951"/>
          </a:xfrm>
          <a:prstGeom prst="round1Rect">
            <a:avLst>
              <a:gd name="adj" fmla="val 2844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ktangel med ett avrundet hjørne 29">
            <a:extLst>
              <a:ext uri="{FF2B5EF4-FFF2-40B4-BE49-F238E27FC236}">
                <a16:creationId xmlns:a16="http://schemas.microsoft.com/office/drawing/2014/main" id="{0C3E80C0-C4B1-95B1-AA3D-B059C4A9633D}"/>
              </a:ext>
              <a:ext uri="{C183D7F6-B498-43B3-948B-1728B52AA6E4}">
                <adec:decorative xmlns:adec="http://schemas.microsoft.com/office/drawing/2017/decorative" val="1"/>
              </a:ext>
            </a:extLst>
          </p:cNvPr>
          <p:cNvSpPr/>
          <p:nvPr userDrawn="1"/>
        </p:nvSpPr>
        <p:spPr>
          <a:xfrm rot="5400000">
            <a:off x="8621647" y="1688482"/>
            <a:ext cx="1080000" cy="4679951"/>
          </a:xfrm>
          <a:prstGeom prst="round1Rect">
            <a:avLst>
              <a:gd name="adj" fmla="val 2844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ktangel med ett avrundet hjørne 32">
            <a:extLst>
              <a:ext uri="{FF2B5EF4-FFF2-40B4-BE49-F238E27FC236}">
                <a16:creationId xmlns:a16="http://schemas.microsoft.com/office/drawing/2014/main" id="{110BC27A-6FBD-D397-7A5E-0841EB5C948B}"/>
              </a:ext>
              <a:ext uri="{C183D7F6-B498-43B3-948B-1728B52AA6E4}">
                <adec:decorative xmlns:adec="http://schemas.microsoft.com/office/drawing/2017/decorative" val="1"/>
              </a:ext>
            </a:extLst>
          </p:cNvPr>
          <p:cNvSpPr/>
          <p:nvPr userDrawn="1"/>
        </p:nvSpPr>
        <p:spPr>
          <a:xfrm rot="5400000">
            <a:off x="2738298" y="3217280"/>
            <a:ext cx="1080000" cy="4679951"/>
          </a:xfrm>
          <a:prstGeom prst="round1Rect">
            <a:avLst>
              <a:gd name="adj" fmla="val 2844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ktangel med ett avrundet hjørne 35">
            <a:extLst>
              <a:ext uri="{FF2B5EF4-FFF2-40B4-BE49-F238E27FC236}">
                <a16:creationId xmlns:a16="http://schemas.microsoft.com/office/drawing/2014/main" id="{A6E8226A-22D1-57C5-927C-D2689E38F22B}"/>
              </a:ext>
              <a:ext uri="{C183D7F6-B498-43B3-948B-1728B52AA6E4}">
                <adec:decorative xmlns:adec="http://schemas.microsoft.com/office/drawing/2017/decorative" val="1"/>
              </a:ext>
            </a:extLst>
          </p:cNvPr>
          <p:cNvSpPr/>
          <p:nvPr userDrawn="1"/>
        </p:nvSpPr>
        <p:spPr>
          <a:xfrm rot="5400000">
            <a:off x="8621647" y="3217280"/>
            <a:ext cx="1080000" cy="4679951"/>
          </a:xfrm>
          <a:prstGeom prst="round1Rect">
            <a:avLst>
              <a:gd name="adj" fmla="val 2844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med ett avrundet hjørne 23">
            <a:extLst>
              <a:ext uri="{FF2B5EF4-FFF2-40B4-BE49-F238E27FC236}">
                <a16:creationId xmlns:a16="http://schemas.microsoft.com/office/drawing/2014/main" id="{A46BDC32-E732-2035-0CC8-37F80F2173FC}"/>
              </a:ext>
              <a:ext uri="{C183D7F6-B498-43B3-948B-1728B52AA6E4}">
                <adec:decorative xmlns:adec="http://schemas.microsoft.com/office/drawing/2017/decorative" val="1"/>
              </a:ext>
            </a:extLst>
          </p:cNvPr>
          <p:cNvSpPr/>
          <p:nvPr userDrawn="1"/>
        </p:nvSpPr>
        <p:spPr>
          <a:xfrm rot="5400000">
            <a:off x="8614559" y="158238"/>
            <a:ext cx="1080000" cy="4679951"/>
          </a:xfrm>
          <a:prstGeom prst="round1Rect">
            <a:avLst>
              <a:gd name="adj" fmla="val 2844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med ett avrundet hjørne 1">
            <a:extLst>
              <a:ext uri="{FF2B5EF4-FFF2-40B4-BE49-F238E27FC236}">
                <a16:creationId xmlns:a16="http://schemas.microsoft.com/office/drawing/2014/main" id="{7B97D543-633A-6552-C816-8F0F13409A17}"/>
              </a:ext>
              <a:ext uri="{C183D7F6-B498-43B3-948B-1728B52AA6E4}">
                <adec:decorative xmlns:adec="http://schemas.microsoft.com/office/drawing/2017/decorative" val="1"/>
              </a:ext>
            </a:extLst>
          </p:cNvPr>
          <p:cNvSpPr/>
          <p:nvPr userDrawn="1"/>
        </p:nvSpPr>
        <p:spPr>
          <a:xfrm rot="5400000">
            <a:off x="2738299" y="158238"/>
            <a:ext cx="1080000" cy="4679951"/>
          </a:xfrm>
          <a:prstGeom prst="round1Rect">
            <a:avLst>
              <a:gd name="adj" fmla="val 2844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5">
            <a:extLst>
              <a:ext uri="{FF2B5EF4-FFF2-40B4-BE49-F238E27FC236}">
                <a16:creationId xmlns:a16="http://schemas.microsoft.com/office/drawing/2014/main" id="{F0FAF3CA-699C-8696-9D6C-E2384ED0F37D}"/>
              </a:ext>
            </a:extLst>
          </p:cNvPr>
          <p:cNvSpPr>
            <a:spLocks noGrp="1"/>
          </p:cNvSpPr>
          <p:nvPr>
            <p:ph type="title"/>
          </p:nvPr>
        </p:nvSpPr>
        <p:spPr/>
        <p:txBody>
          <a:bodyPr/>
          <a:lstStyle/>
          <a:p>
            <a:r>
              <a:rPr lang="nb-NO"/>
              <a:t>Klikk for å redigere tittelstil</a:t>
            </a:r>
          </a:p>
        </p:txBody>
      </p:sp>
      <p:sp>
        <p:nvSpPr>
          <p:cNvPr id="16" name="Plassholder for tekst 15">
            <a:extLst>
              <a:ext uri="{FF2B5EF4-FFF2-40B4-BE49-F238E27FC236}">
                <a16:creationId xmlns:a16="http://schemas.microsoft.com/office/drawing/2014/main" id="{F29D663A-5C67-AD4F-41B3-AC2A4A9995CE}"/>
              </a:ext>
            </a:extLst>
          </p:cNvPr>
          <p:cNvSpPr>
            <a:spLocks noGrp="1" noChangeAspect="1"/>
          </p:cNvSpPr>
          <p:nvPr>
            <p:ph type="body" sz="quarter" idx="14" hasCustomPrompt="1"/>
          </p:nvPr>
        </p:nvSpPr>
        <p:spPr>
          <a:xfrm>
            <a:off x="695325" y="1760815"/>
            <a:ext cx="486000" cy="486000"/>
          </a:xfrm>
          <a:prstGeom prst="ellipse">
            <a:avLst/>
          </a:prstGeom>
          <a:solidFill>
            <a:schemeClr val="accent3"/>
          </a:solidFill>
        </p:spPr>
        <p:txBody>
          <a:bodyPr wrap="none" anchor="ctr">
            <a:normAutofit/>
          </a:bodyPr>
          <a:lstStyle>
            <a:lvl1pPr marL="0" indent="0" algn="ctr">
              <a:buNone/>
              <a:defRPr sz="1800" b="1">
                <a:solidFill>
                  <a:schemeClr val="bg1"/>
                </a:solidFill>
              </a:defRPr>
            </a:lvl1pPr>
          </a:lstStyle>
          <a:p>
            <a:pPr lvl="0"/>
            <a:r>
              <a:rPr lang="nb-NO"/>
              <a:t>#</a:t>
            </a:r>
          </a:p>
        </p:txBody>
      </p:sp>
      <p:sp>
        <p:nvSpPr>
          <p:cNvPr id="9" name="Content Placeholder 8">
            <a:extLst>
              <a:ext uri="{FF2B5EF4-FFF2-40B4-BE49-F238E27FC236}">
                <a16:creationId xmlns:a16="http://schemas.microsoft.com/office/drawing/2014/main" id="{6EC989AF-3EEE-FBB8-45EE-BE1F3FDB7113}"/>
              </a:ext>
            </a:extLst>
          </p:cNvPr>
          <p:cNvSpPr>
            <a:spLocks noGrp="1"/>
          </p:cNvSpPr>
          <p:nvPr>
            <p:ph sz="quarter" idx="13" hasCustomPrompt="1"/>
          </p:nvPr>
        </p:nvSpPr>
        <p:spPr>
          <a:xfrm>
            <a:off x="938325" y="1958213"/>
            <a:ext cx="4679950" cy="1080001"/>
          </a:xfrm>
          <a:prstGeom prst="rect">
            <a:avLst/>
          </a:prstGeom>
          <a:noFill/>
        </p:spPr>
        <p:txBody>
          <a:bodyPr lIns="251999" tIns="144000" rIns="144000" bIns="0"/>
          <a:lstStyle>
            <a:lvl1pPr marL="0" indent="0">
              <a:buNone/>
              <a:defRPr sz="15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29" name="Plassholder for tekst 15">
            <a:extLst>
              <a:ext uri="{FF2B5EF4-FFF2-40B4-BE49-F238E27FC236}">
                <a16:creationId xmlns:a16="http://schemas.microsoft.com/office/drawing/2014/main" id="{997E195F-8DE9-F78D-8F18-A6E182FDC6B5}"/>
              </a:ext>
            </a:extLst>
          </p:cNvPr>
          <p:cNvSpPr>
            <a:spLocks noGrp="1" noChangeAspect="1"/>
          </p:cNvSpPr>
          <p:nvPr>
            <p:ph type="body" sz="quarter" idx="18" hasCustomPrompt="1"/>
          </p:nvPr>
        </p:nvSpPr>
        <p:spPr>
          <a:xfrm>
            <a:off x="695324" y="3291059"/>
            <a:ext cx="486000" cy="486000"/>
          </a:xfrm>
          <a:prstGeom prst="ellipse">
            <a:avLst/>
          </a:prstGeom>
          <a:solidFill>
            <a:schemeClr val="accent3"/>
          </a:solidFill>
        </p:spPr>
        <p:txBody>
          <a:bodyPr wrap="none" anchor="ctr">
            <a:normAutofit/>
          </a:bodyPr>
          <a:lstStyle>
            <a:lvl1pPr marL="0" indent="0" algn="ctr">
              <a:buNone/>
              <a:defRPr sz="1800" b="1">
                <a:solidFill>
                  <a:schemeClr val="bg1"/>
                </a:solidFill>
              </a:defRPr>
            </a:lvl1pPr>
          </a:lstStyle>
          <a:p>
            <a:pPr lvl="0"/>
            <a:r>
              <a:rPr lang="nb-NO"/>
              <a:t>#</a:t>
            </a:r>
          </a:p>
        </p:txBody>
      </p:sp>
      <p:sp>
        <p:nvSpPr>
          <p:cNvPr id="28" name="Content Placeholder 8">
            <a:extLst>
              <a:ext uri="{FF2B5EF4-FFF2-40B4-BE49-F238E27FC236}">
                <a16:creationId xmlns:a16="http://schemas.microsoft.com/office/drawing/2014/main" id="{7D94495B-5B41-AB85-EFB5-F7BCDD3B9A56}"/>
              </a:ext>
            </a:extLst>
          </p:cNvPr>
          <p:cNvSpPr>
            <a:spLocks noGrp="1"/>
          </p:cNvSpPr>
          <p:nvPr>
            <p:ph sz="quarter" idx="17" hasCustomPrompt="1"/>
          </p:nvPr>
        </p:nvSpPr>
        <p:spPr>
          <a:xfrm>
            <a:off x="938324" y="3488457"/>
            <a:ext cx="4679950" cy="1080001"/>
          </a:xfrm>
          <a:prstGeom prst="rect">
            <a:avLst/>
          </a:prstGeom>
          <a:noFill/>
        </p:spPr>
        <p:txBody>
          <a:bodyPr lIns="251999" tIns="144000" rIns="144000" bIns="0"/>
          <a:lstStyle>
            <a:lvl1pPr marL="0" indent="0">
              <a:buNone/>
              <a:defRPr sz="15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35" name="Plassholder for tekst 15">
            <a:extLst>
              <a:ext uri="{FF2B5EF4-FFF2-40B4-BE49-F238E27FC236}">
                <a16:creationId xmlns:a16="http://schemas.microsoft.com/office/drawing/2014/main" id="{DBA1CFA1-FA6C-8F96-D8D8-2D9DC7FF6FC5}"/>
              </a:ext>
            </a:extLst>
          </p:cNvPr>
          <p:cNvSpPr>
            <a:spLocks noGrp="1" noChangeAspect="1"/>
          </p:cNvSpPr>
          <p:nvPr>
            <p:ph type="body" sz="quarter" idx="22" hasCustomPrompt="1"/>
          </p:nvPr>
        </p:nvSpPr>
        <p:spPr>
          <a:xfrm>
            <a:off x="695324" y="4819857"/>
            <a:ext cx="486000" cy="486000"/>
          </a:xfrm>
          <a:prstGeom prst="ellipse">
            <a:avLst/>
          </a:prstGeom>
          <a:solidFill>
            <a:schemeClr val="accent3"/>
          </a:solidFill>
        </p:spPr>
        <p:txBody>
          <a:bodyPr wrap="none" anchor="ctr">
            <a:normAutofit/>
          </a:bodyPr>
          <a:lstStyle>
            <a:lvl1pPr marL="0" indent="0" algn="ctr">
              <a:buNone/>
              <a:defRPr sz="1800" b="1">
                <a:solidFill>
                  <a:schemeClr val="bg1"/>
                </a:solidFill>
              </a:defRPr>
            </a:lvl1pPr>
          </a:lstStyle>
          <a:p>
            <a:pPr lvl="0"/>
            <a:r>
              <a:rPr lang="nb-NO"/>
              <a:t>#</a:t>
            </a:r>
          </a:p>
        </p:txBody>
      </p:sp>
      <p:sp>
        <p:nvSpPr>
          <p:cNvPr id="34" name="Content Placeholder 8">
            <a:extLst>
              <a:ext uri="{FF2B5EF4-FFF2-40B4-BE49-F238E27FC236}">
                <a16:creationId xmlns:a16="http://schemas.microsoft.com/office/drawing/2014/main" id="{DD6A0E02-7C35-CB51-E4AF-15050A867F51}"/>
              </a:ext>
            </a:extLst>
          </p:cNvPr>
          <p:cNvSpPr>
            <a:spLocks noGrp="1"/>
          </p:cNvSpPr>
          <p:nvPr>
            <p:ph sz="quarter" idx="21" hasCustomPrompt="1"/>
          </p:nvPr>
        </p:nvSpPr>
        <p:spPr>
          <a:xfrm>
            <a:off x="938324" y="5017255"/>
            <a:ext cx="4679950" cy="1080001"/>
          </a:xfrm>
          <a:prstGeom prst="rect">
            <a:avLst/>
          </a:prstGeom>
          <a:noFill/>
        </p:spPr>
        <p:txBody>
          <a:bodyPr lIns="251999" tIns="144000" rIns="144000" bIns="0"/>
          <a:lstStyle>
            <a:lvl1pPr marL="0" indent="0">
              <a:buNone/>
              <a:defRPr sz="15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26" name="Plassholder for tekst 15">
            <a:extLst>
              <a:ext uri="{FF2B5EF4-FFF2-40B4-BE49-F238E27FC236}">
                <a16:creationId xmlns:a16="http://schemas.microsoft.com/office/drawing/2014/main" id="{EE1DA772-A280-4F5A-BD2C-39DD6DF4E942}"/>
              </a:ext>
            </a:extLst>
          </p:cNvPr>
          <p:cNvSpPr>
            <a:spLocks noGrp="1" noChangeAspect="1"/>
          </p:cNvSpPr>
          <p:nvPr>
            <p:ph type="body" sz="quarter" idx="16" hasCustomPrompt="1"/>
          </p:nvPr>
        </p:nvSpPr>
        <p:spPr>
          <a:xfrm>
            <a:off x="6571585" y="1760815"/>
            <a:ext cx="486000" cy="486000"/>
          </a:xfrm>
          <a:prstGeom prst="ellipse">
            <a:avLst/>
          </a:prstGeom>
          <a:solidFill>
            <a:schemeClr val="accent3"/>
          </a:solidFill>
        </p:spPr>
        <p:txBody>
          <a:bodyPr wrap="none" anchor="ctr">
            <a:normAutofit/>
          </a:bodyPr>
          <a:lstStyle>
            <a:lvl1pPr marL="0" indent="0" algn="ctr">
              <a:buNone/>
              <a:defRPr sz="1800" b="1">
                <a:solidFill>
                  <a:schemeClr val="bg1"/>
                </a:solidFill>
              </a:defRPr>
            </a:lvl1pPr>
          </a:lstStyle>
          <a:p>
            <a:pPr lvl="0"/>
            <a:r>
              <a:rPr lang="nb-NO"/>
              <a:t>#</a:t>
            </a:r>
          </a:p>
        </p:txBody>
      </p:sp>
      <p:sp>
        <p:nvSpPr>
          <p:cNvPr id="25" name="Content Placeholder 8">
            <a:extLst>
              <a:ext uri="{FF2B5EF4-FFF2-40B4-BE49-F238E27FC236}">
                <a16:creationId xmlns:a16="http://schemas.microsoft.com/office/drawing/2014/main" id="{2D9B7D40-8517-2455-FD70-F54269A1E141}"/>
              </a:ext>
            </a:extLst>
          </p:cNvPr>
          <p:cNvSpPr>
            <a:spLocks noGrp="1"/>
          </p:cNvSpPr>
          <p:nvPr>
            <p:ph sz="quarter" idx="15" hasCustomPrompt="1"/>
          </p:nvPr>
        </p:nvSpPr>
        <p:spPr>
          <a:xfrm>
            <a:off x="6814585" y="1958213"/>
            <a:ext cx="4679950" cy="1080001"/>
          </a:xfrm>
          <a:prstGeom prst="rect">
            <a:avLst/>
          </a:prstGeom>
          <a:noFill/>
        </p:spPr>
        <p:txBody>
          <a:bodyPr lIns="251999" tIns="144000" rIns="144000" bIns="0"/>
          <a:lstStyle>
            <a:lvl1pPr marL="0" indent="0">
              <a:buNone/>
              <a:defRPr sz="15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32" name="Plassholder for tekst 15">
            <a:extLst>
              <a:ext uri="{FF2B5EF4-FFF2-40B4-BE49-F238E27FC236}">
                <a16:creationId xmlns:a16="http://schemas.microsoft.com/office/drawing/2014/main" id="{8A437FEB-21C6-134C-5E1C-7E929033D20D}"/>
              </a:ext>
            </a:extLst>
          </p:cNvPr>
          <p:cNvSpPr>
            <a:spLocks noGrp="1" noChangeAspect="1"/>
          </p:cNvSpPr>
          <p:nvPr>
            <p:ph type="body" sz="quarter" idx="20" hasCustomPrompt="1"/>
          </p:nvPr>
        </p:nvSpPr>
        <p:spPr>
          <a:xfrm>
            <a:off x="6578673" y="3291059"/>
            <a:ext cx="486000" cy="486000"/>
          </a:xfrm>
          <a:prstGeom prst="ellipse">
            <a:avLst/>
          </a:prstGeom>
          <a:solidFill>
            <a:schemeClr val="accent3"/>
          </a:solidFill>
        </p:spPr>
        <p:txBody>
          <a:bodyPr wrap="none" anchor="ctr">
            <a:normAutofit/>
          </a:bodyPr>
          <a:lstStyle>
            <a:lvl1pPr marL="0" indent="0" algn="ctr">
              <a:buNone/>
              <a:defRPr sz="1800" b="1">
                <a:solidFill>
                  <a:schemeClr val="bg1"/>
                </a:solidFill>
              </a:defRPr>
            </a:lvl1pPr>
          </a:lstStyle>
          <a:p>
            <a:pPr lvl="0"/>
            <a:r>
              <a:rPr lang="nb-NO"/>
              <a:t>#</a:t>
            </a:r>
          </a:p>
        </p:txBody>
      </p:sp>
      <p:sp>
        <p:nvSpPr>
          <p:cNvPr id="31" name="Content Placeholder 8">
            <a:extLst>
              <a:ext uri="{FF2B5EF4-FFF2-40B4-BE49-F238E27FC236}">
                <a16:creationId xmlns:a16="http://schemas.microsoft.com/office/drawing/2014/main" id="{5AA9D345-D396-F630-94B7-C83495E161AB}"/>
              </a:ext>
            </a:extLst>
          </p:cNvPr>
          <p:cNvSpPr>
            <a:spLocks noGrp="1"/>
          </p:cNvSpPr>
          <p:nvPr>
            <p:ph sz="quarter" idx="19" hasCustomPrompt="1"/>
          </p:nvPr>
        </p:nvSpPr>
        <p:spPr>
          <a:xfrm>
            <a:off x="6821673" y="3488457"/>
            <a:ext cx="4679950" cy="1080001"/>
          </a:xfrm>
          <a:prstGeom prst="rect">
            <a:avLst/>
          </a:prstGeom>
          <a:noFill/>
        </p:spPr>
        <p:txBody>
          <a:bodyPr lIns="251999" tIns="144000" rIns="144000" bIns="0"/>
          <a:lstStyle>
            <a:lvl1pPr marL="0" indent="0">
              <a:buNone/>
              <a:defRPr sz="15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38" name="Plassholder for tekst 15">
            <a:extLst>
              <a:ext uri="{FF2B5EF4-FFF2-40B4-BE49-F238E27FC236}">
                <a16:creationId xmlns:a16="http://schemas.microsoft.com/office/drawing/2014/main" id="{0D7A17EC-6223-04C9-0860-2C38C438F067}"/>
              </a:ext>
            </a:extLst>
          </p:cNvPr>
          <p:cNvSpPr>
            <a:spLocks noGrp="1" noChangeAspect="1"/>
          </p:cNvSpPr>
          <p:nvPr>
            <p:ph type="body" sz="quarter" idx="24" hasCustomPrompt="1"/>
          </p:nvPr>
        </p:nvSpPr>
        <p:spPr>
          <a:xfrm>
            <a:off x="6578673" y="4819857"/>
            <a:ext cx="486000" cy="486000"/>
          </a:xfrm>
          <a:prstGeom prst="ellipse">
            <a:avLst/>
          </a:prstGeom>
          <a:solidFill>
            <a:schemeClr val="accent3"/>
          </a:solidFill>
        </p:spPr>
        <p:txBody>
          <a:bodyPr wrap="none" anchor="ctr">
            <a:normAutofit/>
          </a:bodyPr>
          <a:lstStyle>
            <a:lvl1pPr marL="0" indent="0" algn="ctr">
              <a:buNone/>
              <a:defRPr sz="1800" b="1">
                <a:solidFill>
                  <a:schemeClr val="bg1"/>
                </a:solidFill>
              </a:defRPr>
            </a:lvl1pPr>
          </a:lstStyle>
          <a:p>
            <a:pPr lvl="0"/>
            <a:r>
              <a:rPr lang="nb-NO"/>
              <a:t>#</a:t>
            </a:r>
          </a:p>
        </p:txBody>
      </p:sp>
      <p:sp>
        <p:nvSpPr>
          <p:cNvPr id="37" name="Content Placeholder 8">
            <a:extLst>
              <a:ext uri="{FF2B5EF4-FFF2-40B4-BE49-F238E27FC236}">
                <a16:creationId xmlns:a16="http://schemas.microsoft.com/office/drawing/2014/main" id="{97161D73-9AD7-6882-9A95-6281C16703A3}"/>
              </a:ext>
            </a:extLst>
          </p:cNvPr>
          <p:cNvSpPr>
            <a:spLocks noGrp="1"/>
          </p:cNvSpPr>
          <p:nvPr>
            <p:ph sz="quarter" idx="23" hasCustomPrompt="1"/>
          </p:nvPr>
        </p:nvSpPr>
        <p:spPr>
          <a:xfrm>
            <a:off x="6821673" y="5017255"/>
            <a:ext cx="4679950" cy="1080001"/>
          </a:xfrm>
          <a:prstGeom prst="rect">
            <a:avLst/>
          </a:prstGeom>
          <a:noFill/>
        </p:spPr>
        <p:txBody>
          <a:bodyPr lIns="251999" tIns="144000" rIns="144000" bIns="0"/>
          <a:lstStyle>
            <a:lvl1pPr marL="0" indent="0">
              <a:buNone/>
              <a:defRPr sz="15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3" name="Date Placeholder 2">
            <a:extLst>
              <a:ext uri="{FF2B5EF4-FFF2-40B4-BE49-F238E27FC236}">
                <a16:creationId xmlns:a16="http://schemas.microsoft.com/office/drawing/2014/main" id="{EFD6B9E7-B6FB-087E-FC82-BD56A087DB1D}"/>
              </a:ext>
              <a:ext uri="{C183D7F6-B498-43B3-948B-1728B52AA6E4}">
                <adec:decorative xmlns:adec="http://schemas.microsoft.com/office/drawing/2017/decorative" val="1"/>
              </a:ext>
            </a:extLst>
          </p:cNvPr>
          <p:cNvSpPr>
            <a:spLocks noGrp="1"/>
          </p:cNvSpPr>
          <p:nvPr>
            <p:ph type="dt" sz="half" idx="10"/>
          </p:nvPr>
        </p:nvSpPr>
        <p:spPr/>
        <p:txBody>
          <a:bodyPr/>
          <a:lstStyle/>
          <a:p>
            <a:fld id="{487C7A3C-63FD-524A-8E9D-1DF035FE335C}" type="datetime1">
              <a:rPr lang="nb-NO" smtClean="0"/>
              <a:t>25.03.2026</a:t>
            </a:fld>
            <a:endParaRPr lang="nb-NO"/>
          </a:p>
        </p:txBody>
      </p:sp>
      <p:sp>
        <p:nvSpPr>
          <p:cNvPr id="4" name="Footer Placeholder 3">
            <a:extLst>
              <a:ext uri="{FF2B5EF4-FFF2-40B4-BE49-F238E27FC236}">
                <a16:creationId xmlns:a16="http://schemas.microsoft.com/office/drawing/2014/main" id="{48582882-1AFD-8368-DC25-8BE3A36837D9}"/>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9A5A7056-BE92-285B-A069-416591C481B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pPr/>
              <a:t>‹#›</a:t>
            </a:fld>
            <a:endParaRPr lang="nb-NO"/>
          </a:p>
        </p:txBody>
      </p:sp>
    </p:spTree>
    <p:extLst>
      <p:ext uri="{BB962C8B-B14F-4D97-AF65-F5344CB8AC3E}">
        <p14:creationId xmlns:p14="http://schemas.microsoft.com/office/powerpoint/2010/main" val="1183187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koner">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E08352A1-88C0-5E8C-2138-B508E1591AF5}"/>
              </a:ext>
              <a:ext uri="{C183D7F6-B498-43B3-948B-1728B52AA6E4}">
                <adec:decorative xmlns:adec="http://schemas.microsoft.com/office/drawing/2017/decorative" val="1"/>
              </a:ext>
            </a:extLst>
          </p:cNvPr>
          <p:cNvGrpSpPr>
            <a:grpSpLocks noGrp="1" noUngrp="1" noRot="1" noMove="1" noResize="1"/>
          </p:cNvGrpSpPr>
          <p:nvPr userDrawn="1"/>
        </p:nvGrpSpPr>
        <p:grpSpPr>
          <a:xfrm>
            <a:off x="692149" y="1857478"/>
            <a:ext cx="10807001" cy="4463270"/>
            <a:chOff x="692149" y="1857478"/>
            <a:chExt cx="10807001" cy="4463270"/>
          </a:xfrm>
        </p:grpSpPr>
        <p:cxnSp>
          <p:nvCxnSpPr>
            <p:cNvPr id="6" name="Rett linje 63">
              <a:extLst>
                <a:ext uri="{FF2B5EF4-FFF2-40B4-BE49-F238E27FC236}">
                  <a16:creationId xmlns:a16="http://schemas.microsoft.com/office/drawing/2014/main" id="{7C5DB0C2-D68A-F349-7331-C973E67287D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096000" y="1867548"/>
              <a:ext cx="0" cy="445320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 name="Rett linje 63">
              <a:extLst>
                <a:ext uri="{FF2B5EF4-FFF2-40B4-BE49-F238E27FC236}">
                  <a16:creationId xmlns:a16="http://schemas.microsoft.com/office/drawing/2014/main" id="{22EFB831-8E31-F061-973A-1649A97CD4D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92149" y="1857478"/>
              <a:ext cx="108063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Rett linje 63">
              <a:extLst>
                <a:ext uri="{FF2B5EF4-FFF2-40B4-BE49-F238E27FC236}">
                  <a16:creationId xmlns:a16="http://schemas.microsoft.com/office/drawing/2014/main" id="{03A730AD-F9D3-5EAC-C952-815ACC2584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92850" y="3341311"/>
              <a:ext cx="108063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Rett linje 63">
              <a:extLst>
                <a:ext uri="{FF2B5EF4-FFF2-40B4-BE49-F238E27FC236}">
                  <a16:creationId xmlns:a16="http://schemas.microsoft.com/office/drawing/2014/main" id="{97D6C36A-4CD6-DEEE-921E-F5E16C14D7F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92850" y="4825144"/>
              <a:ext cx="108063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2" name="Tittel 1">
            <a:extLst>
              <a:ext uri="{FF2B5EF4-FFF2-40B4-BE49-F238E27FC236}">
                <a16:creationId xmlns:a16="http://schemas.microsoft.com/office/drawing/2014/main" id="{060ED2AE-977F-6449-9141-8BD81063AF49}"/>
              </a:ext>
            </a:extLst>
          </p:cNvPr>
          <p:cNvSpPr>
            <a:spLocks noGrp="1"/>
          </p:cNvSpPr>
          <p:nvPr>
            <p:ph type="title"/>
          </p:nvPr>
        </p:nvSpPr>
        <p:spPr/>
        <p:txBody>
          <a:bodyPr/>
          <a:lstStyle/>
          <a:p>
            <a:r>
              <a:rPr lang="nb-NO"/>
              <a:t>Klikk for å redigere tittelstil</a:t>
            </a:r>
          </a:p>
        </p:txBody>
      </p:sp>
      <p:sp>
        <p:nvSpPr>
          <p:cNvPr id="21" name="Plassholder for bilde 20">
            <a:extLst>
              <a:ext uri="{FF2B5EF4-FFF2-40B4-BE49-F238E27FC236}">
                <a16:creationId xmlns:a16="http://schemas.microsoft.com/office/drawing/2014/main" id="{A82E6AC2-6F25-A2A3-6CB4-36C7C2FB5003}"/>
              </a:ext>
              <a:ext uri="{C183D7F6-B498-43B3-948B-1728B52AA6E4}">
                <adec:decorative xmlns:adec="http://schemas.microsoft.com/office/drawing/2017/decorative" val="1"/>
              </a:ext>
            </a:extLst>
          </p:cNvPr>
          <p:cNvSpPr>
            <a:spLocks noGrp="1" noChangeAspect="1"/>
          </p:cNvSpPr>
          <p:nvPr>
            <p:ph type="pic" sz="quarter" idx="24" hasCustomPrompt="1"/>
          </p:nvPr>
        </p:nvSpPr>
        <p:spPr>
          <a:xfrm>
            <a:off x="692149" y="1994638"/>
            <a:ext cx="1116000" cy="1114360"/>
          </a:xfrm>
          <a:prstGeom prst="ellipse">
            <a:avLst/>
          </a:prstGeom>
          <a:solidFill>
            <a:schemeClr val="accent1"/>
          </a:solidFill>
        </p:spPr>
        <p:txBody>
          <a:bodyPr>
            <a:normAutofit/>
          </a:bodyPr>
          <a:lstStyle>
            <a:lvl1pPr marL="0" indent="0" algn="ctr">
              <a:lnSpc>
                <a:spcPct val="100000"/>
              </a:lnSpc>
              <a:spcBef>
                <a:spcPts val="0"/>
              </a:spcBef>
              <a:buNone/>
              <a:defRPr sz="1050">
                <a:solidFill>
                  <a:schemeClr val="bg1"/>
                </a:solidFill>
              </a:defRPr>
            </a:lvl1pPr>
          </a:lstStyle>
          <a:p>
            <a:r>
              <a:rPr lang="nb-NO"/>
              <a:t>Sett inn ikon</a:t>
            </a:r>
          </a:p>
        </p:txBody>
      </p:sp>
      <p:sp>
        <p:nvSpPr>
          <p:cNvPr id="9" name="Content Placeholder 8">
            <a:extLst>
              <a:ext uri="{FF2B5EF4-FFF2-40B4-BE49-F238E27FC236}">
                <a16:creationId xmlns:a16="http://schemas.microsoft.com/office/drawing/2014/main" id="{6EC989AF-3EEE-FBB8-45EE-BE1F3FDB7113}"/>
              </a:ext>
            </a:extLst>
          </p:cNvPr>
          <p:cNvSpPr>
            <a:spLocks noGrp="1"/>
          </p:cNvSpPr>
          <p:nvPr>
            <p:ph sz="quarter" idx="13" hasCustomPrompt="1"/>
          </p:nvPr>
        </p:nvSpPr>
        <p:spPr>
          <a:xfrm>
            <a:off x="2058288" y="2070838"/>
            <a:ext cx="3600000" cy="1080001"/>
          </a:xfrm>
          <a:prstGeom prst="rect">
            <a:avLst/>
          </a:prstGeom>
          <a:noFill/>
        </p:spPr>
        <p:txBody>
          <a:bodyPr lIns="0" tIns="0" rIns="0" bIns="0"/>
          <a:lstStyle>
            <a:lvl1pPr marL="0" indent="0">
              <a:lnSpc>
                <a:spcPct val="100000"/>
              </a:lnSpc>
              <a:spcBef>
                <a:spcPts val="0"/>
              </a:spcBef>
              <a:buNone/>
              <a:defRPr sz="28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22" name="Plassholder for bilde 20">
            <a:extLst>
              <a:ext uri="{FF2B5EF4-FFF2-40B4-BE49-F238E27FC236}">
                <a16:creationId xmlns:a16="http://schemas.microsoft.com/office/drawing/2014/main" id="{E880C591-49FA-A4B7-1314-2F8ED4F3C7D2}"/>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692149" y="3478471"/>
            <a:ext cx="1116000" cy="1114360"/>
          </a:xfrm>
          <a:prstGeom prst="ellipse">
            <a:avLst/>
          </a:prstGeom>
          <a:solidFill>
            <a:schemeClr val="accent1"/>
          </a:solidFill>
        </p:spPr>
        <p:txBody>
          <a:bodyPr>
            <a:normAutofit/>
          </a:bodyPr>
          <a:lstStyle>
            <a:lvl1pPr marL="0" indent="0" algn="ctr">
              <a:lnSpc>
                <a:spcPct val="100000"/>
              </a:lnSpc>
              <a:spcBef>
                <a:spcPts val="0"/>
              </a:spcBef>
              <a:buNone/>
              <a:defRPr sz="1050">
                <a:solidFill>
                  <a:schemeClr val="bg1"/>
                </a:solidFill>
              </a:defRPr>
            </a:lvl1pPr>
          </a:lstStyle>
          <a:p>
            <a:r>
              <a:rPr lang="nb-NO"/>
              <a:t>Sett inn ikon</a:t>
            </a:r>
          </a:p>
        </p:txBody>
      </p:sp>
      <p:sp>
        <p:nvSpPr>
          <p:cNvPr id="28" name="Content Placeholder 8">
            <a:extLst>
              <a:ext uri="{FF2B5EF4-FFF2-40B4-BE49-F238E27FC236}">
                <a16:creationId xmlns:a16="http://schemas.microsoft.com/office/drawing/2014/main" id="{7D94495B-5B41-AB85-EFB5-F7BCDD3B9A56}"/>
              </a:ext>
            </a:extLst>
          </p:cNvPr>
          <p:cNvSpPr>
            <a:spLocks noGrp="1"/>
          </p:cNvSpPr>
          <p:nvPr>
            <p:ph sz="quarter" idx="17" hasCustomPrompt="1"/>
          </p:nvPr>
        </p:nvSpPr>
        <p:spPr>
          <a:xfrm>
            <a:off x="2058287" y="3554671"/>
            <a:ext cx="3600000" cy="1080001"/>
          </a:xfrm>
          <a:prstGeom prst="rect">
            <a:avLst/>
          </a:prstGeom>
          <a:noFill/>
        </p:spPr>
        <p:txBody>
          <a:bodyPr lIns="0" tIns="0" rIns="0" bIns="0"/>
          <a:lstStyle>
            <a:lvl1pPr marL="0" indent="0">
              <a:lnSpc>
                <a:spcPct val="100000"/>
              </a:lnSpc>
              <a:spcBef>
                <a:spcPts val="0"/>
              </a:spcBef>
              <a:buNone/>
              <a:defRPr sz="28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23" name="Plassholder for bilde 20">
            <a:extLst>
              <a:ext uri="{FF2B5EF4-FFF2-40B4-BE49-F238E27FC236}">
                <a16:creationId xmlns:a16="http://schemas.microsoft.com/office/drawing/2014/main" id="{42793EC4-7310-EB6F-1920-C87E7CFE77EB}"/>
              </a:ext>
              <a:ext uri="{C183D7F6-B498-43B3-948B-1728B52AA6E4}">
                <adec:decorative xmlns:adec="http://schemas.microsoft.com/office/drawing/2017/decorative" val="1"/>
              </a:ext>
            </a:extLst>
          </p:cNvPr>
          <p:cNvSpPr>
            <a:spLocks noGrp="1" noChangeAspect="1"/>
          </p:cNvSpPr>
          <p:nvPr>
            <p:ph type="pic" sz="quarter" idx="26" hasCustomPrompt="1"/>
          </p:nvPr>
        </p:nvSpPr>
        <p:spPr>
          <a:xfrm>
            <a:off x="692149" y="4962304"/>
            <a:ext cx="1116000" cy="1114360"/>
          </a:xfrm>
          <a:prstGeom prst="ellipse">
            <a:avLst/>
          </a:prstGeom>
          <a:solidFill>
            <a:schemeClr val="accent1"/>
          </a:solidFill>
        </p:spPr>
        <p:txBody>
          <a:bodyPr>
            <a:normAutofit/>
          </a:bodyPr>
          <a:lstStyle>
            <a:lvl1pPr marL="0" indent="0" algn="ctr">
              <a:lnSpc>
                <a:spcPct val="100000"/>
              </a:lnSpc>
              <a:spcBef>
                <a:spcPts val="0"/>
              </a:spcBef>
              <a:buNone/>
              <a:defRPr sz="1050">
                <a:solidFill>
                  <a:schemeClr val="bg1"/>
                </a:solidFill>
              </a:defRPr>
            </a:lvl1pPr>
          </a:lstStyle>
          <a:p>
            <a:r>
              <a:rPr lang="nb-NO"/>
              <a:t>Sett inn ikon</a:t>
            </a:r>
          </a:p>
        </p:txBody>
      </p:sp>
      <p:sp>
        <p:nvSpPr>
          <p:cNvPr id="34" name="Content Placeholder 8">
            <a:extLst>
              <a:ext uri="{FF2B5EF4-FFF2-40B4-BE49-F238E27FC236}">
                <a16:creationId xmlns:a16="http://schemas.microsoft.com/office/drawing/2014/main" id="{DD6A0E02-7C35-CB51-E4AF-15050A867F51}"/>
              </a:ext>
            </a:extLst>
          </p:cNvPr>
          <p:cNvSpPr>
            <a:spLocks noGrp="1"/>
          </p:cNvSpPr>
          <p:nvPr>
            <p:ph sz="quarter" idx="21" hasCustomPrompt="1"/>
          </p:nvPr>
        </p:nvSpPr>
        <p:spPr>
          <a:xfrm>
            <a:off x="2058287" y="5038504"/>
            <a:ext cx="3600000" cy="1080001"/>
          </a:xfrm>
          <a:prstGeom prst="rect">
            <a:avLst/>
          </a:prstGeom>
          <a:noFill/>
        </p:spPr>
        <p:txBody>
          <a:bodyPr lIns="0" tIns="0" rIns="0" bIns="0"/>
          <a:lstStyle>
            <a:lvl1pPr marL="0" indent="0">
              <a:lnSpc>
                <a:spcPct val="100000"/>
              </a:lnSpc>
              <a:spcBef>
                <a:spcPts val="0"/>
              </a:spcBef>
              <a:buNone/>
              <a:defRPr sz="28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39" name="Plassholder for bilde 20">
            <a:extLst>
              <a:ext uri="{FF2B5EF4-FFF2-40B4-BE49-F238E27FC236}">
                <a16:creationId xmlns:a16="http://schemas.microsoft.com/office/drawing/2014/main" id="{7F97DC73-3E9C-05A1-343B-19AF324DF023}"/>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6348670" y="1994638"/>
            <a:ext cx="1116000" cy="1114360"/>
          </a:xfrm>
          <a:prstGeom prst="ellipse">
            <a:avLst/>
          </a:prstGeom>
          <a:solidFill>
            <a:schemeClr val="accent3"/>
          </a:solidFill>
        </p:spPr>
        <p:txBody>
          <a:bodyPr>
            <a:normAutofit/>
          </a:bodyPr>
          <a:lstStyle>
            <a:lvl1pPr marL="0" indent="0" algn="ctr">
              <a:lnSpc>
                <a:spcPct val="100000"/>
              </a:lnSpc>
              <a:spcBef>
                <a:spcPts val="0"/>
              </a:spcBef>
              <a:buNone/>
              <a:defRPr sz="1050">
                <a:solidFill>
                  <a:schemeClr val="bg1"/>
                </a:solidFill>
              </a:defRPr>
            </a:lvl1pPr>
          </a:lstStyle>
          <a:p>
            <a:r>
              <a:rPr lang="nb-NO"/>
              <a:t>Sett inn ikon</a:t>
            </a:r>
          </a:p>
        </p:txBody>
      </p:sp>
      <p:sp>
        <p:nvSpPr>
          <p:cNvPr id="25" name="Content Placeholder 8">
            <a:extLst>
              <a:ext uri="{FF2B5EF4-FFF2-40B4-BE49-F238E27FC236}">
                <a16:creationId xmlns:a16="http://schemas.microsoft.com/office/drawing/2014/main" id="{2D9B7D40-8517-2455-FD70-F54269A1E141}"/>
              </a:ext>
            </a:extLst>
          </p:cNvPr>
          <p:cNvSpPr>
            <a:spLocks noGrp="1"/>
          </p:cNvSpPr>
          <p:nvPr>
            <p:ph sz="quarter" idx="15" hasCustomPrompt="1"/>
          </p:nvPr>
        </p:nvSpPr>
        <p:spPr>
          <a:xfrm>
            <a:off x="7717339" y="2070838"/>
            <a:ext cx="3600000" cy="1080001"/>
          </a:xfrm>
          <a:prstGeom prst="rect">
            <a:avLst/>
          </a:prstGeom>
          <a:noFill/>
        </p:spPr>
        <p:txBody>
          <a:bodyPr lIns="0" tIns="0" rIns="0" bIns="0"/>
          <a:lstStyle>
            <a:lvl1pPr marL="0" indent="0">
              <a:lnSpc>
                <a:spcPct val="100000"/>
              </a:lnSpc>
              <a:spcBef>
                <a:spcPts val="0"/>
              </a:spcBef>
              <a:buNone/>
              <a:defRPr sz="28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40" name="Plassholder for bilde 20">
            <a:extLst>
              <a:ext uri="{FF2B5EF4-FFF2-40B4-BE49-F238E27FC236}">
                <a16:creationId xmlns:a16="http://schemas.microsoft.com/office/drawing/2014/main" id="{E967C2DD-340A-97E2-5EA9-A2BE5BCBB0B1}"/>
              </a:ext>
              <a:ext uri="{C183D7F6-B498-43B3-948B-1728B52AA6E4}">
                <adec:decorative xmlns:adec="http://schemas.microsoft.com/office/drawing/2017/decorative" val="1"/>
              </a:ext>
            </a:extLst>
          </p:cNvPr>
          <p:cNvSpPr>
            <a:spLocks noGrp="1" noChangeAspect="1"/>
          </p:cNvSpPr>
          <p:nvPr>
            <p:ph type="pic" sz="quarter" idx="28" hasCustomPrompt="1"/>
          </p:nvPr>
        </p:nvSpPr>
        <p:spPr>
          <a:xfrm>
            <a:off x="6348670" y="3478471"/>
            <a:ext cx="1116000" cy="1114360"/>
          </a:xfrm>
          <a:prstGeom prst="ellipse">
            <a:avLst/>
          </a:prstGeom>
          <a:solidFill>
            <a:schemeClr val="accent3"/>
          </a:solidFill>
        </p:spPr>
        <p:txBody>
          <a:bodyPr>
            <a:normAutofit/>
          </a:bodyPr>
          <a:lstStyle>
            <a:lvl1pPr marL="0" indent="0" algn="ctr">
              <a:lnSpc>
                <a:spcPct val="100000"/>
              </a:lnSpc>
              <a:spcBef>
                <a:spcPts val="0"/>
              </a:spcBef>
              <a:buNone/>
              <a:defRPr sz="1050">
                <a:solidFill>
                  <a:schemeClr val="bg1"/>
                </a:solidFill>
              </a:defRPr>
            </a:lvl1pPr>
          </a:lstStyle>
          <a:p>
            <a:r>
              <a:rPr lang="nb-NO"/>
              <a:t>Sett inn ikon</a:t>
            </a:r>
          </a:p>
        </p:txBody>
      </p:sp>
      <p:sp>
        <p:nvSpPr>
          <p:cNvPr id="31" name="Content Placeholder 8">
            <a:extLst>
              <a:ext uri="{FF2B5EF4-FFF2-40B4-BE49-F238E27FC236}">
                <a16:creationId xmlns:a16="http://schemas.microsoft.com/office/drawing/2014/main" id="{5AA9D345-D396-F630-94B7-C83495E161AB}"/>
              </a:ext>
            </a:extLst>
          </p:cNvPr>
          <p:cNvSpPr>
            <a:spLocks noGrp="1"/>
          </p:cNvSpPr>
          <p:nvPr>
            <p:ph sz="quarter" idx="19" hasCustomPrompt="1"/>
          </p:nvPr>
        </p:nvSpPr>
        <p:spPr>
          <a:xfrm>
            <a:off x="7724427" y="3554671"/>
            <a:ext cx="3600000" cy="1080001"/>
          </a:xfrm>
          <a:prstGeom prst="rect">
            <a:avLst/>
          </a:prstGeom>
          <a:noFill/>
        </p:spPr>
        <p:txBody>
          <a:bodyPr lIns="0" tIns="0" rIns="0" bIns="0"/>
          <a:lstStyle>
            <a:lvl1pPr marL="0" indent="0">
              <a:lnSpc>
                <a:spcPct val="100000"/>
              </a:lnSpc>
              <a:spcBef>
                <a:spcPts val="0"/>
              </a:spcBef>
              <a:buNone/>
              <a:defRPr sz="28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41" name="Plassholder for bilde 20">
            <a:extLst>
              <a:ext uri="{FF2B5EF4-FFF2-40B4-BE49-F238E27FC236}">
                <a16:creationId xmlns:a16="http://schemas.microsoft.com/office/drawing/2014/main" id="{2BE01866-2F5C-245D-5511-23E6F2F6AE09}"/>
              </a:ext>
              <a:ext uri="{C183D7F6-B498-43B3-948B-1728B52AA6E4}">
                <adec:decorative xmlns:adec="http://schemas.microsoft.com/office/drawing/2017/decorative" val="1"/>
              </a:ext>
            </a:extLst>
          </p:cNvPr>
          <p:cNvSpPr>
            <a:spLocks noGrp="1" noChangeAspect="1"/>
          </p:cNvSpPr>
          <p:nvPr>
            <p:ph type="pic" sz="quarter" idx="29" hasCustomPrompt="1"/>
          </p:nvPr>
        </p:nvSpPr>
        <p:spPr>
          <a:xfrm>
            <a:off x="6348670" y="4962304"/>
            <a:ext cx="1116000" cy="1114360"/>
          </a:xfrm>
          <a:prstGeom prst="ellipse">
            <a:avLst/>
          </a:prstGeom>
          <a:solidFill>
            <a:schemeClr val="accent3"/>
          </a:solidFill>
        </p:spPr>
        <p:txBody>
          <a:bodyPr>
            <a:normAutofit/>
          </a:bodyPr>
          <a:lstStyle>
            <a:lvl1pPr marL="0" indent="0" algn="ctr">
              <a:lnSpc>
                <a:spcPct val="100000"/>
              </a:lnSpc>
              <a:spcBef>
                <a:spcPts val="0"/>
              </a:spcBef>
              <a:buNone/>
              <a:defRPr sz="1050">
                <a:solidFill>
                  <a:schemeClr val="bg1"/>
                </a:solidFill>
              </a:defRPr>
            </a:lvl1pPr>
          </a:lstStyle>
          <a:p>
            <a:r>
              <a:rPr lang="nb-NO"/>
              <a:t>Sett inn ikon</a:t>
            </a:r>
          </a:p>
        </p:txBody>
      </p:sp>
      <p:sp>
        <p:nvSpPr>
          <p:cNvPr id="37" name="Content Placeholder 8">
            <a:extLst>
              <a:ext uri="{FF2B5EF4-FFF2-40B4-BE49-F238E27FC236}">
                <a16:creationId xmlns:a16="http://schemas.microsoft.com/office/drawing/2014/main" id="{97161D73-9AD7-6882-9A95-6281C16703A3}"/>
              </a:ext>
            </a:extLst>
          </p:cNvPr>
          <p:cNvSpPr>
            <a:spLocks noGrp="1"/>
          </p:cNvSpPr>
          <p:nvPr>
            <p:ph sz="quarter" idx="23" hasCustomPrompt="1"/>
          </p:nvPr>
        </p:nvSpPr>
        <p:spPr>
          <a:xfrm>
            <a:off x="7724427" y="5038504"/>
            <a:ext cx="3600000" cy="1080001"/>
          </a:xfrm>
          <a:prstGeom prst="rect">
            <a:avLst/>
          </a:prstGeom>
          <a:noFill/>
        </p:spPr>
        <p:txBody>
          <a:bodyPr lIns="0" tIns="0" rIns="0" bIns="0"/>
          <a:lstStyle>
            <a:lvl1pPr marL="0" indent="0">
              <a:lnSpc>
                <a:spcPct val="100000"/>
              </a:lnSpc>
              <a:spcBef>
                <a:spcPts val="0"/>
              </a:spcBef>
              <a:buNone/>
              <a:defRPr sz="2800" b="0"/>
            </a:lvl1pPr>
            <a:lvl2pPr marL="133350" indent="-127000">
              <a:tabLst/>
              <a:defRPr sz="1500"/>
            </a:lvl2pPr>
            <a:lvl3pPr>
              <a:defRPr sz="1500"/>
            </a:lvl3pPr>
            <a:lvl4pPr>
              <a:defRPr sz="1500"/>
            </a:lvl4pPr>
            <a:lvl5pPr>
              <a:defRPr sz="1500"/>
            </a:lvl5pPr>
          </a:lstStyle>
          <a:p>
            <a:pPr lvl="0"/>
            <a:r>
              <a:rPr lang="en-GB"/>
              <a:t>Click to edit Master text styles</a:t>
            </a:r>
          </a:p>
          <a:p>
            <a:pPr lvl="1"/>
            <a:r>
              <a:rPr lang="en-GB"/>
              <a:t>Second level</a:t>
            </a:r>
            <a:endParaRPr lang="nb-NO"/>
          </a:p>
        </p:txBody>
      </p:sp>
      <p:sp>
        <p:nvSpPr>
          <p:cNvPr id="3" name="Date Placeholder 2">
            <a:extLst>
              <a:ext uri="{FF2B5EF4-FFF2-40B4-BE49-F238E27FC236}">
                <a16:creationId xmlns:a16="http://schemas.microsoft.com/office/drawing/2014/main" id="{EFD6B9E7-B6FB-087E-FC82-BD56A087DB1D}"/>
              </a:ext>
              <a:ext uri="{C183D7F6-B498-43B3-948B-1728B52AA6E4}">
                <adec:decorative xmlns:adec="http://schemas.microsoft.com/office/drawing/2017/decorative" val="1"/>
              </a:ext>
            </a:extLst>
          </p:cNvPr>
          <p:cNvSpPr>
            <a:spLocks noGrp="1"/>
          </p:cNvSpPr>
          <p:nvPr>
            <p:ph type="dt" sz="half" idx="10"/>
          </p:nvPr>
        </p:nvSpPr>
        <p:spPr/>
        <p:txBody>
          <a:bodyPr/>
          <a:lstStyle/>
          <a:p>
            <a:fld id="{8F02F09D-BC36-3D41-810D-4218B27E140A}" type="datetime1">
              <a:rPr lang="nb-NO" smtClean="0"/>
              <a:t>25.03.2026</a:t>
            </a:fld>
            <a:endParaRPr lang="nb-NO"/>
          </a:p>
        </p:txBody>
      </p:sp>
      <p:sp>
        <p:nvSpPr>
          <p:cNvPr id="4" name="Footer Placeholder 3">
            <a:extLst>
              <a:ext uri="{FF2B5EF4-FFF2-40B4-BE49-F238E27FC236}">
                <a16:creationId xmlns:a16="http://schemas.microsoft.com/office/drawing/2014/main" id="{48582882-1AFD-8368-DC25-8BE3A36837D9}"/>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9A5A7056-BE92-285B-A069-416591C481B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pPr/>
              <a:t>‹#›</a:t>
            </a:fld>
            <a:endParaRPr lang="nb-NO"/>
          </a:p>
        </p:txBody>
      </p:sp>
    </p:spTree>
    <p:extLst>
      <p:ext uri="{BB962C8B-B14F-4D97-AF65-F5344CB8AC3E}">
        <p14:creationId xmlns:p14="http://schemas.microsoft.com/office/powerpoint/2010/main" val="1651695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8" name="Graphic 7" descr="Logo Helsedirektoratet">
            <a:extLst>
              <a:ext uri="{FF2B5EF4-FFF2-40B4-BE49-F238E27FC236}">
                <a16:creationId xmlns:a16="http://schemas.microsoft.com/office/drawing/2014/main" id="{8E204606-017A-D877-E2B6-991EDDD9F8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56329" y="3231000"/>
            <a:ext cx="3079343" cy="396000"/>
          </a:xfrm>
          <a:prstGeom prst="rect">
            <a:avLst/>
          </a:prstGeom>
        </p:spPr>
      </p:pic>
    </p:spTree>
    <p:extLst>
      <p:ext uri="{BB962C8B-B14F-4D97-AF65-F5344CB8AC3E}">
        <p14:creationId xmlns:p14="http://schemas.microsoft.com/office/powerpoint/2010/main" val="2857522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E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4EDEB077-60A6-8E65-2A18-5B3E14718763}"/>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4556329" y="3231000"/>
            <a:ext cx="3078000" cy="515931"/>
          </a:xfrm>
          <a:prstGeom prst="rect">
            <a:avLst/>
          </a:prstGeom>
        </p:spPr>
      </p:pic>
    </p:spTree>
    <p:extLst>
      <p:ext uri="{BB962C8B-B14F-4D97-AF65-F5344CB8AC3E}">
        <p14:creationId xmlns:p14="http://schemas.microsoft.com/office/powerpoint/2010/main" val="124204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ttelside, logoblå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CDD70-7E5A-0B9D-FE7C-3F33ECA3A87C}"/>
              </a:ext>
            </a:extLst>
          </p:cNvPr>
          <p:cNvSpPr>
            <a:spLocks noGrp="1"/>
          </p:cNvSpPr>
          <p:nvPr>
            <p:ph type="title"/>
          </p:nvPr>
        </p:nvSpPr>
        <p:spPr>
          <a:xfrm>
            <a:off x="1774825" y="1230223"/>
            <a:ext cx="8642350" cy="2381430"/>
          </a:xfrm>
        </p:spPr>
        <p:txBody>
          <a:bodyPr anchor="b" anchorCtr="0">
            <a:normAutofit/>
          </a:bodyPr>
          <a:lstStyle>
            <a:lvl1pPr>
              <a:lnSpc>
                <a:spcPct val="90000"/>
              </a:lnSpc>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p>
        </p:txBody>
      </p:sp>
      <p:sp>
        <p:nvSpPr>
          <p:cNvPr id="7" name="Text Placeholder 13">
            <a:extLst>
              <a:ext uri="{FF2B5EF4-FFF2-40B4-BE49-F238E27FC236}">
                <a16:creationId xmlns:a16="http://schemas.microsoft.com/office/drawing/2014/main" id="{8EB8F890-2A4D-C84B-FB75-3DC03422A892}"/>
              </a:ext>
            </a:extLst>
          </p:cNvPr>
          <p:cNvSpPr>
            <a:spLocks noGrp="1"/>
          </p:cNvSpPr>
          <p:nvPr>
            <p:ph type="body" sz="quarter" idx="14"/>
          </p:nvPr>
        </p:nvSpPr>
        <p:spPr>
          <a:xfrm>
            <a:off x="1774827" y="3867771"/>
            <a:ext cx="8642348" cy="360000"/>
          </a:xfrm>
        </p:spPr>
        <p:txBody>
          <a:bodyPr>
            <a:normAutofit/>
          </a:bodyPr>
          <a:lstStyle>
            <a:lvl1pPr marL="0" indent="0">
              <a:buNone/>
              <a:defRPr sz="2000" b="1" i="0">
                <a:solidFill>
                  <a:schemeClr val="bg1"/>
                </a:solidFill>
                <a:latin typeface="+mn-lt"/>
                <a:ea typeface="Roboto" panose="02000000000000000000" pitchFamily="2" charset="0"/>
                <a:cs typeface="Roboto" panose="02000000000000000000" pitchFamily="2" charset="0"/>
              </a:defRPr>
            </a:lvl1pPr>
          </a:lstStyle>
          <a:p>
            <a:pPr lvl="0"/>
            <a:r>
              <a:rPr lang="nb-NO"/>
              <a:t>Klikk for å redigere tekststiler i malen</a:t>
            </a:r>
          </a:p>
        </p:txBody>
      </p:sp>
      <p:sp>
        <p:nvSpPr>
          <p:cNvPr id="8" name="Round Single Corner of Rectangle 7">
            <a:extLst>
              <a:ext uri="{FF2B5EF4-FFF2-40B4-BE49-F238E27FC236}">
                <a16:creationId xmlns:a16="http://schemas.microsoft.com/office/drawing/2014/main" id="{F6556EB0-E7D0-AF6A-6603-880F6632D19A}"/>
              </a:ext>
              <a:ext uri="{C183D7F6-B498-43B3-948B-1728B52AA6E4}">
                <adec:decorative xmlns:adec="http://schemas.microsoft.com/office/drawing/2017/decorative" val="1"/>
              </a:ext>
            </a:extLst>
          </p:cNvPr>
          <p:cNvSpPr/>
          <p:nvPr userDrawn="1"/>
        </p:nvSpPr>
        <p:spPr>
          <a:xfrm rot="10800000" flipH="1" flipV="1">
            <a:off x="1774825" y="4466843"/>
            <a:ext cx="270000" cy="90000"/>
          </a:xfrm>
          <a:prstGeom prst="round1Rect">
            <a:avLst>
              <a:gd name="adj" fmla="val 4488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 descr="Logo Helsedirektoratet">
            <a:extLst>
              <a:ext uri="{FF2B5EF4-FFF2-40B4-BE49-F238E27FC236}">
                <a16:creationId xmlns:a16="http://schemas.microsoft.com/office/drawing/2014/main" id="{6E79DADF-D176-FE1C-E671-498BA3A2D3E2}"/>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635601" y="625697"/>
            <a:ext cx="2015571" cy="259200"/>
          </a:xfrm>
          <a:prstGeom prst="rect">
            <a:avLst/>
          </a:prstGeom>
        </p:spPr>
      </p:pic>
    </p:spTree>
    <p:extLst>
      <p:ext uri="{BB962C8B-B14F-4D97-AF65-F5344CB8AC3E}">
        <p14:creationId xmlns:p14="http://schemas.microsoft.com/office/powerpoint/2010/main" val="418622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ttelside, blå">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CDD70-7E5A-0B9D-FE7C-3F33ECA3A87C}"/>
              </a:ext>
            </a:extLst>
          </p:cNvPr>
          <p:cNvSpPr>
            <a:spLocks noGrp="1"/>
          </p:cNvSpPr>
          <p:nvPr>
            <p:ph type="title"/>
          </p:nvPr>
        </p:nvSpPr>
        <p:spPr>
          <a:xfrm>
            <a:off x="1774825" y="1230223"/>
            <a:ext cx="8642350" cy="2381430"/>
          </a:xfrm>
        </p:spPr>
        <p:txBody>
          <a:bodyPr anchor="b" anchorCtr="0">
            <a:normAutofit/>
          </a:bodyPr>
          <a:lstStyle>
            <a:lvl1pPr>
              <a:lnSpc>
                <a:spcPct val="90000"/>
              </a:lnSpc>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p>
        </p:txBody>
      </p:sp>
      <p:sp>
        <p:nvSpPr>
          <p:cNvPr id="7" name="Text Placeholder 13">
            <a:extLst>
              <a:ext uri="{FF2B5EF4-FFF2-40B4-BE49-F238E27FC236}">
                <a16:creationId xmlns:a16="http://schemas.microsoft.com/office/drawing/2014/main" id="{8EB8F890-2A4D-C84B-FB75-3DC03422A892}"/>
              </a:ext>
            </a:extLst>
          </p:cNvPr>
          <p:cNvSpPr>
            <a:spLocks noGrp="1"/>
          </p:cNvSpPr>
          <p:nvPr>
            <p:ph type="body" sz="quarter" idx="14"/>
          </p:nvPr>
        </p:nvSpPr>
        <p:spPr>
          <a:xfrm>
            <a:off x="1774827" y="3867771"/>
            <a:ext cx="8642348" cy="360000"/>
          </a:xfrm>
        </p:spPr>
        <p:txBody>
          <a:bodyPr>
            <a:normAutofit/>
          </a:bodyPr>
          <a:lstStyle>
            <a:lvl1pPr marL="0" indent="0">
              <a:buNone/>
              <a:defRPr sz="2000" b="1" i="0">
                <a:solidFill>
                  <a:schemeClr val="bg1"/>
                </a:solidFill>
                <a:latin typeface="+mn-lt"/>
                <a:ea typeface="Roboto" panose="02000000000000000000" pitchFamily="2" charset="0"/>
                <a:cs typeface="Roboto" panose="02000000000000000000" pitchFamily="2" charset="0"/>
              </a:defRPr>
            </a:lvl1pPr>
          </a:lstStyle>
          <a:p>
            <a:pPr lvl="0"/>
            <a:r>
              <a:rPr lang="nb-NO"/>
              <a:t>Klikk for å redigere tekststiler i malen</a:t>
            </a:r>
          </a:p>
        </p:txBody>
      </p:sp>
      <p:sp>
        <p:nvSpPr>
          <p:cNvPr id="8" name="Round Single Corner of Rectangle 7">
            <a:extLst>
              <a:ext uri="{FF2B5EF4-FFF2-40B4-BE49-F238E27FC236}">
                <a16:creationId xmlns:a16="http://schemas.microsoft.com/office/drawing/2014/main" id="{F6556EB0-E7D0-AF6A-6603-880F6632D19A}"/>
              </a:ext>
              <a:ext uri="{C183D7F6-B498-43B3-948B-1728B52AA6E4}">
                <adec:decorative xmlns:adec="http://schemas.microsoft.com/office/drawing/2017/decorative" val="1"/>
              </a:ext>
            </a:extLst>
          </p:cNvPr>
          <p:cNvSpPr/>
          <p:nvPr userDrawn="1"/>
        </p:nvSpPr>
        <p:spPr>
          <a:xfrm rot="10800000" flipH="1" flipV="1">
            <a:off x="1774825" y="4466843"/>
            <a:ext cx="270000" cy="90000"/>
          </a:xfrm>
          <a:prstGeom prst="round1Rect">
            <a:avLst>
              <a:gd name="adj" fmla="val 4488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 descr="Logo Helsedirektoratet">
            <a:extLst>
              <a:ext uri="{FF2B5EF4-FFF2-40B4-BE49-F238E27FC236}">
                <a16:creationId xmlns:a16="http://schemas.microsoft.com/office/drawing/2014/main" id="{6E79DADF-D176-FE1C-E671-498BA3A2D3E2}"/>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635601" y="625697"/>
            <a:ext cx="2015571" cy="259200"/>
          </a:xfrm>
          <a:prstGeom prst="rect">
            <a:avLst/>
          </a:prstGeom>
        </p:spPr>
      </p:pic>
    </p:spTree>
    <p:extLst>
      <p:ext uri="{BB962C8B-B14F-4D97-AF65-F5344CB8AC3E}">
        <p14:creationId xmlns:p14="http://schemas.microsoft.com/office/powerpoint/2010/main" val="64317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9C6D-9AA3-ECC5-BE51-257DC63A2083}"/>
              </a:ext>
            </a:extLst>
          </p:cNvPr>
          <p:cNvSpPr>
            <a:spLocks noGrp="1"/>
          </p:cNvSpPr>
          <p:nvPr>
            <p:ph type="title"/>
          </p:nvPr>
        </p:nvSpPr>
        <p:spPr>
          <a:xfrm>
            <a:off x="1774825" y="800175"/>
            <a:ext cx="8642350" cy="1331912"/>
          </a:xfrm>
        </p:spPr>
        <p:txBody>
          <a:bodyPr>
            <a:noAutofit/>
          </a:bodyPr>
          <a:lstStyle>
            <a:lvl1pPr>
              <a:lnSpc>
                <a:spcPct val="90000"/>
              </a:lnSpc>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p>
        </p:txBody>
      </p:sp>
      <p:sp>
        <p:nvSpPr>
          <p:cNvPr id="11" name="Text Placeholder 10">
            <a:extLst>
              <a:ext uri="{FF2B5EF4-FFF2-40B4-BE49-F238E27FC236}">
                <a16:creationId xmlns:a16="http://schemas.microsoft.com/office/drawing/2014/main" id="{DBC91581-FE29-F032-CCCD-7C6348DBFE65}"/>
              </a:ext>
            </a:extLst>
          </p:cNvPr>
          <p:cNvSpPr>
            <a:spLocks noGrp="1"/>
          </p:cNvSpPr>
          <p:nvPr>
            <p:ph type="body" sz="quarter" idx="13"/>
          </p:nvPr>
        </p:nvSpPr>
        <p:spPr>
          <a:xfrm>
            <a:off x="1774825" y="2411307"/>
            <a:ext cx="8640763" cy="3897418"/>
          </a:xfrm>
        </p:spPr>
        <p:txBody>
          <a:bodyPr/>
          <a:lstStyle>
            <a:lvl1pPr marL="358775" indent="-358775">
              <a:buClr>
                <a:schemeClr val="bg2"/>
              </a:buClr>
              <a:buFont typeface="+mj-lt"/>
              <a:buAutoNum type="arabicPeriod"/>
              <a:tabLst/>
              <a:defRPr>
                <a:solidFill>
                  <a:schemeClr val="bg1"/>
                </a:solidFill>
              </a:defRPr>
            </a:lvl1pPr>
            <a:lvl2pPr marL="630000" indent="-268288">
              <a:buClr>
                <a:schemeClr val="bg2"/>
              </a:buClr>
              <a:tabLst/>
              <a:defRPr>
                <a:solidFill>
                  <a:schemeClr val="bg1"/>
                </a:solidFill>
              </a:defRPr>
            </a:lvl2pPr>
            <a:lvl3pPr marL="809625" indent="-180000">
              <a:buClr>
                <a:schemeClr val="bg2"/>
              </a:buClr>
              <a:tabLst/>
              <a:defRPr>
                <a:solidFill>
                  <a:schemeClr val="bg1"/>
                </a:solidFill>
              </a:defRPr>
            </a:lvl3pPr>
            <a:lvl4pPr marL="990000" indent="-219075">
              <a:buClr>
                <a:schemeClr val="bg2"/>
              </a:buClr>
              <a:tabLst/>
              <a:defRPr>
                <a:solidFill>
                  <a:schemeClr val="bg1"/>
                </a:solidFill>
              </a:defRPr>
            </a:lvl4pPr>
            <a:lvl5pPr marL="1150938" indent="-171450">
              <a:buClr>
                <a:schemeClr val="bg2"/>
              </a:buClr>
              <a:tabLst/>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D46BA44-B440-B0C0-1AC8-DC4C8D44DFBA}"/>
              </a:ext>
            </a:extLst>
          </p:cNvPr>
          <p:cNvSpPr>
            <a:spLocks noGrp="1"/>
          </p:cNvSpPr>
          <p:nvPr>
            <p:ph type="dt" sz="half" idx="14"/>
          </p:nvPr>
        </p:nvSpPr>
        <p:spPr/>
        <p:txBody>
          <a:bodyPr/>
          <a:lstStyle>
            <a:lvl1pPr>
              <a:defRPr>
                <a:solidFill>
                  <a:schemeClr val="bg2"/>
                </a:solidFill>
              </a:defRPr>
            </a:lvl1pPr>
          </a:lstStyle>
          <a:p>
            <a:fld id="{9F55B06F-5D80-114F-9B38-484F4E16F0D6}" type="datetime1">
              <a:rPr lang="nb-NO" smtClean="0"/>
              <a:pPr/>
              <a:t>25.03.2026</a:t>
            </a:fld>
            <a:endParaRPr lang="nb-NO"/>
          </a:p>
        </p:txBody>
      </p:sp>
      <p:sp>
        <p:nvSpPr>
          <p:cNvPr id="8" name="Plassholder for bunntekst 7">
            <a:extLst>
              <a:ext uri="{FF2B5EF4-FFF2-40B4-BE49-F238E27FC236}">
                <a16:creationId xmlns:a16="http://schemas.microsoft.com/office/drawing/2014/main" id="{2CFF1E00-5554-050E-B64A-2E3595FEBEE7}"/>
              </a:ext>
            </a:extLst>
          </p:cNvPr>
          <p:cNvSpPr>
            <a:spLocks noGrp="1"/>
          </p:cNvSpPr>
          <p:nvPr>
            <p:ph type="ftr" sz="quarter" idx="15"/>
          </p:nvPr>
        </p:nvSpPr>
        <p:spPr>
          <a:xfrm>
            <a:off x="1055688" y="10733159"/>
            <a:ext cx="7200900" cy="244800"/>
          </a:xfrm>
        </p:spPr>
        <p:txBody>
          <a:bodyPr/>
          <a:lstStyle>
            <a:lvl1pPr>
              <a:defRPr>
                <a:solidFill>
                  <a:schemeClr val="bg2"/>
                </a:solidFill>
              </a:defRPr>
            </a:lvl1pPr>
          </a:lstStyle>
          <a:p>
            <a:endParaRPr lang="nb-NO"/>
          </a:p>
        </p:txBody>
      </p:sp>
      <p:sp>
        <p:nvSpPr>
          <p:cNvPr id="9" name="Plassholder for lysbildenummer 8">
            <a:extLst>
              <a:ext uri="{FF2B5EF4-FFF2-40B4-BE49-F238E27FC236}">
                <a16:creationId xmlns:a16="http://schemas.microsoft.com/office/drawing/2014/main" id="{7530460A-A795-D6BC-3981-1863D774BCA1}"/>
              </a:ext>
            </a:extLst>
          </p:cNvPr>
          <p:cNvSpPr>
            <a:spLocks noGrp="1"/>
          </p:cNvSpPr>
          <p:nvPr>
            <p:ph type="sldNum" sz="quarter" idx="16"/>
          </p:nvPr>
        </p:nvSpPr>
        <p:spPr/>
        <p:txBody>
          <a:bodyPr/>
          <a:lstStyle>
            <a:lvl1pPr>
              <a:defRPr>
                <a:solidFill>
                  <a:schemeClr val="bg2"/>
                </a:solidFill>
              </a:defRPr>
            </a:lvl1pPr>
          </a:lstStyle>
          <a:p>
            <a:fld id="{341FD356-1CC0-514B-B5D9-F98600AAE6F5}" type="slidenum">
              <a:rPr lang="nb-NO" smtClean="0"/>
              <a:pPr/>
              <a:t>‹#›</a:t>
            </a:fld>
            <a:endParaRPr lang="nb-NO"/>
          </a:p>
        </p:txBody>
      </p:sp>
      <p:pic>
        <p:nvPicPr>
          <p:cNvPr id="3" name="Grafikk 2">
            <a:extLst>
              <a:ext uri="{FF2B5EF4-FFF2-40B4-BE49-F238E27FC236}">
                <a16:creationId xmlns:a16="http://schemas.microsoft.com/office/drawing/2014/main" id="{D1988DD9-348C-F6B2-D474-DE0B281D42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8938" y="6486612"/>
            <a:ext cx="288000" cy="193500"/>
          </a:xfrm>
          <a:prstGeom prst="rect">
            <a:avLst/>
          </a:prstGeom>
        </p:spPr>
      </p:pic>
    </p:spTree>
    <p:extLst>
      <p:ext uri="{BB962C8B-B14F-4D97-AF65-F5344CB8AC3E}">
        <p14:creationId xmlns:p14="http://schemas.microsoft.com/office/powerpoint/2010/main" val="3244351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41C96E-2BF6-AF6C-0EF5-CAF5C8D5F97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037C34B-6364-16E2-9BAA-2E5306EE43D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6E22738-BBB1-88C1-8BB8-57837106EF9E}"/>
              </a:ext>
            </a:extLst>
          </p:cNvPr>
          <p:cNvSpPr>
            <a:spLocks noGrp="1"/>
          </p:cNvSpPr>
          <p:nvPr>
            <p:ph type="dt" sz="half" idx="10"/>
          </p:nvPr>
        </p:nvSpPr>
        <p:spPr/>
        <p:txBody>
          <a:bodyPr/>
          <a:lstStyle/>
          <a:p>
            <a:fld id="{D1C71668-A7BC-5A45-89C3-825413BD1F56}" type="datetime1">
              <a:rPr lang="nb-NO" smtClean="0"/>
              <a:t>25.03.2026</a:t>
            </a:fld>
            <a:endParaRPr lang="nb-NO"/>
          </a:p>
        </p:txBody>
      </p:sp>
      <p:sp>
        <p:nvSpPr>
          <p:cNvPr id="5" name="Plassholder for bunntekst 4">
            <a:extLst>
              <a:ext uri="{FF2B5EF4-FFF2-40B4-BE49-F238E27FC236}">
                <a16:creationId xmlns:a16="http://schemas.microsoft.com/office/drawing/2014/main" id="{CC9E62E1-B28E-C63B-E538-B35DE2292C9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7B1AE72-5249-ACBA-C070-ABBF2FAB2733}"/>
              </a:ext>
            </a:extLst>
          </p:cNvPr>
          <p:cNvSpPr>
            <a:spLocks noGrp="1"/>
          </p:cNvSpPr>
          <p:nvPr>
            <p:ph type="sldNum" sz="quarter" idx="12"/>
          </p:nvPr>
        </p:nvSpPr>
        <p:spPr/>
        <p:txBody>
          <a:bodyPr/>
          <a:lstStyle/>
          <a:p>
            <a:fld id="{B34EDD09-BF3E-D547-AB07-D5CB3C7C5447}" type="slidenum">
              <a:rPr lang="nb-NO" smtClean="0"/>
              <a:t>‹#›</a:t>
            </a:fld>
            <a:endParaRPr lang="nb-NO"/>
          </a:p>
        </p:txBody>
      </p:sp>
    </p:spTree>
    <p:extLst>
      <p:ext uri="{BB962C8B-B14F-4D97-AF65-F5344CB8AC3E}">
        <p14:creationId xmlns:p14="http://schemas.microsoft.com/office/powerpoint/2010/main" val="1380591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a:latin typeface="+mn-lt"/>
                <a:ea typeface="Roboto" panose="02000000000000000000" pitchFamily="2" charset="0"/>
                <a:cs typeface="Roboto" panose="02000000000000000000" pitchFamily="2" charset="0"/>
              </a:defRPr>
            </a:lvl1pPr>
            <a:lvl2pPr>
              <a:defRPr>
                <a:latin typeface="+mn-lt"/>
                <a:ea typeface="Roboto" panose="02000000000000000000" pitchFamily="2" charset="0"/>
                <a:cs typeface="Roboto" panose="02000000000000000000" pitchFamily="2" charset="0"/>
              </a:defRPr>
            </a:lvl2pPr>
            <a:lvl3pPr>
              <a:defRPr>
                <a:latin typeface="+mn-lt"/>
                <a:ea typeface="Roboto" panose="02000000000000000000" pitchFamily="2" charset="0"/>
                <a:cs typeface="Roboto" panose="02000000000000000000" pitchFamily="2" charset="0"/>
              </a:defRPr>
            </a:lvl3pPr>
            <a:lvl4pPr>
              <a:defRPr>
                <a:latin typeface="+mn-lt"/>
                <a:ea typeface="Roboto" panose="02000000000000000000" pitchFamily="2" charset="0"/>
                <a:cs typeface="Roboto" panose="02000000000000000000" pitchFamily="2" charset="0"/>
              </a:defRPr>
            </a:lvl4pPr>
            <a:lvl5pPr>
              <a:defRPr>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Content Placeholder 3">
            <a:extLst>
              <a:ext uri="{FF2B5EF4-FFF2-40B4-BE49-F238E27FC236}">
                <a16:creationId xmlns:a16="http://schemas.microsoft.com/office/drawing/2014/main" id="{A8F33548-D658-F4A3-A123-C7A88D09281E}"/>
              </a:ext>
            </a:extLst>
          </p:cNvPr>
          <p:cNvSpPr>
            <a:spLocks noGrp="1"/>
          </p:cNvSpPr>
          <p:nvPr>
            <p:ph sz="half" idx="2"/>
          </p:nvPr>
        </p:nvSpPr>
        <p:spPr>
          <a:xfrm>
            <a:off x="6108086" y="1952625"/>
            <a:ext cx="5388588" cy="4356100"/>
          </a:xfrm>
        </p:spPr>
        <p:txBody>
          <a:bodyPr rIns="360000"/>
          <a:lstStyle>
            <a:lvl1pPr>
              <a:defRPr>
                <a:latin typeface="+mn-lt"/>
                <a:ea typeface="Roboto" panose="02000000000000000000" pitchFamily="2" charset="0"/>
                <a:cs typeface="Roboto" panose="02000000000000000000" pitchFamily="2" charset="0"/>
              </a:defRPr>
            </a:lvl1pPr>
            <a:lvl2pPr>
              <a:defRPr>
                <a:latin typeface="+mn-lt"/>
                <a:ea typeface="Roboto" panose="02000000000000000000" pitchFamily="2" charset="0"/>
                <a:cs typeface="Roboto" panose="02000000000000000000" pitchFamily="2" charset="0"/>
              </a:defRPr>
            </a:lvl2pPr>
            <a:lvl3pPr>
              <a:defRPr>
                <a:latin typeface="+mn-lt"/>
                <a:ea typeface="Roboto" panose="02000000000000000000" pitchFamily="2" charset="0"/>
                <a:cs typeface="Roboto" panose="02000000000000000000" pitchFamily="2" charset="0"/>
              </a:defRPr>
            </a:lvl3pPr>
            <a:lvl4pPr>
              <a:defRPr>
                <a:latin typeface="+mn-lt"/>
                <a:ea typeface="Roboto" panose="02000000000000000000" pitchFamily="2" charset="0"/>
                <a:cs typeface="Roboto" panose="02000000000000000000" pitchFamily="2" charset="0"/>
              </a:defRPr>
            </a:lvl4pPr>
            <a:lvl5pPr>
              <a:defRPr>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 uri="{C183D7F6-B498-43B3-948B-1728B52AA6E4}">
                <adec:decorative xmlns:adec="http://schemas.microsoft.com/office/drawing/2017/decorative" val="1"/>
              </a:ext>
            </a:extLst>
          </p:cNvPr>
          <p:cNvSpPr>
            <a:spLocks noGrp="1"/>
          </p:cNvSpPr>
          <p:nvPr>
            <p:ph type="dt" sz="half" idx="10"/>
          </p:nvPr>
        </p:nvSpPr>
        <p:spPr/>
        <p:txBody>
          <a:bodyPr/>
          <a:lstStyle/>
          <a:p>
            <a:fld id="{F48367A3-CA73-F14C-AA34-FC4FBAC4E753}" type="datetime1">
              <a:rPr lang="nb-NO" smtClean="0"/>
              <a:t>25.03.2026</a:t>
            </a:fld>
            <a:endParaRPr lang="nb-NO"/>
          </a:p>
        </p:txBody>
      </p:sp>
      <p:sp>
        <p:nvSpPr>
          <p:cNvPr id="6" name="Footer Placeholder 5">
            <a:extLst>
              <a:ext uri="{FF2B5EF4-FFF2-40B4-BE49-F238E27FC236}">
                <a16:creationId xmlns:a16="http://schemas.microsoft.com/office/drawing/2014/main" id="{A69ADB7D-4B47-2A51-5ED7-8458F24EE48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6F29663-9401-CCED-CB5B-26BB9CC1A17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9" name="Tittel 8">
            <a:extLst>
              <a:ext uri="{FF2B5EF4-FFF2-40B4-BE49-F238E27FC236}">
                <a16:creationId xmlns:a16="http://schemas.microsoft.com/office/drawing/2014/main" id="{3BE26CA4-BA98-4DD0-885C-3F64413BF36E}"/>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094715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spalter m titler">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88EBD3AE-2C7F-0498-08B2-B1BA038B5BFA}"/>
              </a:ext>
            </a:extLst>
          </p:cNvPr>
          <p:cNvSpPr>
            <a:spLocks noGrp="1"/>
          </p:cNvSpPr>
          <p:nvPr>
            <p:ph type="body" sz="quarter" idx="13"/>
          </p:nvPr>
        </p:nvSpPr>
        <p:spPr>
          <a:xfrm>
            <a:off x="700063" y="1952625"/>
            <a:ext cx="5388587" cy="642529"/>
          </a:xfrm>
        </p:spPr>
        <p:txBody>
          <a:bodyPr rIns="360000" bIns="0" anchor="t" anchorCtr="0"/>
          <a:lstStyle>
            <a:lvl1pPr marL="0" indent="0">
              <a:lnSpc>
                <a:spcPct val="80000"/>
              </a:lnSpc>
              <a:spcBef>
                <a:spcPts val="500"/>
              </a:spcBef>
              <a:buNone/>
              <a:defRPr sz="2400" b="1">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a:extLst>
              <a:ext uri="{FF2B5EF4-FFF2-40B4-BE49-F238E27FC236}">
                <a16:creationId xmlns:a16="http://schemas.microsoft.com/office/drawing/2014/main" id="{ED6AD26A-0116-97EC-222C-2E0124CA95C9}"/>
              </a:ext>
            </a:extLst>
          </p:cNvPr>
          <p:cNvSpPr>
            <a:spLocks noGrp="1"/>
          </p:cNvSpPr>
          <p:nvPr>
            <p:ph sz="half" idx="2"/>
          </p:nvPr>
        </p:nvSpPr>
        <p:spPr>
          <a:xfrm>
            <a:off x="695325" y="2725785"/>
            <a:ext cx="5400675" cy="3582939"/>
          </a:xfrm>
        </p:spPr>
        <p:txBody>
          <a:bodyPr rIns="360000"/>
          <a:lstStyle>
            <a:lvl1pPr>
              <a:defRPr>
                <a:latin typeface="+mn-lt"/>
                <a:ea typeface="Roboto" panose="02000000000000000000" pitchFamily="2" charset="0"/>
                <a:cs typeface="Roboto" panose="02000000000000000000" pitchFamily="2" charset="0"/>
              </a:defRPr>
            </a:lvl1pPr>
            <a:lvl2pPr>
              <a:defRPr>
                <a:latin typeface="+mn-lt"/>
                <a:ea typeface="Roboto" panose="02000000000000000000" pitchFamily="2" charset="0"/>
                <a:cs typeface="Roboto" panose="02000000000000000000" pitchFamily="2" charset="0"/>
              </a:defRPr>
            </a:lvl2pPr>
            <a:lvl3pPr>
              <a:defRPr>
                <a:latin typeface="+mn-lt"/>
                <a:ea typeface="Roboto" panose="02000000000000000000" pitchFamily="2" charset="0"/>
                <a:cs typeface="Roboto" panose="02000000000000000000" pitchFamily="2" charset="0"/>
              </a:defRPr>
            </a:lvl3pPr>
            <a:lvl4pPr>
              <a:defRPr>
                <a:latin typeface="+mn-lt"/>
                <a:ea typeface="Roboto" panose="02000000000000000000" pitchFamily="2" charset="0"/>
                <a:cs typeface="Roboto" panose="02000000000000000000" pitchFamily="2" charset="0"/>
              </a:defRPr>
            </a:lvl4pPr>
            <a:lvl5pPr>
              <a:defRPr>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ext Placeholder 4">
            <a:extLst>
              <a:ext uri="{FF2B5EF4-FFF2-40B4-BE49-F238E27FC236}">
                <a16:creationId xmlns:a16="http://schemas.microsoft.com/office/drawing/2014/main" id="{5E9E8A8E-D4FD-4060-A885-5E54552CA149}"/>
              </a:ext>
            </a:extLst>
          </p:cNvPr>
          <p:cNvSpPr>
            <a:spLocks noGrp="1"/>
          </p:cNvSpPr>
          <p:nvPr>
            <p:ph type="body" sz="quarter" idx="3"/>
          </p:nvPr>
        </p:nvSpPr>
        <p:spPr>
          <a:xfrm>
            <a:off x="6108086" y="1952625"/>
            <a:ext cx="5388587" cy="642529"/>
          </a:xfrm>
        </p:spPr>
        <p:txBody>
          <a:bodyPr rIns="360000" bIns="0" anchor="t" anchorCtr="0"/>
          <a:lstStyle>
            <a:lvl1pPr marL="0" indent="0">
              <a:lnSpc>
                <a:spcPct val="80000"/>
              </a:lnSpc>
              <a:spcBef>
                <a:spcPts val="500"/>
              </a:spcBef>
              <a:buNone/>
              <a:defRPr sz="2400" b="1">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549D0006-ABEB-2E7C-4B72-BF63DC731E71}"/>
              </a:ext>
            </a:extLst>
          </p:cNvPr>
          <p:cNvSpPr>
            <a:spLocks noGrp="1"/>
          </p:cNvSpPr>
          <p:nvPr>
            <p:ph sz="quarter" idx="4"/>
          </p:nvPr>
        </p:nvSpPr>
        <p:spPr>
          <a:xfrm>
            <a:off x="6108086" y="2725783"/>
            <a:ext cx="5388587" cy="3582939"/>
          </a:xfrm>
        </p:spPr>
        <p:txBody>
          <a:bodyPr rIns="360000"/>
          <a:lstStyle>
            <a:lvl1pPr>
              <a:defRPr>
                <a:solidFill>
                  <a:schemeClr val="tx1">
                    <a:lumMod val="90000"/>
                    <a:lumOff val="10000"/>
                  </a:schemeClr>
                </a:solidFill>
                <a:latin typeface="+mn-lt"/>
                <a:ea typeface="Roboto" panose="02000000000000000000" pitchFamily="2" charset="0"/>
                <a:cs typeface="Roboto" panose="02000000000000000000" pitchFamily="2" charset="0"/>
              </a:defRPr>
            </a:lvl1pPr>
            <a:lvl2pPr>
              <a:defRPr>
                <a:solidFill>
                  <a:schemeClr val="tx1">
                    <a:lumMod val="90000"/>
                    <a:lumOff val="10000"/>
                  </a:schemeClr>
                </a:solidFill>
                <a:latin typeface="+mn-lt"/>
                <a:ea typeface="Roboto" panose="02000000000000000000" pitchFamily="2" charset="0"/>
                <a:cs typeface="Roboto" panose="02000000000000000000" pitchFamily="2" charset="0"/>
              </a:defRPr>
            </a:lvl2pPr>
            <a:lvl3pPr>
              <a:defRPr>
                <a:solidFill>
                  <a:schemeClr val="tx1">
                    <a:lumMod val="90000"/>
                    <a:lumOff val="10000"/>
                  </a:schemeClr>
                </a:solidFill>
                <a:latin typeface="+mn-lt"/>
                <a:ea typeface="Roboto" panose="02000000000000000000" pitchFamily="2" charset="0"/>
                <a:cs typeface="Roboto" panose="02000000000000000000" pitchFamily="2" charset="0"/>
              </a:defRPr>
            </a:lvl3pPr>
            <a:lvl4pPr>
              <a:defRPr>
                <a:solidFill>
                  <a:schemeClr val="tx1">
                    <a:lumMod val="90000"/>
                    <a:lumOff val="10000"/>
                  </a:schemeClr>
                </a:solidFill>
                <a:latin typeface="+mn-lt"/>
                <a:ea typeface="Roboto" panose="02000000000000000000" pitchFamily="2" charset="0"/>
                <a:cs typeface="Roboto" panose="02000000000000000000" pitchFamily="2" charset="0"/>
              </a:defRPr>
            </a:lvl4pPr>
            <a:lvl5pPr>
              <a:defRPr>
                <a:solidFill>
                  <a:schemeClr val="tx1">
                    <a:lumMod val="90000"/>
                    <a:lumOff val="10000"/>
                  </a:schemeClr>
                </a:solidFill>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Plassholder for dato 2">
            <a:extLst>
              <a:ext uri="{FF2B5EF4-FFF2-40B4-BE49-F238E27FC236}">
                <a16:creationId xmlns:a16="http://schemas.microsoft.com/office/drawing/2014/main" id="{1BD188C6-C475-EEBB-19DD-1E7E57D4EE6A}"/>
              </a:ext>
              <a:ext uri="{C183D7F6-B498-43B3-948B-1728B52AA6E4}">
                <adec:decorative xmlns:adec="http://schemas.microsoft.com/office/drawing/2017/decorative" val="1"/>
              </a:ext>
            </a:extLst>
          </p:cNvPr>
          <p:cNvSpPr>
            <a:spLocks noGrp="1"/>
          </p:cNvSpPr>
          <p:nvPr>
            <p:ph type="dt" sz="half" idx="14"/>
          </p:nvPr>
        </p:nvSpPr>
        <p:spPr/>
        <p:txBody>
          <a:bodyPr/>
          <a:lstStyle/>
          <a:p>
            <a:fld id="{85013F20-F216-974D-9AFC-AE3F62853751}" type="datetime1">
              <a:rPr lang="nb-NO" smtClean="0"/>
              <a:t>25.03.2026</a:t>
            </a:fld>
            <a:endParaRPr lang="nb-NO"/>
          </a:p>
        </p:txBody>
      </p:sp>
      <p:sp>
        <p:nvSpPr>
          <p:cNvPr id="12" name="Plassholder for bunntekst 11">
            <a:extLst>
              <a:ext uri="{FF2B5EF4-FFF2-40B4-BE49-F238E27FC236}">
                <a16:creationId xmlns:a16="http://schemas.microsoft.com/office/drawing/2014/main" id="{8B686F46-7932-9981-47F3-786BC2BA5155}"/>
              </a:ext>
              <a:ext uri="{C183D7F6-B498-43B3-948B-1728B52AA6E4}">
                <adec:decorative xmlns:adec="http://schemas.microsoft.com/office/drawing/2017/decorative" val="1"/>
              </a:ext>
            </a:extLst>
          </p:cNvPr>
          <p:cNvSpPr>
            <a:spLocks noGrp="1"/>
          </p:cNvSpPr>
          <p:nvPr>
            <p:ph type="ftr" sz="quarter" idx="15"/>
          </p:nvPr>
        </p:nvSpPr>
        <p:spPr/>
        <p:txBody>
          <a:bodyPr/>
          <a:lstStyle/>
          <a:p>
            <a:endParaRPr lang="nb-NO"/>
          </a:p>
        </p:txBody>
      </p:sp>
      <p:sp>
        <p:nvSpPr>
          <p:cNvPr id="14" name="Plassholder for lysbildenummer 13">
            <a:extLst>
              <a:ext uri="{FF2B5EF4-FFF2-40B4-BE49-F238E27FC236}">
                <a16:creationId xmlns:a16="http://schemas.microsoft.com/office/drawing/2014/main" id="{DC554CA7-09B4-83A3-E57E-5EA3B1CAD215}"/>
              </a:ext>
              <a:ext uri="{C183D7F6-B498-43B3-948B-1728B52AA6E4}">
                <adec:decorative xmlns:adec="http://schemas.microsoft.com/office/drawing/2017/decorative" val="1"/>
              </a:ext>
            </a:extLst>
          </p:cNvPr>
          <p:cNvSpPr>
            <a:spLocks noGrp="1"/>
          </p:cNvSpPr>
          <p:nvPr>
            <p:ph type="sldNum" sz="quarter" idx="16"/>
          </p:nvPr>
        </p:nvSpPr>
        <p:spPr/>
        <p:txBody>
          <a:bodyPr/>
          <a:lstStyle/>
          <a:p>
            <a:fld id="{341FD356-1CC0-514B-B5D9-F98600AAE6F5}" type="slidenum">
              <a:rPr lang="nb-NO" smtClean="0"/>
              <a:pPr/>
              <a:t>‹#›</a:t>
            </a:fld>
            <a:endParaRPr lang="nb-NO"/>
          </a:p>
        </p:txBody>
      </p:sp>
      <p:sp>
        <p:nvSpPr>
          <p:cNvPr id="7" name="Tittel 6">
            <a:extLst>
              <a:ext uri="{FF2B5EF4-FFF2-40B4-BE49-F238E27FC236}">
                <a16:creationId xmlns:a16="http://schemas.microsoft.com/office/drawing/2014/main" id="{0C27FCCD-9AA0-D4E6-92AB-AA7FC23102A6}"/>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70924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spal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6" y="1952626"/>
            <a:ext cx="3602034" cy="4356100"/>
          </a:xfrm>
        </p:spPr>
        <p:txBody>
          <a:bodyPr rIns="360000"/>
          <a:lstStyle>
            <a:lvl1pPr>
              <a:defRPr sz="2000">
                <a:latin typeface="+mn-lt"/>
                <a:ea typeface="Roboto" panose="02000000000000000000" pitchFamily="2" charset="0"/>
                <a:cs typeface="Roboto" panose="02000000000000000000" pitchFamily="2" charset="0"/>
              </a:defRPr>
            </a:lvl1pPr>
            <a:lvl2pPr>
              <a:defRPr sz="1600">
                <a:latin typeface="+mn-lt"/>
                <a:ea typeface="Roboto" panose="02000000000000000000" pitchFamily="2" charset="0"/>
                <a:cs typeface="Roboto" panose="02000000000000000000" pitchFamily="2" charset="0"/>
              </a:defRPr>
            </a:lvl2pPr>
            <a:lvl3pPr>
              <a:defRPr sz="1600">
                <a:latin typeface="+mn-lt"/>
                <a:ea typeface="Roboto" panose="02000000000000000000" pitchFamily="2" charset="0"/>
                <a:cs typeface="Roboto" panose="02000000000000000000" pitchFamily="2" charset="0"/>
              </a:defRPr>
            </a:lvl3pPr>
            <a:lvl4pPr>
              <a:defRPr sz="1600">
                <a:latin typeface="+mn-lt"/>
                <a:ea typeface="Roboto" panose="02000000000000000000" pitchFamily="2" charset="0"/>
                <a:cs typeface="Roboto" panose="02000000000000000000" pitchFamily="2" charset="0"/>
              </a:defRPr>
            </a:lvl4pPr>
            <a:lvl5pPr>
              <a:defRPr sz="1600">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Content Placeholder 2">
            <a:extLst>
              <a:ext uri="{FF2B5EF4-FFF2-40B4-BE49-F238E27FC236}">
                <a16:creationId xmlns:a16="http://schemas.microsoft.com/office/drawing/2014/main" id="{54C2F6EA-3AD4-B992-0E79-28A87C864450}"/>
              </a:ext>
            </a:extLst>
          </p:cNvPr>
          <p:cNvSpPr>
            <a:spLocks noGrp="1"/>
          </p:cNvSpPr>
          <p:nvPr>
            <p:ph sz="half" idx="13"/>
          </p:nvPr>
        </p:nvSpPr>
        <p:spPr>
          <a:xfrm>
            <a:off x="4309446" y="1952626"/>
            <a:ext cx="3585195" cy="4356100"/>
          </a:xfrm>
        </p:spPr>
        <p:txBody>
          <a:bodyPr rIns="360000"/>
          <a:lstStyle>
            <a:lvl1pPr>
              <a:defRPr sz="2000">
                <a:latin typeface="+mn-lt"/>
                <a:ea typeface="Roboto" panose="02000000000000000000" pitchFamily="2" charset="0"/>
                <a:cs typeface="Roboto" panose="02000000000000000000" pitchFamily="2" charset="0"/>
              </a:defRPr>
            </a:lvl1pPr>
            <a:lvl2pPr>
              <a:defRPr sz="1600">
                <a:latin typeface="+mn-lt"/>
                <a:ea typeface="Roboto" panose="02000000000000000000" pitchFamily="2" charset="0"/>
                <a:cs typeface="Roboto" panose="02000000000000000000" pitchFamily="2" charset="0"/>
              </a:defRPr>
            </a:lvl2pPr>
            <a:lvl3pPr>
              <a:defRPr sz="1600">
                <a:latin typeface="+mn-lt"/>
                <a:ea typeface="Roboto" panose="02000000000000000000" pitchFamily="2" charset="0"/>
                <a:cs typeface="Roboto" panose="02000000000000000000" pitchFamily="2" charset="0"/>
              </a:defRPr>
            </a:lvl3pPr>
            <a:lvl4pPr>
              <a:defRPr sz="1600">
                <a:latin typeface="+mn-lt"/>
                <a:ea typeface="Roboto" panose="02000000000000000000" pitchFamily="2" charset="0"/>
                <a:cs typeface="Roboto" panose="02000000000000000000" pitchFamily="2" charset="0"/>
              </a:defRPr>
            </a:lvl4pPr>
            <a:lvl5pPr>
              <a:defRPr sz="1600">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Content Placeholder 3">
            <a:extLst>
              <a:ext uri="{FF2B5EF4-FFF2-40B4-BE49-F238E27FC236}">
                <a16:creationId xmlns:a16="http://schemas.microsoft.com/office/drawing/2014/main" id="{A8F33548-D658-F4A3-A123-C7A88D09281E}"/>
              </a:ext>
            </a:extLst>
          </p:cNvPr>
          <p:cNvSpPr>
            <a:spLocks noGrp="1"/>
          </p:cNvSpPr>
          <p:nvPr>
            <p:ph sz="half" idx="2"/>
          </p:nvPr>
        </p:nvSpPr>
        <p:spPr>
          <a:xfrm>
            <a:off x="7898860" y="1952626"/>
            <a:ext cx="3597814" cy="4356100"/>
          </a:xfrm>
        </p:spPr>
        <p:txBody>
          <a:bodyPr rIns="360000"/>
          <a:lstStyle>
            <a:lvl1pPr>
              <a:defRPr sz="2000">
                <a:latin typeface="+mn-lt"/>
                <a:ea typeface="Roboto" panose="02000000000000000000" pitchFamily="2" charset="0"/>
                <a:cs typeface="Roboto" panose="02000000000000000000" pitchFamily="2" charset="0"/>
              </a:defRPr>
            </a:lvl1pPr>
            <a:lvl2pPr>
              <a:defRPr sz="1600">
                <a:latin typeface="+mn-lt"/>
                <a:ea typeface="Roboto" panose="02000000000000000000" pitchFamily="2" charset="0"/>
                <a:cs typeface="Roboto" panose="02000000000000000000" pitchFamily="2" charset="0"/>
              </a:defRPr>
            </a:lvl2pPr>
            <a:lvl3pPr>
              <a:defRPr sz="1600">
                <a:latin typeface="+mn-lt"/>
                <a:ea typeface="Roboto" panose="02000000000000000000" pitchFamily="2" charset="0"/>
                <a:cs typeface="Roboto" panose="02000000000000000000" pitchFamily="2" charset="0"/>
              </a:defRPr>
            </a:lvl3pPr>
            <a:lvl4pPr>
              <a:defRPr sz="1600">
                <a:latin typeface="+mn-lt"/>
                <a:ea typeface="Roboto" panose="02000000000000000000" pitchFamily="2" charset="0"/>
                <a:cs typeface="Roboto" panose="02000000000000000000" pitchFamily="2" charset="0"/>
              </a:defRPr>
            </a:lvl4pPr>
            <a:lvl5pPr>
              <a:defRPr sz="1600">
                <a:latin typeface="+mn-lt"/>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 uri="{C183D7F6-B498-43B3-948B-1728B52AA6E4}">
                <adec:decorative xmlns:adec="http://schemas.microsoft.com/office/drawing/2017/decorative" val="1"/>
              </a:ext>
            </a:extLst>
          </p:cNvPr>
          <p:cNvSpPr>
            <a:spLocks noGrp="1"/>
          </p:cNvSpPr>
          <p:nvPr>
            <p:ph type="dt" sz="half" idx="10"/>
          </p:nvPr>
        </p:nvSpPr>
        <p:spPr/>
        <p:txBody>
          <a:bodyPr/>
          <a:lstStyle/>
          <a:p>
            <a:fld id="{BC8BD462-C7BE-3C4A-A1C5-82F71756E724}" type="datetime1">
              <a:rPr lang="nb-NO" smtClean="0"/>
              <a:t>25.03.2026</a:t>
            </a:fld>
            <a:endParaRPr lang="nb-NO"/>
          </a:p>
        </p:txBody>
      </p:sp>
      <p:sp>
        <p:nvSpPr>
          <p:cNvPr id="6" name="Footer Placeholder 5">
            <a:extLst>
              <a:ext uri="{FF2B5EF4-FFF2-40B4-BE49-F238E27FC236}">
                <a16:creationId xmlns:a16="http://schemas.microsoft.com/office/drawing/2014/main" id="{A69ADB7D-4B47-2A51-5ED7-8458F24EE48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6F29663-9401-CCED-CB5B-26BB9CC1A17B}"/>
              </a:ext>
              <a:ext uri="{C183D7F6-B498-43B3-948B-1728B52AA6E4}">
                <adec:decorative xmlns:adec="http://schemas.microsoft.com/office/drawing/2017/decorative" val="1"/>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9" name="Tittel 8">
            <a:extLst>
              <a:ext uri="{FF2B5EF4-FFF2-40B4-BE49-F238E27FC236}">
                <a16:creationId xmlns:a16="http://schemas.microsoft.com/office/drawing/2014/main" id="{C23E695F-0ABB-E096-637C-2ECCB48B6C23}"/>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219281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Single Corner of Rectangle 10">
            <a:extLst>
              <a:ext uri="{FF2B5EF4-FFF2-40B4-BE49-F238E27FC236}">
                <a16:creationId xmlns:a16="http://schemas.microsoft.com/office/drawing/2014/main" id="{077A94D6-BECE-8552-A3E8-6334DF9FE3D9}"/>
              </a:ext>
              <a:ext uri="{C183D7F6-B498-43B3-948B-1728B52AA6E4}">
                <adec:decorative xmlns:adec="http://schemas.microsoft.com/office/drawing/2017/decorative" val="1"/>
              </a:ext>
            </a:extLst>
          </p:cNvPr>
          <p:cNvSpPr/>
          <p:nvPr userDrawn="1"/>
        </p:nvSpPr>
        <p:spPr>
          <a:xfrm>
            <a:off x="0" y="6308725"/>
            <a:ext cx="12192000" cy="549275"/>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8" name="Grafikk 7">
            <a:extLst>
              <a:ext uri="{FF2B5EF4-FFF2-40B4-BE49-F238E27FC236}">
                <a16:creationId xmlns:a16="http://schemas.microsoft.com/office/drawing/2014/main" id="{F321F365-1F59-1477-7A2C-4F42DECC6D7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6"/>
              </a:ext>
            </a:extLst>
          </a:blip>
          <a:stretch>
            <a:fillRect/>
          </a:stretch>
        </p:blipFill>
        <p:spPr>
          <a:xfrm>
            <a:off x="208938" y="6486612"/>
            <a:ext cx="288000" cy="193500"/>
          </a:xfrm>
          <a:prstGeom prst="rect">
            <a:avLst/>
          </a:prstGeom>
        </p:spPr>
      </p:pic>
      <p:sp>
        <p:nvSpPr>
          <p:cNvPr id="2" name="Title Placeholder 1">
            <a:extLst>
              <a:ext uri="{FF2B5EF4-FFF2-40B4-BE49-F238E27FC236}">
                <a16:creationId xmlns:a16="http://schemas.microsoft.com/office/drawing/2014/main" id="{3296377E-9BCD-9C71-7D7B-E651B21FE795}"/>
              </a:ext>
            </a:extLst>
          </p:cNvPr>
          <p:cNvSpPr>
            <a:spLocks noGrp="1"/>
          </p:cNvSpPr>
          <p:nvPr>
            <p:ph type="title"/>
          </p:nvPr>
        </p:nvSpPr>
        <p:spPr>
          <a:xfrm>
            <a:off x="695326" y="620713"/>
            <a:ext cx="9721850" cy="1044575"/>
          </a:xfrm>
          <a:prstGeom prst="rect">
            <a:avLst/>
          </a:prstGeom>
        </p:spPr>
        <p:txBody>
          <a:bodyPr vert="horz" lIns="0" tIns="0" rIns="0" bIns="0" rtlCol="0" anchor="t" anchorCtr="0">
            <a:normAutofit/>
          </a:bodyPr>
          <a:lstStyle/>
          <a:p>
            <a:r>
              <a:rPr lang="nb-NO"/>
              <a:t>Klikk for å redigere tittelstil</a:t>
            </a:r>
          </a:p>
        </p:txBody>
      </p:sp>
      <p:sp>
        <p:nvSpPr>
          <p:cNvPr id="3" name="Text Placeholder 2">
            <a:extLst>
              <a:ext uri="{FF2B5EF4-FFF2-40B4-BE49-F238E27FC236}">
                <a16:creationId xmlns:a16="http://schemas.microsoft.com/office/drawing/2014/main" id="{8E90BB8E-72F1-6DCB-E97A-20087088A3F0}"/>
              </a:ext>
            </a:extLst>
          </p:cNvPr>
          <p:cNvSpPr>
            <a:spLocks noGrp="1"/>
          </p:cNvSpPr>
          <p:nvPr>
            <p:ph type="body" idx="1"/>
          </p:nvPr>
        </p:nvSpPr>
        <p:spPr>
          <a:xfrm>
            <a:off x="695326" y="1952625"/>
            <a:ext cx="9721850" cy="416325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a:extLst>
              <a:ext uri="{FF2B5EF4-FFF2-40B4-BE49-F238E27FC236}">
                <a16:creationId xmlns:a16="http://schemas.microsoft.com/office/drawing/2014/main" id="{17ABEE82-67D0-8500-8B50-44E3E88AC591}"/>
              </a:ext>
              <a:ext uri="{C183D7F6-B498-43B3-948B-1728B52AA6E4}">
                <adec:decorative xmlns:adec="http://schemas.microsoft.com/office/drawing/2017/decorative" val="1"/>
              </a:ext>
            </a:extLst>
          </p:cNvPr>
          <p:cNvSpPr>
            <a:spLocks noGrp="1"/>
          </p:cNvSpPr>
          <p:nvPr>
            <p:ph type="dt" sz="half" idx="2"/>
          </p:nvPr>
        </p:nvSpPr>
        <p:spPr>
          <a:xfrm>
            <a:off x="8975725" y="6460962"/>
            <a:ext cx="1441450" cy="244800"/>
          </a:xfrm>
          <a:prstGeom prst="rect">
            <a:avLst/>
          </a:prstGeom>
        </p:spPr>
        <p:txBody>
          <a:bodyPr vert="horz" lIns="0" tIns="0" rIns="0" bIns="0" rtlCol="0" anchor="ctr" anchorCtr="0"/>
          <a:lstStyle>
            <a:lvl1pPr algn="r">
              <a:defRPr sz="900">
                <a:solidFill>
                  <a:schemeClr val="accent3"/>
                </a:solidFill>
                <a:latin typeface="+mn-lt"/>
                <a:ea typeface="Roboto" panose="02000000000000000000" pitchFamily="2" charset="0"/>
                <a:cs typeface="Roboto" panose="02000000000000000000" pitchFamily="2" charset="0"/>
              </a:defRPr>
            </a:lvl1pPr>
          </a:lstStyle>
          <a:p>
            <a:fld id="{615CD096-5B77-454C-A5B6-D006E652560D}" type="datetime1">
              <a:rPr lang="nb-NO" smtClean="0"/>
              <a:pPr/>
              <a:t>25.03.2026</a:t>
            </a:fld>
            <a:endParaRPr lang="nb-NO"/>
          </a:p>
        </p:txBody>
      </p:sp>
      <p:sp>
        <p:nvSpPr>
          <p:cNvPr id="5" name="Footer Placeholder 4">
            <a:extLst>
              <a:ext uri="{FF2B5EF4-FFF2-40B4-BE49-F238E27FC236}">
                <a16:creationId xmlns:a16="http://schemas.microsoft.com/office/drawing/2014/main" id="{E849AC1F-52BA-7486-B3F5-084EE7EC2FD7}"/>
              </a:ext>
              <a:ext uri="{C183D7F6-B498-43B3-948B-1728B52AA6E4}">
                <adec:decorative xmlns:adec="http://schemas.microsoft.com/office/drawing/2017/decorative" val="1"/>
              </a:ext>
            </a:extLst>
          </p:cNvPr>
          <p:cNvSpPr>
            <a:spLocks noGrp="1"/>
          </p:cNvSpPr>
          <p:nvPr>
            <p:ph type="ftr" sz="quarter" idx="3"/>
          </p:nvPr>
        </p:nvSpPr>
        <p:spPr>
          <a:xfrm>
            <a:off x="1055688" y="6460962"/>
            <a:ext cx="7200900" cy="244800"/>
          </a:xfrm>
          <a:prstGeom prst="rect">
            <a:avLst/>
          </a:prstGeom>
        </p:spPr>
        <p:txBody>
          <a:bodyPr vert="horz" lIns="0" tIns="0" rIns="0" bIns="0" rtlCol="0" anchor="ctr" anchorCtr="0"/>
          <a:lstStyle>
            <a:lvl1pPr algn="l">
              <a:defRPr sz="900">
                <a:solidFill>
                  <a:schemeClr val="tx1"/>
                </a:solidFill>
                <a:latin typeface="+mn-lt"/>
                <a:ea typeface="Roboto" panose="02000000000000000000" pitchFamily="2" charset="0"/>
                <a:cs typeface="Roboto" panose="02000000000000000000" pitchFamily="2" charset="0"/>
              </a:defRPr>
            </a:lvl1pPr>
          </a:lstStyle>
          <a:p>
            <a:endParaRPr lang="nb-NO"/>
          </a:p>
        </p:txBody>
      </p:sp>
      <p:sp>
        <p:nvSpPr>
          <p:cNvPr id="6" name="Slide Number Placeholder 5">
            <a:extLst>
              <a:ext uri="{FF2B5EF4-FFF2-40B4-BE49-F238E27FC236}">
                <a16:creationId xmlns:a16="http://schemas.microsoft.com/office/drawing/2014/main" id="{666D9266-D53E-DABB-1517-5C48E7C9A8AA}"/>
              </a:ext>
              <a:ext uri="{C183D7F6-B498-43B3-948B-1728B52AA6E4}">
                <adec:decorative xmlns:adec="http://schemas.microsoft.com/office/drawing/2017/decorative" val="1"/>
              </a:ext>
            </a:extLst>
          </p:cNvPr>
          <p:cNvSpPr>
            <a:spLocks noGrp="1"/>
          </p:cNvSpPr>
          <p:nvPr>
            <p:ph type="sldNum" sz="quarter" idx="4"/>
          </p:nvPr>
        </p:nvSpPr>
        <p:spPr>
          <a:xfrm>
            <a:off x="10417174" y="6460962"/>
            <a:ext cx="1441449" cy="244800"/>
          </a:xfrm>
          <a:prstGeom prst="rect">
            <a:avLst/>
          </a:prstGeom>
        </p:spPr>
        <p:txBody>
          <a:bodyPr vert="horz" lIns="0" tIns="0" rIns="0" bIns="0" rtlCol="0" anchor="ctr" anchorCtr="0"/>
          <a:lstStyle>
            <a:lvl1pPr algn="r">
              <a:defRPr sz="900" b="1">
                <a:solidFill>
                  <a:schemeClr val="accent3"/>
                </a:solidFill>
                <a:latin typeface="+mn-lt"/>
                <a:ea typeface="Roboto" panose="02000000000000000000" pitchFamily="2" charset="0"/>
                <a:cs typeface="Roboto" panose="02000000000000000000" pitchFamily="2" charset="0"/>
              </a:defRPr>
            </a:lvl1pPr>
          </a:lstStyle>
          <a:p>
            <a:fld id="{341FD356-1CC0-514B-B5D9-F98600AAE6F5}" type="slidenum">
              <a:rPr lang="nb-NO" smtClean="0"/>
              <a:pPr/>
              <a:t>‹#›</a:t>
            </a:fld>
            <a:endParaRPr lang="nb-NO"/>
          </a:p>
        </p:txBody>
      </p:sp>
    </p:spTree>
    <p:extLst>
      <p:ext uri="{BB962C8B-B14F-4D97-AF65-F5344CB8AC3E}">
        <p14:creationId xmlns:p14="http://schemas.microsoft.com/office/powerpoint/2010/main" val="2628544871"/>
      </p:ext>
    </p:extLst>
  </p:cSld>
  <p:clrMap bg1="lt1" tx1="dk1" bg2="lt2" tx2="dk2" accent1="accent1" accent2="accent2" accent3="accent3" accent4="accent4" accent5="accent5" accent6="accent6" hlink="hlink" folHlink="folHlink"/>
  <p:sldLayoutIdLst>
    <p:sldLayoutId id="2147483682" r:id="rId1"/>
    <p:sldLayoutId id="2147483727" r:id="rId2"/>
    <p:sldLayoutId id="2147483686" r:id="rId3"/>
    <p:sldLayoutId id="2147483723" r:id="rId4"/>
    <p:sldLayoutId id="2147483690" r:id="rId5"/>
    <p:sldLayoutId id="2147483722" r:id="rId6"/>
    <p:sldLayoutId id="2147483652" r:id="rId7"/>
    <p:sldLayoutId id="2147483653" r:id="rId8"/>
    <p:sldLayoutId id="2147483662" r:id="rId9"/>
    <p:sldLayoutId id="2147483663" r:id="rId10"/>
    <p:sldLayoutId id="2147483693" r:id="rId11"/>
    <p:sldLayoutId id="2147483726" r:id="rId12"/>
    <p:sldLayoutId id="2147483694" r:id="rId13"/>
    <p:sldLayoutId id="2147483696" r:id="rId14"/>
    <p:sldLayoutId id="2147483664" r:id="rId15"/>
    <p:sldLayoutId id="2147483673" r:id="rId16"/>
    <p:sldLayoutId id="2147483668" r:id="rId17"/>
    <p:sldLayoutId id="2147483724" r:id="rId18"/>
    <p:sldLayoutId id="2147483675" r:id="rId19"/>
    <p:sldLayoutId id="2147483676" r:id="rId20"/>
    <p:sldLayoutId id="2147483698" r:id="rId21"/>
    <p:sldLayoutId id="2147483699" r:id="rId22"/>
    <p:sldLayoutId id="2147483695" r:id="rId23"/>
    <p:sldLayoutId id="2147483725" r:id="rId24"/>
  </p:sldLayoutIdLst>
  <p:hf hdr="0" ftr="0" dt="0"/>
  <p:txStyles>
    <p:titleStyle>
      <a:lvl1pPr algn="l" defTabSz="914400" rtl="0" eaLnBrk="1" latinLnBrk="0" hangingPunct="1">
        <a:lnSpc>
          <a:spcPct val="100000"/>
        </a:lnSpc>
        <a:spcBef>
          <a:spcPct val="0"/>
        </a:spcBef>
        <a:buNone/>
        <a:defRPr sz="3600" b="1" kern="120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3"/>
        </a:buClr>
        <a:buFont typeface="Arial" panose="020B0604020202020204" pitchFamily="34" charset="0"/>
        <a:buChar char="•"/>
        <a:defRPr sz="2400" kern="1200">
          <a:solidFill>
            <a:schemeClr val="tx1">
              <a:lumMod val="90000"/>
              <a:lumOff val="10000"/>
            </a:schemeClr>
          </a:solidFill>
          <a:latin typeface="+mn-lt"/>
          <a:ea typeface="Roboto" panose="02000000000000000000" pitchFamily="2" charset="0"/>
          <a:cs typeface="Roboto" panose="02000000000000000000" pitchFamily="2" charset="0"/>
        </a:defRPr>
      </a:lvl1pPr>
      <a:lvl2pPr marL="504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90000"/>
              <a:lumOff val="10000"/>
            </a:schemeClr>
          </a:solidFill>
          <a:latin typeface="+mn-lt"/>
          <a:ea typeface="Roboto" panose="02000000000000000000" pitchFamily="2" charset="0"/>
          <a:cs typeface="Roboto" panose="02000000000000000000" pitchFamily="2" charset="0"/>
        </a:defRPr>
      </a:lvl2pPr>
      <a:lvl3pPr marL="720000" indent="-228600" algn="l" defTabSz="914400" rtl="0" eaLnBrk="1" latinLnBrk="0" hangingPunct="1">
        <a:lnSpc>
          <a:spcPct val="130000"/>
        </a:lnSpc>
        <a:spcBef>
          <a:spcPts val="500"/>
        </a:spcBef>
        <a:buFont typeface="Arial" panose="020B0604020202020204" pitchFamily="34" charset="0"/>
        <a:buChar char="•"/>
        <a:defRPr sz="1800" kern="1200">
          <a:solidFill>
            <a:schemeClr val="tx1">
              <a:lumMod val="90000"/>
              <a:lumOff val="10000"/>
            </a:schemeClr>
          </a:solidFill>
          <a:latin typeface="+mn-lt"/>
          <a:ea typeface="Roboto" panose="02000000000000000000" pitchFamily="2" charset="0"/>
          <a:cs typeface="Roboto" panose="02000000000000000000" pitchFamily="2" charset="0"/>
        </a:defRPr>
      </a:lvl3pPr>
      <a:lvl4pPr marL="936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Roboto" panose="02000000000000000000" pitchFamily="2" charset="0"/>
          <a:cs typeface="Roboto" panose="02000000000000000000" pitchFamily="2" charset="0"/>
        </a:defRPr>
      </a:lvl4pPr>
      <a:lvl5pPr marL="1152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90000"/>
              <a:lumOff val="10000"/>
            </a:schemeClr>
          </a:solidFill>
          <a:latin typeface="+mn-lt"/>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orient="horz" pos="3974" userDrawn="1">
          <p15:clr>
            <a:srgbClr val="F26B43"/>
          </p15:clr>
        </p15:guide>
        <p15:guide id="5" orient="horz" pos="1049" userDrawn="1">
          <p15:clr>
            <a:srgbClr val="F26B43"/>
          </p15:clr>
        </p15:guide>
        <p15:guide id="6" pos="7469" userDrawn="1">
          <p15:clr>
            <a:srgbClr val="F26B43"/>
          </p15:clr>
        </p15:guide>
        <p15:guide id="7" pos="1572" userDrawn="1">
          <p15:clr>
            <a:srgbClr val="F26B43"/>
          </p15:clr>
        </p15:guide>
        <p15:guide id="8" pos="5654" userDrawn="1">
          <p15:clr>
            <a:srgbClr val="F26B43"/>
          </p15:clr>
        </p15:guide>
        <p15:guide id="9" pos="1118" userDrawn="1">
          <p15:clr>
            <a:srgbClr val="9FCC3B"/>
          </p15:clr>
        </p15:guide>
        <p15:guide id="10" pos="3386" userDrawn="1">
          <p15:clr>
            <a:srgbClr val="F26B43"/>
          </p15:clr>
        </p15:guide>
        <p15:guide id="11" pos="6562" userDrawn="1">
          <p15:clr>
            <a:srgbClr val="9FCC3B"/>
          </p15:clr>
        </p15:guide>
        <p15:guide id="12" pos="4747" userDrawn="1">
          <p15:clr>
            <a:srgbClr val="F26B43"/>
          </p15:clr>
        </p15:guide>
        <p15:guide id="13" pos="665" userDrawn="1">
          <p15:clr>
            <a:srgbClr val="F26B43"/>
          </p15:clr>
        </p15:guide>
        <p15:guide id="14" pos="6992" userDrawn="1">
          <p15:clr>
            <a:srgbClr val="F26B43"/>
          </p15:clr>
        </p15:guide>
        <p15:guide id="15" pos="6108" userDrawn="1">
          <p15:clr>
            <a:srgbClr val="F26B43"/>
          </p15:clr>
        </p15:guide>
        <p15:guide id="16" pos="5201" userDrawn="1">
          <p15:clr>
            <a:srgbClr val="F26B43"/>
          </p15:clr>
        </p15:guide>
        <p15:guide id="17" pos="4294" userDrawn="1">
          <p15:clr>
            <a:srgbClr val="F26B43"/>
          </p15:clr>
        </p15:guide>
        <p15:guide id="18" pos="2933" userDrawn="1">
          <p15:clr>
            <a:srgbClr val="F26B43"/>
          </p15:clr>
        </p15:guide>
        <p15:guide id="19" pos="2479" userDrawn="1">
          <p15:clr>
            <a:srgbClr val="F26B43"/>
          </p15:clr>
        </p15:guide>
        <p15:guide id="20" pos="2026" userDrawn="1">
          <p15:clr>
            <a:srgbClr val="F26B43"/>
          </p15:clr>
        </p15:guide>
        <p15:guide id="21" pos="438" userDrawn="1">
          <p15:clr>
            <a:srgbClr val="F26B43"/>
          </p15:clr>
        </p15:guide>
        <p15:guide id="22" pos="7242" userDrawn="1">
          <p15:clr>
            <a:srgbClr val="F26B43"/>
          </p15:clr>
        </p15:guide>
        <p15:guide id="23" orient="horz" pos="210" userDrawn="1">
          <p15:clr>
            <a:srgbClr val="F26B43"/>
          </p15:clr>
        </p15:guide>
        <p15:guide id="24" orient="horz" pos="4110" userDrawn="1">
          <p15:clr>
            <a:srgbClr val="F26B43"/>
          </p15:clr>
        </p15:guide>
        <p15:guide id="25" orient="horz" pos="1230" userDrawn="1">
          <p15:clr>
            <a:srgbClr val="F26B43"/>
          </p15:clr>
        </p15:guide>
        <p15:guide id="26" orient="horz" pos="39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helsedirektoratet.no/rundskriv/pasient-og-brukerrettighetsloven-med-kommentarer/rett-til-medvirkning-og-informasjon"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helsedirektoratet.no/veiledere/parorendeveileder/involvere-parorende-i-utredning-behandling-og-oppfolging-av-pasient-eller-bruke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helsedirektoratet.no/veiledere/parorendeveileder/avklare-hvem-som-er-parorende-deres-rolle-og-fore-journal/pasientens-samtykke-konsekvenser-for-involvering-av-parorende#snakk-med-pasienten-brukeren-om-a-dele-informasjon-med-sine-parorende"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lsedirektoratet.no/veiledere/parorendeveileder/involvere-parorende-i-utredning-behandling-og-oppfolging-av-pasient-eller-bruker" TargetMode="External"/><Relationship Id="rId2" Type="http://schemas.openxmlformats.org/officeDocument/2006/relationships/hyperlink" Target="https://www.helsedirektoratet.no/rundskriv/pasient-og-brukerrettighetsloven-med-kommentarer/alminnelige-bestemmelser#definisjoner" TargetMode="Externa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elsedirektoratet.no/veiledere/parorendeveileder/involvere-parorende-i-utredning-behandling-og-oppfolging-av-pasient-eller-bruker/dialog-med-parorende"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helsedirektoratet.no/veiledere/parorendeveileder/involvere-parorende-i-utredning-behandling-og-oppfolging-av-pasient-eller-bruker/dialog-med-parorende#informer-naermeste-parorende-om-retten-til-a-klage" TargetMode="External"/><Relationship Id="rId2" Type="http://schemas.microsoft.com/office/2018/10/relationships/comments" Target="../comments/modernComment_18F_B0A0C499.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hyperlink" Target="https://www.statsforvalteren.no/portal/Vergema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ks.no/fagomrader/helse-og-omsorg/eldreomsorg/samarbeid-om-etisk-kompetanseheving/verktoy-og-metoder2/hovedmodeller-for-etisk-refleksjon/"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helsedirektoratet.no/veiledere/parorendeveileder/involvere-parorende-i-utredning-behandling-og-oppfolging-av-pasient-eller-bruker" TargetMode="External"/><Relationship Id="rId2" Type="http://schemas.openxmlformats.org/officeDocument/2006/relationships/hyperlink" Target="https://www.helsedirektoratet.no/rundskriv/pasient-og-brukerrettighetsloven-med-kommentarer/alminnelige-bestemmelser#definisjoner" TargetMode="Externa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helsedirektoratet.no/veiledere/parorendeveileder/avklare-hvem-som-er-parorende-deres-rolle-og-fore-journal/journalfor-opplysninger-om-og-fra-parorende#journalfor-opplysninger-om-og-fra-parorende-over-18-ar-begrunnelse"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helsedirektoratet.no/veiledere/parorendeveileder/helseforetak-og-kommuners-plikter-overfor-parorende/plikt-til-parorendeinvolvering-og-stotte/_/attachment/inline/f5e1c82b-c923-43e4-b13e-0182b8a33a16:5c5245da955c44b496c2e271abe415c8ab23a5b8/Veileder%20for%20saksbehandling%20av%20tjenester%20etter%20helse-%20og%20omsorgstjenesteloven.pdf"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emf"/><Relationship Id="rId1" Type="http://schemas.openxmlformats.org/officeDocument/2006/relationships/slideLayout" Target="../slideLayouts/slideLayout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4.xml.rels><?xml version="1.0" encoding="UTF-8" standalone="yes"?>
<Relationships xmlns="http://schemas.openxmlformats.org/package/2006/relationships"><Relationship Id="rId3" Type="http://schemas.microsoft.com/office/2018/10/relationships/comments" Target="../comments/modernComment_178_6615E81D.xm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www.helsedirektoratet.no/faglige-rad/bruker-og-parorendemedvirkning-i-rus-og-psykisk-helsefeltet" TargetMode="External"/><Relationship Id="rId5" Type="http://schemas.openxmlformats.org/officeDocument/2006/relationships/hyperlink" Target="https://www.helsedirektoratet.no/veiledere/parorendeveileder/involvere-parorende-i-utredning-behandling-og-oppfolging-av-pasient-eller-bruker" TargetMode="External"/><Relationship Id="rId4" Type="http://schemas.openxmlformats.org/officeDocument/2006/relationships/hyperlink" Target="https://www.helsedirektoratet.no/rundskriv/pasient-og-brukerrettighetsloven-med-kommentarer/rett-til-medvirkning-og-informasjon"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emf"/><Relationship Id="rId1" Type="http://schemas.openxmlformats.org/officeDocument/2006/relationships/slideLayout" Target="../slideLayouts/slideLayout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41.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emf"/><Relationship Id="rId1" Type="http://schemas.openxmlformats.org/officeDocument/2006/relationships/slideLayout" Target="../slideLayouts/slideLayout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42.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emf"/><Relationship Id="rId1" Type="http://schemas.openxmlformats.org/officeDocument/2006/relationships/slideLayout" Target="../slideLayouts/slideLayout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43.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emf"/><Relationship Id="rId1" Type="http://schemas.openxmlformats.org/officeDocument/2006/relationships/slideLayout" Target="../slideLayouts/slideLayout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ovdata.no/dokument/NL/lov/1999-07-02-63"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helsedirektoratet.no/veiledere/parorendeveileder/involvere-parorende-i-utredning-behandling-og-oppfolging-av-pasient-eller-bruker" TargetMode="External"/><Relationship Id="rId2" Type="http://schemas.openxmlformats.org/officeDocument/2006/relationships/hyperlink" Target="https://www.helsedirektoratet.no/rundskriv/pasient-og-brukerrettighetsloven-med-kommentarer/alminnelige-bestemmelser#definisjoner" TargetMode="Externa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9B3557-5FD4-E57B-44FB-1290D47A5A15}"/>
              </a:ext>
            </a:extLst>
          </p:cNvPr>
          <p:cNvSpPr>
            <a:spLocks noGrp="1"/>
          </p:cNvSpPr>
          <p:nvPr>
            <p:ph type="title"/>
          </p:nvPr>
        </p:nvSpPr>
        <p:spPr>
          <a:xfrm>
            <a:off x="1774825" y="1230223"/>
            <a:ext cx="8642350" cy="2381430"/>
          </a:xfrm>
        </p:spPr>
        <p:txBody>
          <a:bodyPr/>
          <a:lstStyle/>
          <a:p>
            <a:r>
              <a:rPr lang="nb-NO"/>
              <a:t>Pårørendeavtale</a:t>
            </a:r>
          </a:p>
        </p:txBody>
      </p:sp>
      <p:sp>
        <p:nvSpPr>
          <p:cNvPr id="7" name="Plassholder for tekst 6">
            <a:extLst>
              <a:ext uri="{FF2B5EF4-FFF2-40B4-BE49-F238E27FC236}">
                <a16:creationId xmlns:a16="http://schemas.microsoft.com/office/drawing/2014/main" id="{E3AC3D7F-8697-A252-A3E5-5F45CD96215F}"/>
              </a:ext>
            </a:extLst>
          </p:cNvPr>
          <p:cNvSpPr>
            <a:spLocks noGrp="1"/>
          </p:cNvSpPr>
          <p:nvPr>
            <p:ph type="body" sz="quarter" idx="14"/>
          </p:nvPr>
        </p:nvSpPr>
        <p:spPr/>
        <p:txBody>
          <a:bodyPr/>
          <a:lstStyle/>
          <a:p>
            <a:r>
              <a:rPr lang="nb-NO"/>
              <a:t>- Et verktøy for godt samarbeid</a:t>
            </a:r>
          </a:p>
        </p:txBody>
      </p:sp>
      <p:sp>
        <p:nvSpPr>
          <p:cNvPr id="6" name="Plassholder for tekst 5">
            <a:extLst>
              <a:ext uri="{FF2B5EF4-FFF2-40B4-BE49-F238E27FC236}">
                <a16:creationId xmlns:a16="http://schemas.microsoft.com/office/drawing/2014/main" id="{26D74D00-62C8-0707-7EE3-0B9A82B4F125}"/>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375014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Når er det aktuelt å lage en pårørendeavtale?</a:t>
            </a:r>
          </a:p>
        </p:txBody>
      </p:sp>
    </p:spTree>
    <p:extLst>
      <p:ext uri="{BB962C8B-B14F-4D97-AF65-F5344CB8AC3E}">
        <p14:creationId xmlns:p14="http://schemas.microsoft.com/office/powerpoint/2010/main" val="42116534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Når er det aktuelt å lage en pårørendeavtale?</a:t>
            </a:r>
            <a:br>
              <a:rPr lang="nb-NO"/>
            </a:br>
            <a:endParaRPr lang="nb-NO"/>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marL="0" marR="0" lvl="0" indent="0" algn="l" defTabSz="914400" rtl="0" eaLnBrk="1" fontAlgn="auto" latinLnBrk="0" hangingPunct="1">
              <a:lnSpc>
                <a:spcPct val="107000"/>
              </a:lnSpc>
              <a:spcBef>
                <a:spcPts val="1000"/>
              </a:spcBef>
              <a:spcAft>
                <a:spcPts val="800"/>
              </a:spcAft>
              <a:buClr>
                <a:srgbClr val="0069E7"/>
              </a:buClr>
              <a:buSzTx/>
              <a:buFont typeface="Arial" panose="020B0604020202020204" pitchFamily="34" charset="0"/>
              <a:buNone/>
              <a:tabLst/>
              <a:defRPr/>
            </a:pPr>
            <a:r>
              <a:rPr kumimoji="0" lang="nb-NO" sz="1600" b="0" i="0" u="none" strike="noStrike" kern="1200" cap="none" spc="0" normalizeH="0" baseline="0" noProof="0" dirty="0">
                <a:ln>
                  <a:noFill/>
                </a:ln>
                <a:solidFill>
                  <a:srgbClr val="202020">
                    <a:lumMod val="90000"/>
                    <a:lumOff val="10000"/>
                  </a:srgbClr>
                </a:solidFill>
                <a:effectLst/>
                <a:uLnTx/>
                <a:uFillTx/>
                <a:latin typeface="Roboto" panose="02000000000000000000" pitchFamily="2" charset="0"/>
                <a:ea typeface="Roboto" panose="02000000000000000000" pitchFamily="2" charset="0"/>
                <a:cs typeface="Calibri" panose="020F0502020204030204" pitchFamily="34" charset="0"/>
              </a:rPr>
              <a:t>Pårørendeavtale skal være et tilbud til pårørende som har behov for en forventningsavklaring, informasjon, rett til medvirkning på vegne av bruker eller pasient eller for pårørende som har omsorgsoppgaver eller bor sammen med den som mottar tjenester. Dette kan være nærmeste pårørende eller andre pårørende. </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En pårørendeavtale kan også etableres på initiativ fra pårørende selv, og verktøyet kan brukes uavhengig av alder på tjenestemottakeren.</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En ny samtale bør avtales når tjenestenivå eller tjenesteomfang endres, eller når omsorgsbyrden øker eller reduseres.</a:t>
            </a:r>
          </a:p>
          <a:p>
            <a:pPr marL="0" indent="0">
              <a:lnSpc>
                <a:spcPct val="107000"/>
              </a:lnSpc>
              <a:spcAft>
                <a:spcPts val="800"/>
              </a:spcAft>
              <a:buNone/>
            </a:pPr>
            <a:endParaRPr lang="nb-NO" sz="1600" dirty="0">
              <a:effectLst/>
              <a:latin typeface="Roboto" panose="02000000000000000000" pitchFamily="2" charset="0"/>
              <a:cs typeface="Arial" panose="020B0604020202020204" pitchFamily="34" charset="0"/>
            </a:endParaRPr>
          </a:p>
        </p:txBody>
      </p:sp>
      <p:sp>
        <p:nvSpPr>
          <p:cNvPr id="6" name="Rektangel 5">
            <a:extLst>
              <a:ext uri="{FF2B5EF4-FFF2-40B4-BE49-F238E27FC236}">
                <a16:creationId xmlns:a16="http://schemas.microsoft.com/office/drawing/2014/main" id="{8E25DBCA-63CB-80C5-694C-6CB7F43BF24C}"/>
              </a:ext>
            </a:extLst>
          </p:cNvPr>
          <p:cNvSpPr/>
          <p:nvPr/>
        </p:nvSpPr>
        <p:spPr>
          <a:xfrm>
            <a:off x="6096000" y="0"/>
            <a:ext cx="6096000"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02020"/>
                </a:solidFill>
                <a:effectLst/>
                <a:uLnTx/>
                <a:uFillTx/>
                <a:latin typeface="Roboto"/>
                <a:ea typeface="+mn-ea"/>
                <a:cs typeface="+mn-cs"/>
              </a:rPr>
              <a:t>Bilde</a:t>
            </a:r>
          </a:p>
        </p:txBody>
      </p:sp>
      <p:pic>
        <p:nvPicPr>
          <p:cNvPr id="5" name="Bilde 4" descr="Et bilde som inneholder person, klær, utendørs, møbler&#10;&#10;Automatisk generert beskrivelse">
            <a:extLst>
              <a:ext uri="{FF2B5EF4-FFF2-40B4-BE49-F238E27FC236}">
                <a16:creationId xmlns:a16="http://schemas.microsoft.com/office/drawing/2014/main" id="{9504064A-DB79-7E25-8130-56A4211237AB}"/>
              </a:ext>
            </a:extLst>
          </p:cNvPr>
          <p:cNvPicPr>
            <a:picLocks noChangeAspect="1"/>
          </p:cNvPicPr>
          <p:nvPr/>
        </p:nvPicPr>
        <p:blipFill>
          <a:blip r:embed="rId2"/>
          <a:srcRect l="25441" t="156" r="13859" b="-156"/>
          <a:stretch/>
        </p:blipFill>
        <p:spPr>
          <a:xfrm>
            <a:off x="5937956" y="0"/>
            <a:ext cx="6254044" cy="6868736"/>
          </a:xfrm>
          <a:prstGeom prst="rect">
            <a:avLst/>
          </a:prstGeom>
        </p:spPr>
      </p:pic>
    </p:spTree>
    <p:extLst>
      <p:ext uri="{BB962C8B-B14F-4D97-AF65-F5344CB8AC3E}">
        <p14:creationId xmlns:p14="http://schemas.microsoft.com/office/powerpoint/2010/main" val="154207172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fontScale="92500"/>
          </a:bodyPr>
          <a:lstStyle/>
          <a:p>
            <a:pPr marL="0" indent="0">
              <a:buNone/>
            </a:pPr>
            <a:r>
              <a:rPr lang="nb-NO" sz="4000" b="1"/>
              <a:t>Forholdet mellom pårørendeavtale, tjenestevedtaket og individuell plan (IP)</a:t>
            </a:r>
          </a:p>
        </p:txBody>
      </p:sp>
    </p:spTree>
    <p:extLst>
      <p:ext uri="{BB962C8B-B14F-4D97-AF65-F5344CB8AC3E}">
        <p14:creationId xmlns:p14="http://schemas.microsoft.com/office/powerpoint/2010/main" val="219200957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100662" y="1952625"/>
            <a:ext cx="5039552" cy="4163254"/>
          </a:xfrm>
        </p:spPr>
        <p:txBody>
          <a:bodyPr>
            <a:normAutofit/>
          </a:bodyPr>
          <a:lstStyle/>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Pårørendeavtale er et verktøy for å ivareta rettigheter og behov som pårørende med tyngende omsorgsoppgaver kan ha. </a:t>
            </a:r>
          </a:p>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Avtalen gir imidlertid ikke nye rettigheter til pårørende. </a:t>
            </a:r>
          </a:p>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Pårørendes rettigheter følger av lov og forskrift, og av eventuelle vedtak om tjenester til den pårørende.</a:t>
            </a:r>
            <a:endParaRPr lang="nb-NO" sz="1600">
              <a:effectLst/>
              <a:latin typeface="Roboto" panose="02000000000000000000" pitchFamily="2" charset="0"/>
              <a:cs typeface="Arial" panose="020B0604020202020204" pitchFamily="34" charset="0"/>
            </a:endParaRPr>
          </a:p>
        </p:txBody>
      </p:sp>
      <p:sp>
        <p:nvSpPr>
          <p:cNvPr id="17" name="Friform 16">
            <a:extLst>
              <a:ext uri="{FF2B5EF4-FFF2-40B4-BE49-F238E27FC236}">
                <a16:creationId xmlns:a16="http://schemas.microsoft.com/office/drawing/2014/main" id="{AADB1CE9-EFE4-0CC1-4E14-84DB176F4671}"/>
              </a:ext>
            </a:extLst>
          </p:cNvPr>
          <p:cNvSpPr/>
          <p:nvPr/>
        </p:nvSpPr>
        <p:spPr>
          <a:xfrm>
            <a:off x="1051786" y="1884475"/>
            <a:ext cx="4368166" cy="3535321"/>
          </a:xfrm>
          <a:custGeom>
            <a:avLst/>
            <a:gdLst>
              <a:gd name="connsiteX0" fmla="*/ 326549 w 4368166"/>
              <a:gd name="connsiteY0" fmla="*/ 0 h 3535321"/>
              <a:gd name="connsiteX1" fmla="*/ 1472433 w 4368166"/>
              <a:gd name="connsiteY1" fmla="*/ 0 h 3535321"/>
              <a:gd name="connsiteX2" fmla="*/ 1798982 w 4368166"/>
              <a:gd name="connsiteY2" fmla="*/ 326549 h 3535321"/>
              <a:gd name="connsiteX3" fmla="*/ 1798982 w 4368166"/>
              <a:gd name="connsiteY3" fmla="*/ 372753 h 3535321"/>
              <a:gd name="connsiteX4" fmla="*/ 4171739 w 4368166"/>
              <a:gd name="connsiteY4" fmla="*/ 372753 h 3535321"/>
              <a:gd name="connsiteX5" fmla="*/ 4368166 w 4368166"/>
              <a:gd name="connsiteY5" fmla="*/ 569180 h 3535321"/>
              <a:gd name="connsiteX6" fmla="*/ 4368166 w 4368166"/>
              <a:gd name="connsiteY6" fmla="*/ 3338894 h 3535321"/>
              <a:gd name="connsiteX7" fmla="*/ 4171739 w 4368166"/>
              <a:gd name="connsiteY7" fmla="*/ 3535321 h 3535321"/>
              <a:gd name="connsiteX8" fmla="*/ 196427 w 4368166"/>
              <a:gd name="connsiteY8" fmla="*/ 3535321 h 3535321"/>
              <a:gd name="connsiteX9" fmla="*/ 0 w 4368166"/>
              <a:gd name="connsiteY9" fmla="*/ 3338894 h 3535321"/>
              <a:gd name="connsiteX10" fmla="*/ 0 w 4368166"/>
              <a:gd name="connsiteY10" fmla="*/ 790197 h 3535321"/>
              <a:gd name="connsiteX11" fmla="*/ 0 w 4368166"/>
              <a:gd name="connsiteY11" fmla="*/ 569180 h 3535321"/>
              <a:gd name="connsiteX12" fmla="*/ 0 w 4368166"/>
              <a:gd name="connsiteY12" fmla="*/ 326549 h 3535321"/>
              <a:gd name="connsiteX13" fmla="*/ 326549 w 4368166"/>
              <a:gd name="connsiteY13" fmla="*/ 0 h 353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8166" h="3535321">
                <a:moveTo>
                  <a:pt x="326549" y="0"/>
                </a:moveTo>
                <a:lnTo>
                  <a:pt x="1472433" y="0"/>
                </a:lnTo>
                <a:cubicBezTo>
                  <a:pt x="1652781" y="0"/>
                  <a:pt x="1798982" y="146201"/>
                  <a:pt x="1798982" y="326549"/>
                </a:cubicBezTo>
                <a:lnTo>
                  <a:pt x="1798982" y="372753"/>
                </a:lnTo>
                <a:lnTo>
                  <a:pt x="4171739" y="372753"/>
                </a:lnTo>
                <a:cubicBezTo>
                  <a:pt x="4280223" y="372753"/>
                  <a:pt x="4368166" y="460696"/>
                  <a:pt x="4368166" y="569180"/>
                </a:cubicBezTo>
                <a:lnTo>
                  <a:pt x="4368166" y="3338894"/>
                </a:lnTo>
                <a:cubicBezTo>
                  <a:pt x="4368166" y="3447378"/>
                  <a:pt x="4280223" y="3535321"/>
                  <a:pt x="4171739" y="3535321"/>
                </a:cubicBezTo>
                <a:lnTo>
                  <a:pt x="196427" y="3535321"/>
                </a:lnTo>
                <a:cubicBezTo>
                  <a:pt x="87943" y="3535321"/>
                  <a:pt x="0" y="3447378"/>
                  <a:pt x="0" y="3338894"/>
                </a:cubicBezTo>
                <a:lnTo>
                  <a:pt x="0" y="790197"/>
                </a:lnTo>
                <a:lnTo>
                  <a:pt x="0" y="569180"/>
                </a:lnTo>
                <a:lnTo>
                  <a:pt x="0" y="326549"/>
                </a:lnTo>
                <a:cubicBezTo>
                  <a:pt x="0" y="146201"/>
                  <a:pt x="146201" y="0"/>
                  <a:pt x="326549" y="0"/>
                </a:cubicBezTo>
                <a:close/>
              </a:path>
            </a:pathLst>
          </a:custGeom>
          <a:solidFill>
            <a:srgbClr val="3FA1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20" name="Avrundet rektangel 19">
            <a:extLst>
              <a:ext uri="{FF2B5EF4-FFF2-40B4-BE49-F238E27FC236}">
                <a16:creationId xmlns:a16="http://schemas.microsoft.com/office/drawing/2014/main" id="{28379918-322A-D2DD-26F6-98B1D9B99789}"/>
              </a:ext>
            </a:extLst>
          </p:cNvPr>
          <p:cNvSpPr/>
          <p:nvPr/>
        </p:nvSpPr>
        <p:spPr>
          <a:xfrm>
            <a:off x="1272483" y="2824639"/>
            <a:ext cx="3942449" cy="2419226"/>
          </a:xfrm>
          <a:prstGeom prst="roundRect">
            <a:avLst>
              <a:gd name="adj" fmla="val 11963"/>
            </a:avLst>
          </a:prstGeom>
          <a:solidFill>
            <a:schemeClr val="accent4">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Individuell plan (IP)</a:t>
            </a:r>
          </a:p>
        </p:txBody>
      </p:sp>
      <p:sp>
        <p:nvSpPr>
          <p:cNvPr id="13" name="Avrundet rektangel 12">
            <a:extLst>
              <a:ext uri="{FF2B5EF4-FFF2-40B4-BE49-F238E27FC236}">
                <a16:creationId xmlns:a16="http://schemas.microsoft.com/office/drawing/2014/main" id="{DE91FF83-3646-EA2C-926C-435151B8499C}"/>
              </a:ext>
            </a:extLst>
          </p:cNvPr>
          <p:cNvSpPr/>
          <p:nvPr/>
        </p:nvSpPr>
        <p:spPr>
          <a:xfrm>
            <a:off x="1280323" y="1438203"/>
            <a:ext cx="3942449" cy="2419226"/>
          </a:xfrm>
          <a:prstGeom prst="roundRect">
            <a:avLst>
              <a:gd name="adj" fmla="val 11963"/>
            </a:avLst>
          </a:prstGeom>
          <a:solidFill>
            <a:srgbClr val="FFD579"/>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Pårørendeavtale</a:t>
            </a:r>
          </a:p>
        </p:txBody>
      </p:sp>
      <p:sp>
        <p:nvSpPr>
          <p:cNvPr id="19" name="Avrundet rektangel 18">
            <a:extLst>
              <a:ext uri="{FF2B5EF4-FFF2-40B4-BE49-F238E27FC236}">
                <a16:creationId xmlns:a16="http://schemas.microsoft.com/office/drawing/2014/main" id="{C119D6E2-D17E-6DCF-A4AF-0D04E77C9028}"/>
              </a:ext>
            </a:extLst>
          </p:cNvPr>
          <p:cNvSpPr/>
          <p:nvPr/>
        </p:nvSpPr>
        <p:spPr>
          <a:xfrm>
            <a:off x="1264644" y="2872408"/>
            <a:ext cx="3942449" cy="2419226"/>
          </a:xfrm>
          <a:prstGeom prst="roundRect">
            <a:avLst>
              <a:gd name="adj" fmla="val 11963"/>
            </a:avLst>
          </a:prstGeom>
          <a:solidFill>
            <a:schemeClr val="accent5">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Tjenestevedtaket</a:t>
            </a:r>
          </a:p>
        </p:txBody>
      </p:sp>
      <p:sp>
        <p:nvSpPr>
          <p:cNvPr id="14" name="Avrundet rektangel 13">
            <a:extLst>
              <a:ext uri="{FF2B5EF4-FFF2-40B4-BE49-F238E27FC236}">
                <a16:creationId xmlns:a16="http://schemas.microsoft.com/office/drawing/2014/main" id="{C8992207-E6BA-B6A0-8104-D18FA2E7AABC}"/>
              </a:ext>
            </a:extLst>
          </p:cNvPr>
          <p:cNvSpPr/>
          <p:nvPr/>
        </p:nvSpPr>
        <p:spPr>
          <a:xfrm>
            <a:off x="1051785" y="2824639"/>
            <a:ext cx="4368166" cy="2675550"/>
          </a:xfrm>
          <a:prstGeom prst="roundRect">
            <a:avLst>
              <a:gd name="adj" fmla="val 6211"/>
            </a:avLst>
          </a:prstGeom>
          <a:solidFill>
            <a:srgbClr val="75D2FC"/>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nb-NO" sz="2400" b="1">
              <a:solidFill>
                <a:schemeClr val="accent2">
                  <a:lumMod val="50000"/>
                </a:schemeClr>
              </a:solidFill>
            </a:endParaRPr>
          </a:p>
        </p:txBody>
      </p:sp>
    </p:spTree>
    <p:extLst>
      <p:ext uri="{BB962C8B-B14F-4D97-AF65-F5344CB8AC3E}">
        <p14:creationId xmlns:p14="http://schemas.microsoft.com/office/powerpoint/2010/main" val="3692370085"/>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096000" y="1952625"/>
            <a:ext cx="5039552" cy="4163254"/>
          </a:xfrm>
        </p:spPr>
        <p:txBody>
          <a:bodyPr>
            <a:normAutofit/>
          </a:bodyPr>
          <a:lstStyle/>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Tjenestevedtaket setter rammene for tjenestene som er tildelt den enkelte pasient, bruker eller pårørende. </a:t>
            </a:r>
          </a:p>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En pårørendeavtale kan være et hjelpemiddel i vurderingen av om det er behov for tjenester, eller endringer i tjenesteomfang eller tjenestenivå. Det kan være aktuelt å vise til en pårørendeavtale i et tjenestevedtak, men det bør vurderes konkret. </a:t>
            </a:r>
            <a:endParaRPr lang="nb-NO" sz="1600">
              <a:effectLst/>
              <a:latin typeface="Roboto" panose="02000000000000000000" pitchFamily="2" charset="0"/>
              <a:cs typeface="Arial" panose="020B0604020202020204" pitchFamily="34" charset="0"/>
            </a:endParaRPr>
          </a:p>
        </p:txBody>
      </p:sp>
      <p:sp>
        <p:nvSpPr>
          <p:cNvPr id="9" name="Friform 8">
            <a:extLst>
              <a:ext uri="{FF2B5EF4-FFF2-40B4-BE49-F238E27FC236}">
                <a16:creationId xmlns:a16="http://schemas.microsoft.com/office/drawing/2014/main" id="{5889C4A4-9A7A-A1EB-90EE-379E202B5FAB}"/>
              </a:ext>
            </a:extLst>
          </p:cNvPr>
          <p:cNvSpPr/>
          <p:nvPr/>
        </p:nvSpPr>
        <p:spPr>
          <a:xfrm>
            <a:off x="1051786" y="1884475"/>
            <a:ext cx="4368166" cy="3535321"/>
          </a:xfrm>
          <a:custGeom>
            <a:avLst/>
            <a:gdLst>
              <a:gd name="connsiteX0" fmla="*/ 326549 w 4368166"/>
              <a:gd name="connsiteY0" fmla="*/ 0 h 3535321"/>
              <a:gd name="connsiteX1" fmla="*/ 1472433 w 4368166"/>
              <a:gd name="connsiteY1" fmla="*/ 0 h 3535321"/>
              <a:gd name="connsiteX2" fmla="*/ 1798982 w 4368166"/>
              <a:gd name="connsiteY2" fmla="*/ 326549 h 3535321"/>
              <a:gd name="connsiteX3" fmla="*/ 1798982 w 4368166"/>
              <a:gd name="connsiteY3" fmla="*/ 372753 h 3535321"/>
              <a:gd name="connsiteX4" fmla="*/ 4171739 w 4368166"/>
              <a:gd name="connsiteY4" fmla="*/ 372753 h 3535321"/>
              <a:gd name="connsiteX5" fmla="*/ 4368166 w 4368166"/>
              <a:gd name="connsiteY5" fmla="*/ 569180 h 3535321"/>
              <a:gd name="connsiteX6" fmla="*/ 4368166 w 4368166"/>
              <a:gd name="connsiteY6" fmla="*/ 3338894 h 3535321"/>
              <a:gd name="connsiteX7" fmla="*/ 4171739 w 4368166"/>
              <a:gd name="connsiteY7" fmla="*/ 3535321 h 3535321"/>
              <a:gd name="connsiteX8" fmla="*/ 196427 w 4368166"/>
              <a:gd name="connsiteY8" fmla="*/ 3535321 h 3535321"/>
              <a:gd name="connsiteX9" fmla="*/ 0 w 4368166"/>
              <a:gd name="connsiteY9" fmla="*/ 3338894 h 3535321"/>
              <a:gd name="connsiteX10" fmla="*/ 0 w 4368166"/>
              <a:gd name="connsiteY10" fmla="*/ 790197 h 3535321"/>
              <a:gd name="connsiteX11" fmla="*/ 0 w 4368166"/>
              <a:gd name="connsiteY11" fmla="*/ 569180 h 3535321"/>
              <a:gd name="connsiteX12" fmla="*/ 0 w 4368166"/>
              <a:gd name="connsiteY12" fmla="*/ 326549 h 3535321"/>
              <a:gd name="connsiteX13" fmla="*/ 326549 w 4368166"/>
              <a:gd name="connsiteY13" fmla="*/ 0 h 353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8166" h="3535321">
                <a:moveTo>
                  <a:pt x="326549" y="0"/>
                </a:moveTo>
                <a:lnTo>
                  <a:pt x="1472433" y="0"/>
                </a:lnTo>
                <a:cubicBezTo>
                  <a:pt x="1652781" y="0"/>
                  <a:pt x="1798982" y="146201"/>
                  <a:pt x="1798982" y="326549"/>
                </a:cubicBezTo>
                <a:lnTo>
                  <a:pt x="1798982" y="372753"/>
                </a:lnTo>
                <a:lnTo>
                  <a:pt x="4171739" y="372753"/>
                </a:lnTo>
                <a:cubicBezTo>
                  <a:pt x="4280223" y="372753"/>
                  <a:pt x="4368166" y="460696"/>
                  <a:pt x="4368166" y="569180"/>
                </a:cubicBezTo>
                <a:lnTo>
                  <a:pt x="4368166" y="3338894"/>
                </a:lnTo>
                <a:cubicBezTo>
                  <a:pt x="4368166" y="3447378"/>
                  <a:pt x="4280223" y="3535321"/>
                  <a:pt x="4171739" y="3535321"/>
                </a:cubicBezTo>
                <a:lnTo>
                  <a:pt x="196427" y="3535321"/>
                </a:lnTo>
                <a:cubicBezTo>
                  <a:pt x="87943" y="3535321"/>
                  <a:pt x="0" y="3447378"/>
                  <a:pt x="0" y="3338894"/>
                </a:cubicBezTo>
                <a:lnTo>
                  <a:pt x="0" y="790197"/>
                </a:lnTo>
                <a:lnTo>
                  <a:pt x="0" y="569180"/>
                </a:lnTo>
                <a:lnTo>
                  <a:pt x="0" y="326549"/>
                </a:lnTo>
                <a:cubicBezTo>
                  <a:pt x="0" y="146201"/>
                  <a:pt x="146201" y="0"/>
                  <a:pt x="326549" y="0"/>
                </a:cubicBezTo>
                <a:close/>
              </a:path>
            </a:pathLst>
          </a:custGeom>
          <a:solidFill>
            <a:srgbClr val="3FA1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18" name="Avrundet rektangel 17">
            <a:extLst>
              <a:ext uri="{FF2B5EF4-FFF2-40B4-BE49-F238E27FC236}">
                <a16:creationId xmlns:a16="http://schemas.microsoft.com/office/drawing/2014/main" id="{19075FED-9C29-F6CF-0B22-E9116BE9CF37}"/>
              </a:ext>
            </a:extLst>
          </p:cNvPr>
          <p:cNvSpPr/>
          <p:nvPr/>
        </p:nvSpPr>
        <p:spPr>
          <a:xfrm>
            <a:off x="1272483" y="2824639"/>
            <a:ext cx="3942449" cy="2419226"/>
          </a:xfrm>
          <a:prstGeom prst="roundRect">
            <a:avLst>
              <a:gd name="adj" fmla="val 11963"/>
            </a:avLst>
          </a:prstGeom>
          <a:solidFill>
            <a:schemeClr val="accent4">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Individuell plan (IP)</a:t>
            </a:r>
          </a:p>
        </p:txBody>
      </p:sp>
      <p:sp>
        <p:nvSpPr>
          <p:cNvPr id="19" name="Avrundet rektangel 18">
            <a:extLst>
              <a:ext uri="{FF2B5EF4-FFF2-40B4-BE49-F238E27FC236}">
                <a16:creationId xmlns:a16="http://schemas.microsoft.com/office/drawing/2014/main" id="{09D2DD37-C231-F3E5-01B0-D6E9180EB93B}"/>
              </a:ext>
            </a:extLst>
          </p:cNvPr>
          <p:cNvSpPr/>
          <p:nvPr/>
        </p:nvSpPr>
        <p:spPr>
          <a:xfrm>
            <a:off x="1280323" y="2820212"/>
            <a:ext cx="3942449" cy="2419226"/>
          </a:xfrm>
          <a:prstGeom prst="roundRect">
            <a:avLst>
              <a:gd name="adj" fmla="val 11963"/>
            </a:avLst>
          </a:prstGeom>
          <a:solidFill>
            <a:srgbClr val="FFD579"/>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Pårørendeplan</a:t>
            </a:r>
          </a:p>
        </p:txBody>
      </p:sp>
      <p:sp>
        <p:nvSpPr>
          <p:cNvPr id="20" name="Avrundet rektangel 19">
            <a:extLst>
              <a:ext uri="{FF2B5EF4-FFF2-40B4-BE49-F238E27FC236}">
                <a16:creationId xmlns:a16="http://schemas.microsoft.com/office/drawing/2014/main" id="{46237C18-3490-E1A0-1286-B746370EB3BA}"/>
              </a:ext>
            </a:extLst>
          </p:cNvPr>
          <p:cNvSpPr/>
          <p:nvPr/>
        </p:nvSpPr>
        <p:spPr>
          <a:xfrm>
            <a:off x="1264643" y="1441586"/>
            <a:ext cx="3942449" cy="2419226"/>
          </a:xfrm>
          <a:prstGeom prst="roundRect">
            <a:avLst>
              <a:gd name="adj" fmla="val 11963"/>
            </a:avLst>
          </a:prstGeom>
          <a:solidFill>
            <a:schemeClr val="accent5">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Tjenestevedtaket</a:t>
            </a:r>
          </a:p>
        </p:txBody>
      </p:sp>
      <p:sp>
        <p:nvSpPr>
          <p:cNvPr id="21" name="Avrundet rektangel 20">
            <a:extLst>
              <a:ext uri="{FF2B5EF4-FFF2-40B4-BE49-F238E27FC236}">
                <a16:creationId xmlns:a16="http://schemas.microsoft.com/office/drawing/2014/main" id="{8E3A7AD9-D257-8964-0510-8FF6D8A402DB}"/>
              </a:ext>
            </a:extLst>
          </p:cNvPr>
          <p:cNvSpPr/>
          <p:nvPr/>
        </p:nvSpPr>
        <p:spPr>
          <a:xfrm>
            <a:off x="1051785" y="2824639"/>
            <a:ext cx="4368166" cy="2675550"/>
          </a:xfrm>
          <a:prstGeom prst="roundRect">
            <a:avLst>
              <a:gd name="adj" fmla="val 6211"/>
            </a:avLst>
          </a:prstGeom>
          <a:solidFill>
            <a:srgbClr val="75D2FC"/>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nb-NO" sz="2400" b="1">
              <a:solidFill>
                <a:schemeClr val="accent2">
                  <a:lumMod val="50000"/>
                </a:schemeClr>
              </a:solidFill>
            </a:endParaRPr>
          </a:p>
        </p:txBody>
      </p:sp>
    </p:spTree>
    <p:extLst>
      <p:ext uri="{BB962C8B-B14F-4D97-AF65-F5344CB8AC3E}">
        <p14:creationId xmlns:p14="http://schemas.microsoft.com/office/powerpoint/2010/main" val="28472400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096000" y="1952625"/>
            <a:ext cx="5039552" cy="4163254"/>
          </a:xfrm>
        </p:spPr>
        <p:txBody>
          <a:bodyPr>
            <a:normAutofit/>
          </a:bodyPr>
          <a:lstStyle/>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Individuell plan (IP) er pasientens eller brukerens plan. Den skal bidra til koordinerte og riktige tjenester, og den beskriver pasient/brukers behov og mål og hvordan tjenestene skal samarbeide slik at pasienten eller brukeren får en helhetlig oppfølging. </a:t>
            </a:r>
          </a:p>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I en IP vil det framgå hva slags tjenestetilbud pasienten eller brukeren har. Det kan være hensiktsmessig å vise til en evt. pårørendeavtale i en IP, men dette bør vurderes konkret.</a:t>
            </a:r>
            <a:endParaRPr lang="nb-NO" sz="1600">
              <a:effectLst/>
              <a:latin typeface="Roboto" panose="02000000000000000000" pitchFamily="2" charset="0"/>
              <a:cs typeface="Arial" panose="020B0604020202020204" pitchFamily="34" charset="0"/>
            </a:endParaRPr>
          </a:p>
        </p:txBody>
      </p:sp>
      <p:sp>
        <p:nvSpPr>
          <p:cNvPr id="9" name="Friform 8">
            <a:extLst>
              <a:ext uri="{FF2B5EF4-FFF2-40B4-BE49-F238E27FC236}">
                <a16:creationId xmlns:a16="http://schemas.microsoft.com/office/drawing/2014/main" id="{4BF847B9-9D45-B864-977A-69CEC14072F0}"/>
              </a:ext>
            </a:extLst>
          </p:cNvPr>
          <p:cNvSpPr/>
          <p:nvPr/>
        </p:nvSpPr>
        <p:spPr>
          <a:xfrm>
            <a:off x="1051786" y="1884475"/>
            <a:ext cx="4368166" cy="3535321"/>
          </a:xfrm>
          <a:custGeom>
            <a:avLst/>
            <a:gdLst>
              <a:gd name="connsiteX0" fmla="*/ 326549 w 4368166"/>
              <a:gd name="connsiteY0" fmla="*/ 0 h 3535321"/>
              <a:gd name="connsiteX1" fmla="*/ 1472433 w 4368166"/>
              <a:gd name="connsiteY1" fmla="*/ 0 h 3535321"/>
              <a:gd name="connsiteX2" fmla="*/ 1798982 w 4368166"/>
              <a:gd name="connsiteY2" fmla="*/ 326549 h 3535321"/>
              <a:gd name="connsiteX3" fmla="*/ 1798982 w 4368166"/>
              <a:gd name="connsiteY3" fmla="*/ 372753 h 3535321"/>
              <a:gd name="connsiteX4" fmla="*/ 4171739 w 4368166"/>
              <a:gd name="connsiteY4" fmla="*/ 372753 h 3535321"/>
              <a:gd name="connsiteX5" fmla="*/ 4368166 w 4368166"/>
              <a:gd name="connsiteY5" fmla="*/ 569180 h 3535321"/>
              <a:gd name="connsiteX6" fmla="*/ 4368166 w 4368166"/>
              <a:gd name="connsiteY6" fmla="*/ 3338894 h 3535321"/>
              <a:gd name="connsiteX7" fmla="*/ 4171739 w 4368166"/>
              <a:gd name="connsiteY7" fmla="*/ 3535321 h 3535321"/>
              <a:gd name="connsiteX8" fmla="*/ 196427 w 4368166"/>
              <a:gd name="connsiteY8" fmla="*/ 3535321 h 3535321"/>
              <a:gd name="connsiteX9" fmla="*/ 0 w 4368166"/>
              <a:gd name="connsiteY9" fmla="*/ 3338894 h 3535321"/>
              <a:gd name="connsiteX10" fmla="*/ 0 w 4368166"/>
              <a:gd name="connsiteY10" fmla="*/ 790197 h 3535321"/>
              <a:gd name="connsiteX11" fmla="*/ 0 w 4368166"/>
              <a:gd name="connsiteY11" fmla="*/ 569180 h 3535321"/>
              <a:gd name="connsiteX12" fmla="*/ 0 w 4368166"/>
              <a:gd name="connsiteY12" fmla="*/ 326549 h 3535321"/>
              <a:gd name="connsiteX13" fmla="*/ 326549 w 4368166"/>
              <a:gd name="connsiteY13" fmla="*/ 0 h 353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8166" h="3535321">
                <a:moveTo>
                  <a:pt x="326549" y="0"/>
                </a:moveTo>
                <a:lnTo>
                  <a:pt x="1472433" y="0"/>
                </a:lnTo>
                <a:cubicBezTo>
                  <a:pt x="1652781" y="0"/>
                  <a:pt x="1798982" y="146201"/>
                  <a:pt x="1798982" y="326549"/>
                </a:cubicBezTo>
                <a:lnTo>
                  <a:pt x="1798982" y="372753"/>
                </a:lnTo>
                <a:lnTo>
                  <a:pt x="4171739" y="372753"/>
                </a:lnTo>
                <a:cubicBezTo>
                  <a:pt x="4280223" y="372753"/>
                  <a:pt x="4368166" y="460696"/>
                  <a:pt x="4368166" y="569180"/>
                </a:cubicBezTo>
                <a:lnTo>
                  <a:pt x="4368166" y="3338894"/>
                </a:lnTo>
                <a:cubicBezTo>
                  <a:pt x="4368166" y="3447378"/>
                  <a:pt x="4280223" y="3535321"/>
                  <a:pt x="4171739" y="3535321"/>
                </a:cubicBezTo>
                <a:lnTo>
                  <a:pt x="196427" y="3535321"/>
                </a:lnTo>
                <a:cubicBezTo>
                  <a:pt x="87943" y="3535321"/>
                  <a:pt x="0" y="3447378"/>
                  <a:pt x="0" y="3338894"/>
                </a:cubicBezTo>
                <a:lnTo>
                  <a:pt x="0" y="790197"/>
                </a:lnTo>
                <a:lnTo>
                  <a:pt x="0" y="569180"/>
                </a:lnTo>
                <a:lnTo>
                  <a:pt x="0" y="326549"/>
                </a:lnTo>
                <a:cubicBezTo>
                  <a:pt x="0" y="146201"/>
                  <a:pt x="146201" y="0"/>
                  <a:pt x="326549" y="0"/>
                </a:cubicBezTo>
                <a:close/>
              </a:path>
            </a:pathLst>
          </a:custGeom>
          <a:solidFill>
            <a:srgbClr val="3FA1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19" name="Avrundet rektangel 18">
            <a:extLst>
              <a:ext uri="{FF2B5EF4-FFF2-40B4-BE49-F238E27FC236}">
                <a16:creationId xmlns:a16="http://schemas.microsoft.com/office/drawing/2014/main" id="{F0C06A60-2587-92E7-4D6A-18F3828FC0BB}"/>
              </a:ext>
            </a:extLst>
          </p:cNvPr>
          <p:cNvSpPr/>
          <p:nvPr/>
        </p:nvSpPr>
        <p:spPr>
          <a:xfrm>
            <a:off x="1272483" y="1438203"/>
            <a:ext cx="3942449" cy="2419226"/>
          </a:xfrm>
          <a:prstGeom prst="roundRect">
            <a:avLst>
              <a:gd name="adj" fmla="val 11963"/>
            </a:avLst>
          </a:prstGeom>
          <a:solidFill>
            <a:schemeClr val="accent4">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Individuell plan (IP)</a:t>
            </a:r>
          </a:p>
        </p:txBody>
      </p:sp>
      <p:sp>
        <p:nvSpPr>
          <p:cNvPr id="20" name="Avrundet rektangel 19">
            <a:extLst>
              <a:ext uri="{FF2B5EF4-FFF2-40B4-BE49-F238E27FC236}">
                <a16:creationId xmlns:a16="http://schemas.microsoft.com/office/drawing/2014/main" id="{23B566C5-0408-0E9D-A414-53CAE1B17DB1}"/>
              </a:ext>
            </a:extLst>
          </p:cNvPr>
          <p:cNvSpPr/>
          <p:nvPr/>
        </p:nvSpPr>
        <p:spPr>
          <a:xfrm>
            <a:off x="1264644" y="2872408"/>
            <a:ext cx="3942449" cy="2419226"/>
          </a:xfrm>
          <a:prstGeom prst="roundRect">
            <a:avLst>
              <a:gd name="adj" fmla="val 11963"/>
            </a:avLst>
          </a:prstGeom>
          <a:solidFill>
            <a:srgbClr val="FFD579"/>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Pårørendeplan</a:t>
            </a:r>
          </a:p>
        </p:txBody>
      </p:sp>
      <p:sp>
        <p:nvSpPr>
          <p:cNvPr id="21" name="Avrundet rektangel 20">
            <a:extLst>
              <a:ext uri="{FF2B5EF4-FFF2-40B4-BE49-F238E27FC236}">
                <a16:creationId xmlns:a16="http://schemas.microsoft.com/office/drawing/2014/main" id="{0E0EEC95-8598-7E5A-786F-9101AA376670}"/>
              </a:ext>
            </a:extLst>
          </p:cNvPr>
          <p:cNvSpPr/>
          <p:nvPr/>
        </p:nvSpPr>
        <p:spPr>
          <a:xfrm>
            <a:off x="1264644" y="2872408"/>
            <a:ext cx="3942449" cy="2419226"/>
          </a:xfrm>
          <a:prstGeom prst="roundRect">
            <a:avLst>
              <a:gd name="adj" fmla="val 11963"/>
            </a:avLst>
          </a:prstGeom>
          <a:solidFill>
            <a:schemeClr val="accent5">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Tjenestevedtaket</a:t>
            </a:r>
          </a:p>
        </p:txBody>
      </p:sp>
      <p:sp>
        <p:nvSpPr>
          <p:cNvPr id="22" name="Avrundet rektangel 21">
            <a:extLst>
              <a:ext uri="{FF2B5EF4-FFF2-40B4-BE49-F238E27FC236}">
                <a16:creationId xmlns:a16="http://schemas.microsoft.com/office/drawing/2014/main" id="{C92FEF6B-73EE-5AFD-F78E-653A929D0FB1}"/>
              </a:ext>
            </a:extLst>
          </p:cNvPr>
          <p:cNvSpPr/>
          <p:nvPr/>
        </p:nvSpPr>
        <p:spPr>
          <a:xfrm>
            <a:off x="1051785" y="2824639"/>
            <a:ext cx="4368166" cy="2675550"/>
          </a:xfrm>
          <a:prstGeom prst="roundRect">
            <a:avLst>
              <a:gd name="adj" fmla="val 6211"/>
            </a:avLst>
          </a:prstGeom>
          <a:solidFill>
            <a:srgbClr val="75D2FC"/>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nb-NO" sz="2400" b="1">
              <a:solidFill>
                <a:schemeClr val="accent2">
                  <a:lumMod val="50000"/>
                </a:schemeClr>
              </a:solidFill>
            </a:endParaRPr>
          </a:p>
        </p:txBody>
      </p:sp>
    </p:spTree>
    <p:extLst>
      <p:ext uri="{BB962C8B-B14F-4D97-AF65-F5344CB8AC3E}">
        <p14:creationId xmlns:p14="http://schemas.microsoft.com/office/powerpoint/2010/main" val="20259295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p:txBody>
          <a:bodyPr vert="horz" lIns="0" tIns="0" rIns="0" bIns="0" rtlCol="0" anchor="t" anchorCtr="0">
            <a:normAutofit fontScale="90000"/>
          </a:bodyPr>
          <a:lstStyle/>
          <a:p>
            <a:r>
              <a:rPr lang="nb-NO"/>
              <a:t>Behov for endringer i pasientens/brukerens tjenestetilbud eller IP </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096001" y="1952625"/>
            <a:ext cx="5039552" cy="3564815"/>
          </a:xfrm>
        </p:spPr>
        <p:txBody>
          <a:bodyPr>
            <a:normAutofit/>
          </a:bodyPr>
          <a:lstStyle/>
          <a:p>
            <a:pPr marL="0" indent="0">
              <a:lnSpc>
                <a:spcPct val="107000"/>
              </a:lnSpc>
              <a:spcAft>
                <a:spcPts val="800"/>
              </a:spcAft>
              <a:buNone/>
            </a:pPr>
            <a:r>
              <a:rPr lang="nb-NO" sz="1600">
                <a:solidFill>
                  <a:srgbClr val="000000"/>
                </a:solidFill>
                <a:effectLst/>
                <a:latin typeface="Roboto" panose="02000000000000000000" pitchFamily="2" charset="0"/>
                <a:cs typeface="Calibri" panose="020F0502020204030204" pitchFamily="34" charset="0"/>
              </a:rPr>
              <a:t>I samtale med den pårørende kan det komme frem opplysninger om mulig behov for endringer i pasientens/brukerens tjenestetilbud eller IP. </a:t>
            </a:r>
          </a:p>
          <a:p>
            <a:pPr marL="0" indent="0">
              <a:lnSpc>
                <a:spcPct val="107000"/>
              </a:lnSpc>
              <a:spcAft>
                <a:spcPts val="800"/>
              </a:spcAft>
              <a:buNone/>
            </a:pPr>
            <a:r>
              <a:rPr lang="nb-NO" sz="1600">
                <a:solidFill>
                  <a:srgbClr val="000000"/>
                </a:solidFill>
                <a:effectLst/>
                <a:latin typeface="Roboto" panose="02000000000000000000" pitchFamily="2" charset="0"/>
                <a:cs typeface="Calibri" panose="020F0502020204030204" pitchFamily="34" charset="0"/>
              </a:rPr>
              <a:t>Den som gjennomfører samtalen på vegne av kommunen kan som oppfølging etter samtalen bringe dette videre til saksbehandler eller koordinator. </a:t>
            </a:r>
          </a:p>
          <a:p>
            <a:pPr marL="0" indent="0">
              <a:lnSpc>
                <a:spcPct val="107000"/>
              </a:lnSpc>
              <a:spcAft>
                <a:spcPts val="800"/>
              </a:spcAft>
              <a:buNone/>
            </a:pPr>
            <a:r>
              <a:rPr lang="nb-NO" sz="1600">
                <a:solidFill>
                  <a:srgbClr val="000000"/>
                </a:solidFill>
                <a:effectLst/>
                <a:latin typeface="Roboto" panose="02000000000000000000" pitchFamily="2" charset="0"/>
                <a:cs typeface="Calibri" panose="020F0502020204030204" pitchFamily="34" charset="0"/>
              </a:rPr>
              <a:t>Pasient eller bruker og eventuelt nærmeste pårørende involveres i den videre oppfølgningen etter de vanlige reglene for dette. </a:t>
            </a:r>
            <a:endParaRPr lang="nb-NO" sz="1600">
              <a:effectLst/>
              <a:latin typeface="Roboto" panose="02000000000000000000" pitchFamily="2" charset="0"/>
              <a:cs typeface="Arial" panose="020B0604020202020204" pitchFamily="34" charset="0"/>
            </a:endParaRPr>
          </a:p>
        </p:txBody>
      </p:sp>
      <p:sp>
        <p:nvSpPr>
          <p:cNvPr id="5" name="Avrundet rektangel 4">
            <a:extLst>
              <a:ext uri="{FF2B5EF4-FFF2-40B4-BE49-F238E27FC236}">
                <a16:creationId xmlns:a16="http://schemas.microsoft.com/office/drawing/2014/main" id="{4BF80F22-5758-D9DB-18B5-4E23B30B5505}"/>
              </a:ext>
            </a:extLst>
          </p:cNvPr>
          <p:cNvSpPr/>
          <p:nvPr/>
        </p:nvSpPr>
        <p:spPr>
          <a:xfrm>
            <a:off x="6096000" y="5517440"/>
            <a:ext cx="3600000" cy="71984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a:solidFill>
                  <a:schemeClr val="bg2">
                    <a:lumMod val="50000"/>
                  </a:schemeClr>
                </a:solidFill>
                <a:latin typeface="Roboto Light" panose="02000000000000000000" pitchFamily="2" charset="0"/>
                <a:ea typeface="Roboto Light" panose="02000000000000000000" pitchFamily="2" charset="0"/>
                <a:cs typeface="Calibri" panose="020F0502020204030204" pitchFamily="34" charset="0"/>
              </a:rPr>
              <a:t>Se </a:t>
            </a:r>
            <a:r>
              <a:rPr lang="nb-NO" sz="1000">
                <a:solidFill>
                  <a:schemeClr val="bg2">
                    <a:lumMod val="50000"/>
                  </a:schemeClr>
                </a:solidFill>
                <a:latin typeface="Roboto Light" panose="02000000000000000000" pitchFamily="2"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Rundskriv til pasient- og brukerrettighetsloven kap. 3</a:t>
            </a:r>
            <a:r>
              <a:rPr lang="nb-NO" sz="1000">
                <a:solidFill>
                  <a:schemeClr val="bg2">
                    <a:lumMod val="50000"/>
                  </a:schemeClr>
                </a:solidFill>
                <a:latin typeface="Roboto Light" panose="02000000000000000000" pitchFamily="2" charset="0"/>
                <a:ea typeface="Roboto Light" panose="02000000000000000000" pitchFamily="2" charset="0"/>
                <a:cs typeface="Calibri" panose="020F0502020204030204" pitchFamily="34" charset="0"/>
              </a:rPr>
              <a:t> og </a:t>
            </a:r>
            <a:r>
              <a:rPr lang="nb-NO" sz="1000">
                <a:solidFill>
                  <a:schemeClr val="bg2">
                    <a:lumMod val="50000"/>
                  </a:schemeClr>
                </a:solidFill>
                <a:latin typeface="Roboto Light" panose="02000000000000000000" pitchFamily="2"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Pårørendeveilederen kap. 4</a:t>
            </a:r>
            <a:endParaRPr lang="nb-NO" sz="1000">
              <a:solidFill>
                <a:schemeClr val="bg2">
                  <a:lumMod val="50000"/>
                </a:schemeClr>
              </a:solidFill>
              <a:latin typeface="Roboto Light" panose="02000000000000000000" pitchFamily="2" charset="0"/>
              <a:ea typeface="Roboto Light" panose="02000000000000000000" pitchFamily="2" charset="0"/>
              <a:cs typeface="Calibri" panose="020F0502020204030204" pitchFamily="34" charset="0"/>
            </a:endParaRPr>
          </a:p>
        </p:txBody>
      </p:sp>
      <p:sp>
        <p:nvSpPr>
          <p:cNvPr id="13" name="Friform 12">
            <a:extLst>
              <a:ext uri="{FF2B5EF4-FFF2-40B4-BE49-F238E27FC236}">
                <a16:creationId xmlns:a16="http://schemas.microsoft.com/office/drawing/2014/main" id="{B0236AB7-32C6-8EA8-6A2A-A3E58706B342}"/>
              </a:ext>
            </a:extLst>
          </p:cNvPr>
          <p:cNvSpPr/>
          <p:nvPr/>
        </p:nvSpPr>
        <p:spPr>
          <a:xfrm>
            <a:off x="1051786" y="7060909"/>
            <a:ext cx="4368166" cy="3535321"/>
          </a:xfrm>
          <a:custGeom>
            <a:avLst/>
            <a:gdLst>
              <a:gd name="connsiteX0" fmla="*/ 326549 w 4368166"/>
              <a:gd name="connsiteY0" fmla="*/ 0 h 3535321"/>
              <a:gd name="connsiteX1" fmla="*/ 1472433 w 4368166"/>
              <a:gd name="connsiteY1" fmla="*/ 0 h 3535321"/>
              <a:gd name="connsiteX2" fmla="*/ 1798982 w 4368166"/>
              <a:gd name="connsiteY2" fmla="*/ 326549 h 3535321"/>
              <a:gd name="connsiteX3" fmla="*/ 1798982 w 4368166"/>
              <a:gd name="connsiteY3" fmla="*/ 372753 h 3535321"/>
              <a:gd name="connsiteX4" fmla="*/ 4171739 w 4368166"/>
              <a:gd name="connsiteY4" fmla="*/ 372753 h 3535321"/>
              <a:gd name="connsiteX5" fmla="*/ 4368166 w 4368166"/>
              <a:gd name="connsiteY5" fmla="*/ 569180 h 3535321"/>
              <a:gd name="connsiteX6" fmla="*/ 4368166 w 4368166"/>
              <a:gd name="connsiteY6" fmla="*/ 3338894 h 3535321"/>
              <a:gd name="connsiteX7" fmla="*/ 4171739 w 4368166"/>
              <a:gd name="connsiteY7" fmla="*/ 3535321 h 3535321"/>
              <a:gd name="connsiteX8" fmla="*/ 196427 w 4368166"/>
              <a:gd name="connsiteY8" fmla="*/ 3535321 h 3535321"/>
              <a:gd name="connsiteX9" fmla="*/ 0 w 4368166"/>
              <a:gd name="connsiteY9" fmla="*/ 3338894 h 3535321"/>
              <a:gd name="connsiteX10" fmla="*/ 0 w 4368166"/>
              <a:gd name="connsiteY10" fmla="*/ 790197 h 3535321"/>
              <a:gd name="connsiteX11" fmla="*/ 0 w 4368166"/>
              <a:gd name="connsiteY11" fmla="*/ 569180 h 3535321"/>
              <a:gd name="connsiteX12" fmla="*/ 0 w 4368166"/>
              <a:gd name="connsiteY12" fmla="*/ 326549 h 3535321"/>
              <a:gd name="connsiteX13" fmla="*/ 326549 w 4368166"/>
              <a:gd name="connsiteY13" fmla="*/ 0 h 353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8166" h="3535321">
                <a:moveTo>
                  <a:pt x="326549" y="0"/>
                </a:moveTo>
                <a:lnTo>
                  <a:pt x="1472433" y="0"/>
                </a:lnTo>
                <a:cubicBezTo>
                  <a:pt x="1652781" y="0"/>
                  <a:pt x="1798982" y="146201"/>
                  <a:pt x="1798982" y="326549"/>
                </a:cubicBezTo>
                <a:lnTo>
                  <a:pt x="1798982" y="372753"/>
                </a:lnTo>
                <a:lnTo>
                  <a:pt x="4171739" y="372753"/>
                </a:lnTo>
                <a:cubicBezTo>
                  <a:pt x="4280223" y="372753"/>
                  <a:pt x="4368166" y="460696"/>
                  <a:pt x="4368166" y="569180"/>
                </a:cubicBezTo>
                <a:lnTo>
                  <a:pt x="4368166" y="3338894"/>
                </a:lnTo>
                <a:cubicBezTo>
                  <a:pt x="4368166" y="3447378"/>
                  <a:pt x="4280223" y="3535321"/>
                  <a:pt x="4171739" y="3535321"/>
                </a:cubicBezTo>
                <a:lnTo>
                  <a:pt x="196427" y="3535321"/>
                </a:lnTo>
                <a:cubicBezTo>
                  <a:pt x="87943" y="3535321"/>
                  <a:pt x="0" y="3447378"/>
                  <a:pt x="0" y="3338894"/>
                </a:cubicBezTo>
                <a:lnTo>
                  <a:pt x="0" y="790197"/>
                </a:lnTo>
                <a:lnTo>
                  <a:pt x="0" y="569180"/>
                </a:lnTo>
                <a:lnTo>
                  <a:pt x="0" y="326549"/>
                </a:lnTo>
                <a:cubicBezTo>
                  <a:pt x="0" y="146201"/>
                  <a:pt x="146201" y="0"/>
                  <a:pt x="326549" y="0"/>
                </a:cubicBezTo>
                <a:close/>
              </a:path>
            </a:pathLst>
          </a:custGeom>
          <a:solidFill>
            <a:srgbClr val="3FA1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14" name="Avrundet rektangel 13">
            <a:extLst>
              <a:ext uri="{FF2B5EF4-FFF2-40B4-BE49-F238E27FC236}">
                <a16:creationId xmlns:a16="http://schemas.microsoft.com/office/drawing/2014/main" id="{D6A7CD92-4CCD-B346-8CF7-52D68B06460C}"/>
              </a:ext>
            </a:extLst>
          </p:cNvPr>
          <p:cNvSpPr/>
          <p:nvPr/>
        </p:nvSpPr>
        <p:spPr>
          <a:xfrm rot="1049694">
            <a:off x="952306" y="2150678"/>
            <a:ext cx="3942449" cy="2419226"/>
          </a:xfrm>
          <a:prstGeom prst="roundRect">
            <a:avLst>
              <a:gd name="adj" fmla="val 11963"/>
            </a:avLst>
          </a:prstGeom>
          <a:solidFill>
            <a:schemeClr val="accent4">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Individuell plan (IP)</a:t>
            </a:r>
          </a:p>
        </p:txBody>
      </p:sp>
      <p:sp>
        <p:nvSpPr>
          <p:cNvPr id="15" name="Avrundet rektangel 14">
            <a:extLst>
              <a:ext uri="{FF2B5EF4-FFF2-40B4-BE49-F238E27FC236}">
                <a16:creationId xmlns:a16="http://schemas.microsoft.com/office/drawing/2014/main" id="{F362255B-E216-1882-2A95-A5ADE5CB53F5}"/>
              </a:ext>
            </a:extLst>
          </p:cNvPr>
          <p:cNvSpPr/>
          <p:nvPr/>
        </p:nvSpPr>
        <p:spPr>
          <a:xfrm rot="21235437">
            <a:off x="1264643" y="2860469"/>
            <a:ext cx="3942449" cy="2419226"/>
          </a:xfrm>
          <a:prstGeom prst="roundRect">
            <a:avLst>
              <a:gd name="adj" fmla="val 11963"/>
            </a:avLst>
          </a:prstGeom>
          <a:solidFill>
            <a:srgbClr val="FFD579"/>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Pårørendeavtale</a:t>
            </a:r>
          </a:p>
        </p:txBody>
      </p:sp>
      <p:sp>
        <p:nvSpPr>
          <p:cNvPr id="16" name="Avrundet rektangel 15">
            <a:extLst>
              <a:ext uri="{FF2B5EF4-FFF2-40B4-BE49-F238E27FC236}">
                <a16:creationId xmlns:a16="http://schemas.microsoft.com/office/drawing/2014/main" id="{212485B0-B954-8477-6050-DC28C9444F07}"/>
              </a:ext>
            </a:extLst>
          </p:cNvPr>
          <p:cNvSpPr/>
          <p:nvPr/>
        </p:nvSpPr>
        <p:spPr>
          <a:xfrm rot="20160109">
            <a:off x="1675144" y="3292329"/>
            <a:ext cx="3942449" cy="2419226"/>
          </a:xfrm>
          <a:prstGeom prst="roundRect">
            <a:avLst>
              <a:gd name="adj" fmla="val 11963"/>
            </a:avLst>
          </a:prstGeom>
          <a:solidFill>
            <a:schemeClr val="accent5">
              <a:lumMod val="20000"/>
              <a:lumOff val="80000"/>
            </a:schemeClr>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b-NO" sz="1600" b="1">
                <a:solidFill>
                  <a:schemeClr val="accent2">
                    <a:lumMod val="50000"/>
                  </a:schemeClr>
                </a:solidFill>
                <a:latin typeface="Roboto Light" panose="02000000000000000000" pitchFamily="2" charset="0"/>
                <a:ea typeface="Roboto Light" panose="02000000000000000000" pitchFamily="2" charset="0"/>
              </a:rPr>
              <a:t>Tjenestevedtaket</a:t>
            </a:r>
          </a:p>
        </p:txBody>
      </p:sp>
      <p:sp>
        <p:nvSpPr>
          <p:cNvPr id="17" name="Avrundet rektangel 16">
            <a:extLst>
              <a:ext uri="{FF2B5EF4-FFF2-40B4-BE49-F238E27FC236}">
                <a16:creationId xmlns:a16="http://schemas.microsoft.com/office/drawing/2014/main" id="{B2A062E3-F9DA-20A6-90B2-17DD32CBB2F3}"/>
              </a:ext>
            </a:extLst>
          </p:cNvPr>
          <p:cNvSpPr/>
          <p:nvPr/>
        </p:nvSpPr>
        <p:spPr>
          <a:xfrm>
            <a:off x="1051785" y="8001073"/>
            <a:ext cx="4368166" cy="2675550"/>
          </a:xfrm>
          <a:prstGeom prst="roundRect">
            <a:avLst>
              <a:gd name="adj" fmla="val 6211"/>
            </a:avLst>
          </a:prstGeom>
          <a:solidFill>
            <a:srgbClr val="75D2FC"/>
          </a:solidFill>
          <a:ln>
            <a:noFill/>
          </a:ln>
          <a:effectLst>
            <a:outerShdw blurRad="381323" sx="97000" sy="97000" algn="ctr" rotWithShape="0">
              <a:prstClr val="black">
                <a:alpha val="2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nb-NO" sz="2400" b="1">
              <a:solidFill>
                <a:schemeClr val="accent2">
                  <a:lumMod val="50000"/>
                </a:schemeClr>
              </a:solidFill>
            </a:endParaRPr>
          </a:p>
        </p:txBody>
      </p:sp>
    </p:spTree>
    <p:extLst>
      <p:ext uri="{BB962C8B-B14F-4D97-AF65-F5344CB8AC3E}">
        <p14:creationId xmlns:p14="http://schemas.microsoft.com/office/powerpoint/2010/main" val="3653140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Involvering av pasient eller bruker</a:t>
            </a:r>
          </a:p>
        </p:txBody>
      </p:sp>
    </p:spTree>
    <p:extLst>
      <p:ext uri="{BB962C8B-B14F-4D97-AF65-F5344CB8AC3E}">
        <p14:creationId xmlns:p14="http://schemas.microsoft.com/office/powerpoint/2010/main" val="259404011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Involvering av pasient eller bruker</a:t>
            </a:r>
            <a:br>
              <a:rPr lang="nb-NO"/>
            </a:br>
            <a:endParaRPr lang="nb-NO"/>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I hvert enkelt tilfelle bør det gjøres en vurdering av hvor mye og hvordan pasient/bruker bør involveres i informasjonen, samtalen og prosessen rundt pårørendeavtalen. Vurderingen bør gjøres i samråd med pårørende.</a:t>
            </a:r>
            <a:endParaRPr lang="nb-NO" sz="1600">
              <a:effectLst/>
              <a:latin typeface="Roboto" panose="02000000000000000000" pitchFamily="2" charset="0"/>
              <a:cs typeface="Arial" panose="020B0604020202020204" pitchFamily="34" charset="0"/>
            </a:endParaRPr>
          </a:p>
        </p:txBody>
      </p:sp>
      <p:pic>
        <p:nvPicPr>
          <p:cNvPr id="1028" name="Picture 4">
            <a:extLst>
              <a:ext uri="{FF2B5EF4-FFF2-40B4-BE49-F238E27FC236}">
                <a16:creationId xmlns:a16="http://schemas.microsoft.com/office/drawing/2014/main" id="{B2D26DB8-0A03-2EC2-A4C9-CA27587A9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212" y="1195113"/>
            <a:ext cx="4087241" cy="566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58311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Involvering av pasient eller bruker</a:t>
            </a:r>
            <a:br>
              <a:rPr lang="nb-NO"/>
            </a:br>
            <a:endParaRPr lang="nb-NO"/>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Hvis pårørende ønsker at pasient eller bruker er med i samtaler, bør dette være en hovedregel.</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Hvis det er hensiktsmessig å dele taushetsbelagte opplysninger om pasient eller bruker med pårørende, må det innhentes samtykke fra pasienten eller brukeren dersom personen er samtykkekompetent. Se Pårørendeveilederen - Deling av informasjon med pårørende</a:t>
            </a:r>
          </a:p>
          <a:p>
            <a:pPr marL="0" indent="0">
              <a:lnSpc>
                <a:spcPct val="107000"/>
              </a:lnSpc>
              <a:spcAft>
                <a:spcPts val="800"/>
              </a:spcAft>
              <a:buNone/>
            </a:pPr>
            <a:r>
              <a:rPr lang="nb-NO" sz="1600" dirty="0">
                <a:latin typeface="Roboto" panose="02000000000000000000" pitchFamily="2" charset="0"/>
                <a:cs typeface="Calibri" panose="020F0502020204030204" pitchFamily="34" charset="0"/>
              </a:rPr>
              <a:t>- Husk at du alltid kan snakke med pårørende om det de allerede vet!</a:t>
            </a:r>
            <a:endParaRPr lang="nb-NO" sz="1600" dirty="0">
              <a:effectLst/>
              <a:latin typeface="Roboto" panose="02000000000000000000" pitchFamily="2" charset="0"/>
              <a:cs typeface="Calibri" panose="020F0502020204030204" pitchFamily="34" charset="0"/>
            </a:endParaRPr>
          </a:p>
        </p:txBody>
      </p:sp>
      <p:sp>
        <p:nvSpPr>
          <p:cNvPr id="4" name="Avrundet rektangel 3">
            <a:extLst>
              <a:ext uri="{FF2B5EF4-FFF2-40B4-BE49-F238E27FC236}">
                <a16:creationId xmlns:a16="http://schemas.microsoft.com/office/drawing/2014/main" id="{20B9E69C-72CD-DA76-29B6-9E1C03DCD799}"/>
              </a:ext>
            </a:extLst>
          </p:cNvPr>
          <p:cNvSpPr/>
          <p:nvPr/>
        </p:nvSpPr>
        <p:spPr>
          <a:xfrm>
            <a:off x="695326" y="5517440"/>
            <a:ext cx="3600000" cy="71984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a:solidFill>
                  <a:schemeClr val="bg2">
                    <a:lumMod val="50000"/>
                  </a:schemeClr>
                </a:solidFill>
                <a:latin typeface="Roboto Light" panose="02000000000000000000" pitchFamily="2" charset="0"/>
                <a:ea typeface="Roboto Light" panose="02000000000000000000" pitchFamily="2" charset="0"/>
                <a:cs typeface="Calibri" panose="020F0502020204030204" pitchFamily="34" charset="0"/>
                <a:hlinkClick r:id="rId2"/>
              </a:rPr>
              <a:t>Pårørendeveilederen – Deling av informasjon med pårørende</a:t>
            </a:r>
            <a:endParaRPr lang="nb-NO" sz="1000">
              <a:solidFill>
                <a:schemeClr val="bg2">
                  <a:lumMod val="50000"/>
                </a:schemeClr>
              </a:solidFill>
              <a:latin typeface="Roboto Light" panose="02000000000000000000" pitchFamily="2" charset="0"/>
              <a:ea typeface="Roboto Light" panose="02000000000000000000" pitchFamily="2" charset="0"/>
            </a:endParaRPr>
          </a:p>
        </p:txBody>
      </p:sp>
      <p:pic>
        <p:nvPicPr>
          <p:cNvPr id="7" name="Picture 6">
            <a:extLst>
              <a:ext uri="{FF2B5EF4-FFF2-40B4-BE49-F238E27FC236}">
                <a16:creationId xmlns:a16="http://schemas.microsoft.com/office/drawing/2014/main" id="{B7CD4F9D-2CDA-75B5-4AC1-5B25AE717CF2}"/>
              </a:ext>
            </a:extLst>
          </p:cNvPr>
          <p:cNvPicPr>
            <a:picLocks noChangeAspect="1"/>
          </p:cNvPicPr>
          <p:nvPr/>
        </p:nvPicPr>
        <p:blipFill>
          <a:blip r:embed="rId3"/>
          <a:stretch>
            <a:fillRect/>
          </a:stretch>
        </p:blipFill>
        <p:spPr>
          <a:xfrm>
            <a:off x="6461636" y="1044575"/>
            <a:ext cx="5730364" cy="5192712"/>
          </a:xfrm>
          <a:prstGeom prst="rect">
            <a:avLst/>
          </a:prstGeom>
        </p:spPr>
      </p:pic>
    </p:spTree>
    <p:extLst>
      <p:ext uri="{BB962C8B-B14F-4D97-AF65-F5344CB8AC3E}">
        <p14:creationId xmlns:p14="http://schemas.microsoft.com/office/powerpoint/2010/main" val="5653532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AFA046-2215-BCB1-DEE5-B8C4EEB15D5B}"/>
              </a:ext>
            </a:extLst>
          </p:cNvPr>
          <p:cNvSpPr>
            <a:spLocks noGrp="1"/>
          </p:cNvSpPr>
          <p:nvPr>
            <p:ph type="title"/>
          </p:nvPr>
        </p:nvSpPr>
        <p:spPr/>
        <p:txBody>
          <a:bodyPr/>
          <a:lstStyle/>
          <a:p>
            <a:r>
              <a:rPr lang="nb-NO"/>
              <a:t>Agenda</a:t>
            </a:r>
          </a:p>
        </p:txBody>
      </p:sp>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p:txBody>
          <a:bodyPr/>
          <a:lstStyle/>
          <a:p>
            <a:endParaRPr lang="nb-NO"/>
          </a:p>
        </p:txBody>
      </p:sp>
      <p:sp>
        <p:nvSpPr>
          <p:cNvPr id="4" name="Plassholder for lysbildenummer 3">
            <a:extLst>
              <a:ext uri="{FF2B5EF4-FFF2-40B4-BE49-F238E27FC236}">
                <a16:creationId xmlns:a16="http://schemas.microsoft.com/office/drawing/2014/main" id="{AA000E29-BE87-677C-F965-4D70EA2548CF}"/>
              </a:ext>
            </a:extLst>
          </p:cNvPr>
          <p:cNvSpPr>
            <a:spLocks noGrp="1"/>
          </p:cNvSpPr>
          <p:nvPr>
            <p:ph type="sldNum" sz="quarter" idx="16"/>
          </p:nvPr>
        </p:nvSpPr>
        <p:spPr/>
        <p:txBody>
          <a:bodyPr/>
          <a:lstStyle/>
          <a:p>
            <a:fld id="{341FD356-1CC0-514B-B5D9-F98600AAE6F5}" type="slidenum">
              <a:rPr lang="nb-NO" smtClean="0"/>
              <a:pPr/>
              <a:t>2</a:t>
            </a:fld>
            <a:endParaRPr lang="nb-NO"/>
          </a:p>
        </p:txBody>
      </p:sp>
    </p:spTree>
    <p:extLst>
      <p:ext uri="{BB962C8B-B14F-4D97-AF65-F5344CB8AC3E}">
        <p14:creationId xmlns:p14="http://schemas.microsoft.com/office/powerpoint/2010/main" val="398984119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Involvering av pasient eller bruker</a:t>
            </a:r>
            <a:br>
              <a:rPr lang="nb-NO"/>
            </a:br>
            <a:endParaRPr lang="nb-NO"/>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Hvis pasient eller bruker mangler samtykkekompetanse og det skal deles informasjon med andre enn nærmeste pårørende, må nærmeste pårørende samtykke til dette. </a:t>
            </a:r>
          </a:p>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Hvis det skal tas beslutninger om tjenestetilbudet til pasienten eller brukeren, må pasienten eller brukeren informeres og involveres i tråd med pasient- og brukerrettighetsloven §§ 3-1 og 3-2. </a:t>
            </a:r>
          </a:p>
          <a:p>
            <a:pPr marL="0" indent="0">
              <a:lnSpc>
                <a:spcPct val="107000"/>
              </a:lnSpc>
              <a:spcAft>
                <a:spcPts val="800"/>
              </a:spcAft>
              <a:buNone/>
            </a:pPr>
            <a:endParaRPr lang="nb-NO" sz="1600">
              <a:effectLst/>
              <a:latin typeface="Roboto" panose="02000000000000000000" pitchFamily="2" charset="0"/>
              <a:cs typeface="Calibri" panose="020F0502020204030204" pitchFamily="34" charset="0"/>
            </a:endParaRPr>
          </a:p>
        </p:txBody>
      </p:sp>
      <p:sp>
        <p:nvSpPr>
          <p:cNvPr id="4" name="Avrundet rektangel 3">
            <a:extLst>
              <a:ext uri="{FF2B5EF4-FFF2-40B4-BE49-F238E27FC236}">
                <a16:creationId xmlns:a16="http://schemas.microsoft.com/office/drawing/2014/main" id="{FD0B19F0-C8AA-A4B4-B1F9-A5D8F5B39DE7}"/>
              </a:ext>
            </a:extLst>
          </p:cNvPr>
          <p:cNvSpPr/>
          <p:nvPr/>
        </p:nvSpPr>
        <p:spPr>
          <a:xfrm>
            <a:off x="695325" y="5192714"/>
            <a:ext cx="3944407" cy="104457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rPr>
              <a:t>Se mer om pårørendes og pasient eller brukers rett til informasjon og medvirkning i lov om pasient- og brukerrettigheter i </a:t>
            </a:r>
            <a:r>
              <a:rPr lang="nb-NO" sz="1000" u="sng">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hlinkClick r:id="rId2">
                  <a:extLst>
                    <a:ext uri="{A12FA001-AC4F-418D-AE19-62706E023703}">
                      <ahyp:hlinkClr xmlns:ahyp="http://schemas.microsoft.com/office/drawing/2018/hyperlinkcolor" val="tx"/>
                    </a:ext>
                  </a:extLst>
                </a:hlinkClick>
              </a:rPr>
              <a:t>Rundskriv til pasient- og brukerrettighetsloven § 1-3</a:t>
            </a:r>
            <a:r>
              <a:rPr lang="nb-NO" sz="1000">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rPr>
              <a:t> og </a:t>
            </a:r>
            <a:r>
              <a:rPr lang="nb-NO" sz="1000" u="sng">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Pårørendeveilederen kap. 4.</a:t>
            </a:r>
            <a:endParaRPr lang="nb-NO" sz="1000">
              <a:solidFill>
                <a:schemeClr val="bg2">
                  <a:lumMod val="50000"/>
                </a:schemeClr>
              </a:solidFill>
              <a:latin typeface="Roboto Light" panose="02000000000000000000" pitchFamily="2" charset="0"/>
              <a:ea typeface="Roboto Light" panose="02000000000000000000" pitchFamily="2" charset="0"/>
            </a:endParaRPr>
          </a:p>
        </p:txBody>
      </p:sp>
      <p:pic>
        <p:nvPicPr>
          <p:cNvPr id="7" name="Picture 6">
            <a:extLst>
              <a:ext uri="{FF2B5EF4-FFF2-40B4-BE49-F238E27FC236}">
                <a16:creationId xmlns:a16="http://schemas.microsoft.com/office/drawing/2014/main" id="{2B1C8B17-1877-B95B-36A1-E82C2A0CA989}"/>
              </a:ext>
            </a:extLst>
          </p:cNvPr>
          <p:cNvPicPr>
            <a:picLocks noChangeAspect="1"/>
          </p:cNvPicPr>
          <p:nvPr/>
        </p:nvPicPr>
        <p:blipFill>
          <a:blip r:embed="rId4"/>
          <a:stretch>
            <a:fillRect/>
          </a:stretch>
        </p:blipFill>
        <p:spPr>
          <a:xfrm>
            <a:off x="6461636" y="1044575"/>
            <a:ext cx="5730364" cy="5192712"/>
          </a:xfrm>
          <a:prstGeom prst="rect">
            <a:avLst/>
          </a:prstGeom>
        </p:spPr>
      </p:pic>
    </p:spTree>
    <p:extLst>
      <p:ext uri="{BB962C8B-B14F-4D97-AF65-F5344CB8AC3E}">
        <p14:creationId xmlns:p14="http://schemas.microsoft.com/office/powerpoint/2010/main" val="71304835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lnSpcReduction="10000"/>
          </a:bodyPr>
          <a:lstStyle/>
          <a:p>
            <a:pPr marL="0" indent="0">
              <a:buNone/>
            </a:pPr>
            <a:r>
              <a:rPr lang="nb-NO" sz="4000" b="1"/>
              <a:t>Særlige forberedelser til </a:t>
            </a:r>
          </a:p>
          <a:p>
            <a:pPr marL="0" indent="0">
              <a:buNone/>
            </a:pPr>
            <a:r>
              <a:rPr lang="nb-NO" sz="4000" b="1"/>
              <a:t>første samtale</a:t>
            </a:r>
          </a:p>
        </p:txBody>
      </p:sp>
    </p:spTree>
    <p:extLst>
      <p:ext uri="{BB962C8B-B14F-4D97-AF65-F5344CB8AC3E}">
        <p14:creationId xmlns:p14="http://schemas.microsoft.com/office/powerpoint/2010/main" val="13292598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Særlige forberedelser til første samtale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a:lnSpc>
                <a:spcPct val="107000"/>
              </a:lnSpc>
              <a:spcAft>
                <a:spcPts val="800"/>
              </a:spcAft>
            </a:pPr>
            <a:r>
              <a:rPr lang="nb-NO" sz="1600">
                <a:effectLst/>
                <a:latin typeface="Roboto" panose="02000000000000000000" pitchFamily="2" charset="0"/>
                <a:cs typeface="Calibri" panose="020F0502020204030204" pitchFamily="34" charset="0"/>
              </a:rPr>
              <a:t>Gjør deg kjent med Pårørendeveilederen, </a:t>
            </a:r>
            <a:r>
              <a:rPr lang="nb-NO" sz="1600">
                <a:effectLst/>
                <a:latin typeface="Roboto" panose="02000000000000000000" pitchFamily="2" charset="0"/>
                <a:cs typeface="Calibri" panose="020F0502020204030204" pitchFamily="34" charset="0"/>
                <a:hlinkClick r:id="rId2"/>
              </a:rPr>
              <a:t>spesielt kap. 4.1 om involvering av pårørende.</a:t>
            </a:r>
            <a:endParaRPr lang="nb-NO" sz="1600">
              <a:effectLst/>
              <a:latin typeface="Roboto" panose="02000000000000000000" pitchFamily="2" charset="0"/>
              <a:cs typeface="Calibri" panose="020F0502020204030204" pitchFamily="34" charset="0"/>
            </a:endParaRPr>
          </a:p>
          <a:p>
            <a:pPr>
              <a:lnSpc>
                <a:spcPct val="107000"/>
              </a:lnSpc>
              <a:spcAft>
                <a:spcPts val="800"/>
              </a:spcAft>
            </a:pPr>
            <a:r>
              <a:rPr lang="nb-NO" sz="1600">
                <a:effectLst/>
                <a:latin typeface="Roboto" panose="02000000000000000000" pitchFamily="2" charset="0"/>
                <a:cs typeface="Calibri" panose="020F0502020204030204" pitchFamily="34" charset="0"/>
              </a:rPr>
              <a:t>Avklar med den pårørende om pasienten eller brukeren er kjent med at det planlegges en samtale med pårørende. </a:t>
            </a:r>
          </a:p>
          <a:p>
            <a:pPr>
              <a:lnSpc>
                <a:spcPct val="107000"/>
              </a:lnSpc>
              <a:spcAft>
                <a:spcPts val="800"/>
              </a:spcAft>
            </a:pPr>
            <a:r>
              <a:rPr lang="nb-NO" sz="1600">
                <a:effectLst/>
                <a:latin typeface="Roboto" panose="02000000000000000000" pitchFamily="2" charset="0"/>
                <a:cs typeface="Calibri" panose="020F0502020204030204" pitchFamily="34" charset="0"/>
              </a:rPr>
              <a:t>Avklar om den pårørende har digital tilgang og kompetanse. </a:t>
            </a:r>
          </a:p>
          <a:p>
            <a:pPr>
              <a:lnSpc>
                <a:spcPct val="107000"/>
              </a:lnSpc>
              <a:spcAft>
                <a:spcPts val="800"/>
              </a:spcAft>
            </a:pPr>
            <a:r>
              <a:rPr lang="nb-NO" sz="1600">
                <a:effectLst/>
                <a:latin typeface="Roboto" panose="02000000000000000000" pitchFamily="2" charset="0"/>
                <a:cs typeface="Calibri" panose="020F0502020204030204" pitchFamily="34" charset="0"/>
              </a:rPr>
              <a:t>Innhent eventuelt samtykke til deling av taushetsbelagt informasjon med pårørende. </a:t>
            </a:r>
          </a:p>
          <a:p>
            <a:pPr>
              <a:lnSpc>
                <a:spcPct val="107000"/>
              </a:lnSpc>
              <a:spcAft>
                <a:spcPts val="800"/>
              </a:spcAft>
            </a:pPr>
            <a:r>
              <a:rPr lang="nb-NO" sz="1600">
                <a:effectLst/>
                <a:latin typeface="Roboto" panose="02000000000000000000" pitchFamily="2" charset="0"/>
                <a:cs typeface="Calibri" panose="020F0502020204030204" pitchFamily="34" charset="0"/>
              </a:rPr>
              <a:t>Sett deg inn i hvor kommunen har informasjon om andre tjenester som kan være relevant for pårørende.</a:t>
            </a:r>
          </a:p>
        </p:txBody>
      </p:sp>
      <p:pic>
        <p:nvPicPr>
          <p:cNvPr id="4" name="Picture 3">
            <a:extLst>
              <a:ext uri="{FF2B5EF4-FFF2-40B4-BE49-F238E27FC236}">
                <a16:creationId xmlns:a16="http://schemas.microsoft.com/office/drawing/2014/main" id="{AC003160-649B-121B-7D65-8884748FA0E8}"/>
              </a:ext>
            </a:extLst>
          </p:cNvPr>
          <p:cNvPicPr>
            <a:picLocks noChangeAspect="1"/>
          </p:cNvPicPr>
          <p:nvPr/>
        </p:nvPicPr>
        <p:blipFill>
          <a:blip r:embed="rId3"/>
          <a:stretch>
            <a:fillRect/>
          </a:stretch>
        </p:blipFill>
        <p:spPr>
          <a:xfrm flipH="1">
            <a:off x="7638747" y="1344706"/>
            <a:ext cx="3444251" cy="5513294"/>
          </a:xfrm>
          <a:prstGeom prst="rect">
            <a:avLst/>
          </a:prstGeom>
        </p:spPr>
      </p:pic>
    </p:spTree>
    <p:extLst>
      <p:ext uri="{BB962C8B-B14F-4D97-AF65-F5344CB8AC3E}">
        <p14:creationId xmlns:p14="http://schemas.microsoft.com/office/powerpoint/2010/main" val="75178425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Særlige forberedelser til første samtale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a:lnSpc>
                <a:spcPct val="107000"/>
              </a:lnSpc>
              <a:spcAft>
                <a:spcPts val="800"/>
              </a:spcAft>
            </a:pPr>
            <a:r>
              <a:rPr lang="nb-NO" sz="1600">
                <a:effectLst/>
                <a:latin typeface="Roboto" panose="02000000000000000000" pitchFamily="2" charset="0"/>
                <a:cs typeface="Calibri" panose="020F0502020204030204" pitchFamily="34" charset="0"/>
              </a:rPr>
              <a:t>Vær oppmerksom på at pårørende kan ha ønske om å klage på tjenestevedtak eller andre forhold, og vær forberedt på å gi informasjon om framgangsmåte, fullmakt mm. Se Pårørendeveilederen:  </a:t>
            </a:r>
            <a:r>
              <a:rPr lang="nb-NO" sz="1600">
                <a:effectLst/>
                <a:latin typeface="Roboto" panose="02000000000000000000" pitchFamily="2" charset="0"/>
                <a:cs typeface="Calibri" panose="020F0502020204030204" pitchFamily="34" charset="0"/>
                <a:hlinkClick r:id="rId3"/>
              </a:rPr>
              <a:t>kap. 4. Informer nærmeste pårørende om retten til å klage</a:t>
            </a:r>
            <a:endParaRPr lang="nb-NO" sz="1600">
              <a:effectLst/>
              <a:latin typeface="Roboto" panose="02000000000000000000" pitchFamily="2" charset="0"/>
              <a:cs typeface="Calibri" panose="020F0502020204030204" pitchFamily="34" charset="0"/>
            </a:endParaRPr>
          </a:p>
          <a:p>
            <a:pPr>
              <a:lnSpc>
                <a:spcPct val="107000"/>
              </a:lnSpc>
              <a:spcAft>
                <a:spcPts val="800"/>
              </a:spcAft>
            </a:pPr>
            <a:r>
              <a:rPr lang="nb-NO" sz="1600">
                <a:effectLst/>
                <a:latin typeface="Roboto" panose="02000000000000000000" pitchFamily="2" charset="0"/>
                <a:cs typeface="Calibri" panose="020F0502020204030204" pitchFamily="34" charset="0"/>
              </a:rPr>
              <a:t>Undersøk om pasienten eller brukeren har verge, evt. om det foreligger fremtidsfullmakt mv. Se nettside: </a:t>
            </a:r>
            <a:r>
              <a:rPr lang="nb-NO" sz="1600">
                <a:latin typeface="Roboto" panose="02000000000000000000" pitchFamily="2" charset="0"/>
                <a:cs typeface="Calibri" panose="020F0502020204030204" pitchFamily="34" charset="0"/>
                <a:hlinkClick r:id="rId4"/>
              </a:rPr>
              <a:t>Vergemål | Statsforvalteren.no  </a:t>
            </a:r>
            <a:r>
              <a:rPr lang="nb-NO" sz="1600">
                <a:effectLst/>
                <a:latin typeface="Roboto" panose="02000000000000000000" pitchFamily="2" charset="0"/>
                <a:cs typeface="Calibri" panose="020F0502020204030204" pitchFamily="34" charset="0"/>
              </a:rPr>
              <a:t>Be den pårørende om å ta med eventuelle fullmakter.</a:t>
            </a:r>
          </a:p>
          <a:p>
            <a:pPr>
              <a:lnSpc>
                <a:spcPct val="107000"/>
              </a:lnSpc>
              <a:spcAft>
                <a:spcPts val="800"/>
              </a:spcAft>
            </a:pPr>
            <a:r>
              <a:rPr lang="nb-NO" sz="1600">
                <a:effectLst/>
                <a:latin typeface="Roboto" panose="02000000000000000000" pitchFamily="2" charset="0"/>
                <a:cs typeface="Calibri" panose="020F0502020204030204" pitchFamily="34" charset="0"/>
              </a:rPr>
              <a:t>Sett deg inn i rutinene for hvor pårørendeavtalen skal arkiveres i kommunen. </a:t>
            </a:r>
          </a:p>
        </p:txBody>
      </p:sp>
      <p:pic>
        <p:nvPicPr>
          <p:cNvPr id="5" name="Picture 4">
            <a:extLst>
              <a:ext uri="{FF2B5EF4-FFF2-40B4-BE49-F238E27FC236}">
                <a16:creationId xmlns:a16="http://schemas.microsoft.com/office/drawing/2014/main" id="{FBAC47D7-6978-93B6-4589-0F98954A5757}"/>
              </a:ext>
            </a:extLst>
          </p:cNvPr>
          <p:cNvPicPr>
            <a:picLocks noChangeAspect="1"/>
          </p:cNvPicPr>
          <p:nvPr/>
        </p:nvPicPr>
        <p:blipFill>
          <a:blip r:embed="rId5"/>
          <a:stretch>
            <a:fillRect/>
          </a:stretch>
        </p:blipFill>
        <p:spPr>
          <a:xfrm flipH="1">
            <a:off x="7638747" y="1344706"/>
            <a:ext cx="3444251" cy="5513294"/>
          </a:xfrm>
          <a:prstGeom prst="rect">
            <a:avLst/>
          </a:prstGeom>
        </p:spPr>
      </p:pic>
    </p:spTree>
    <p:extLst>
      <p:ext uri="{BB962C8B-B14F-4D97-AF65-F5344CB8AC3E}">
        <p14:creationId xmlns:p14="http://schemas.microsoft.com/office/powerpoint/2010/main" val="2963326105"/>
      </p:ext>
    </p:extLst>
  </p:cSld>
  <p:clrMapOvr>
    <a:masterClrMapping/>
  </p:clrMapOvr>
  <p:transition spd="slow">
    <p:push dir="u"/>
  </p:transition>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Forberedelser før hver samtale</a:t>
            </a:r>
          </a:p>
        </p:txBody>
      </p:sp>
    </p:spTree>
    <p:extLst>
      <p:ext uri="{BB962C8B-B14F-4D97-AF65-F5344CB8AC3E}">
        <p14:creationId xmlns:p14="http://schemas.microsoft.com/office/powerpoint/2010/main" val="42438444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Forberedelser før hver samtale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4791073" cy="4284662"/>
          </a:xfrm>
        </p:spPr>
        <p:txBody>
          <a:bodyPr>
            <a:normAutofit/>
          </a:bodyPr>
          <a:lstStyle/>
          <a:p>
            <a:pPr>
              <a:lnSpc>
                <a:spcPct val="107000"/>
              </a:lnSpc>
              <a:spcAft>
                <a:spcPts val="800"/>
              </a:spcAft>
            </a:pPr>
            <a:r>
              <a:rPr lang="nb-NO" sz="1600">
                <a:effectLst/>
                <a:latin typeface="Roboto" panose="02000000000000000000" pitchFamily="2" charset="0"/>
                <a:cs typeface="Calibri" panose="020F0502020204030204" pitchFamily="34" charset="0"/>
              </a:rPr>
              <a:t>Vær oppmerksom på at pårørende kan kjenne på en </a:t>
            </a:r>
            <a:r>
              <a:rPr lang="nb-NO" sz="1600" err="1">
                <a:effectLst/>
                <a:latin typeface="Roboto" panose="02000000000000000000" pitchFamily="2" charset="0"/>
                <a:cs typeface="Calibri" panose="020F0502020204030204" pitchFamily="34" charset="0"/>
              </a:rPr>
              <a:t>maktubalanse</a:t>
            </a:r>
            <a:r>
              <a:rPr lang="nb-NO" sz="1600">
                <a:effectLst/>
                <a:latin typeface="Roboto" panose="02000000000000000000" pitchFamily="2" charset="0"/>
                <a:cs typeface="Calibri" panose="020F0502020204030204" pitchFamily="34" charset="0"/>
              </a:rPr>
              <a:t> i samtalen med helse- og omsorgstjenesten.  Legg opp til en åpen og trygg dialog med likeverd som utgangspunkt i alle samtaler med pårørende.</a:t>
            </a:r>
          </a:p>
          <a:p>
            <a:pPr>
              <a:lnSpc>
                <a:spcPct val="107000"/>
              </a:lnSpc>
              <a:spcAft>
                <a:spcPts val="800"/>
              </a:spcAft>
            </a:pPr>
            <a:r>
              <a:rPr lang="nb-NO" sz="1600">
                <a:effectLst/>
                <a:latin typeface="Roboto" panose="02000000000000000000" pitchFamily="2" charset="0"/>
                <a:cs typeface="Calibri" panose="020F0502020204030204" pitchFamily="34" charset="0"/>
              </a:rPr>
              <a:t>Ha en agenda og et mål for samtalen.</a:t>
            </a:r>
          </a:p>
          <a:p>
            <a:pPr>
              <a:lnSpc>
                <a:spcPct val="107000"/>
              </a:lnSpc>
              <a:spcAft>
                <a:spcPts val="800"/>
              </a:spcAft>
            </a:pPr>
            <a:r>
              <a:rPr lang="nb-NO" sz="1600">
                <a:effectLst/>
                <a:latin typeface="Roboto" panose="02000000000000000000" pitchFamily="2" charset="0"/>
                <a:cs typeface="Calibri" panose="020F0502020204030204" pitchFamily="34" charset="0"/>
              </a:rPr>
              <a:t>Sett av tilstrekkelig tid og ha en plan for gjennomføring som sikrer at dere kommer igjennom den planlagte agendaen.</a:t>
            </a:r>
          </a:p>
        </p:txBody>
      </p:sp>
      <p:pic>
        <p:nvPicPr>
          <p:cNvPr id="5" name="Picture 4">
            <a:extLst>
              <a:ext uri="{FF2B5EF4-FFF2-40B4-BE49-F238E27FC236}">
                <a16:creationId xmlns:a16="http://schemas.microsoft.com/office/drawing/2014/main" id="{11288CEC-EA2F-2DD5-B12A-AD2B82FD1B4A}"/>
              </a:ext>
            </a:extLst>
          </p:cNvPr>
          <p:cNvPicPr>
            <a:picLocks noChangeAspect="1"/>
          </p:cNvPicPr>
          <p:nvPr/>
        </p:nvPicPr>
        <p:blipFill>
          <a:blip r:embed="rId2"/>
          <a:stretch>
            <a:fillRect/>
          </a:stretch>
        </p:blipFill>
        <p:spPr>
          <a:xfrm>
            <a:off x="5242973" y="2599888"/>
            <a:ext cx="6783179" cy="4284662"/>
          </a:xfrm>
          <a:prstGeom prst="rect">
            <a:avLst/>
          </a:prstGeom>
        </p:spPr>
      </p:pic>
    </p:spTree>
    <p:extLst>
      <p:ext uri="{BB962C8B-B14F-4D97-AF65-F5344CB8AC3E}">
        <p14:creationId xmlns:p14="http://schemas.microsoft.com/office/powerpoint/2010/main" val="214259004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Forberedelser før hver samtale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4791073" cy="4284662"/>
          </a:xfrm>
        </p:spPr>
        <p:txBody>
          <a:bodyPr>
            <a:normAutofit/>
          </a:bodyPr>
          <a:lstStyle/>
          <a:p>
            <a:pPr>
              <a:lnSpc>
                <a:spcPct val="107000"/>
              </a:lnSpc>
              <a:spcAft>
                <a:spcPts val="800"/>
              </a:spcAft>
            </a:pPr>
            <a:r>
              <a:rPr lang="nb-NO" sz="1600">
                <a:effectLst/>
                <a:latin typeface="Roboto" panose="02000000000000000000" pitchFamily="2" charset="0"/>
                <a:cs typeface="Calibri" panose="020F0502020204030204" pitchFamily="34" charset="0"/>
              </a:rPr>
              <a:t>Vurder om det er hensiktsmessig å sette seg inn i eventuelle tjenestevedtak og eventuelt ta med dette i møtet. Er det flere vedtak om tjenester, bør du sikre at du har tilstrekkelig kjennskap til disse. Det kan være behov for en prat med andre tjenestesteder i forkant. Avklar om det er behov for samtykke til fritak fra taushetsplikt.</a:t>
            </a:r>
          </a:p>
          <a:p>
            <a:pPr>
              <a:lnSpc>
                <a:spcPct val="107000"/>
              </a:lnSpc>
              <a:spcAft>
                <a:spcPts val="800"/>
              </a:spcAft>
            </a:pPr>
            <a:r>
              <a:rPr lang="nb-NO" sz="1600">
                <a:effectLst/>
                <a:latin typeface="Roboto" panose="02000000000000000000" pitchFamily="2" charset="0"/>
                <a:cs typeface="Calibri" panose="020F0502020204030204" pitchFamily="34" charset="0"/>
              </a:rPr>
              <a:t>Ta med kontaktinformasjon til saksbehandler, eventuelt koordinator, frisklivstilbud og eventuelt andre relevante tilbud og ressurser.</a:t>
            </a:r>
          </a:p>
          <a:p>
            <a:pPr>
              <a:lnSpc>
                <a:spcPct val="107000"/>
              </a:lnSpc>
              <a:spcAft>
                <a:spcPts val="800"/>
              </a:spcAft>
            </a:pPr>
            <a:r>
              <a:rPr lang="nb-NO" sz="1600">
                <a:effectLst/>
                <a:latin typeface="Roboto" panose="02000000000000000000" pitchFamily="2" charset="0"/>
                <a:cs typeface="Calibri" panose="020F0502020204030204" pitchFamily="34" charset="0"/>
              </a:rPr>
              <a:t>Vurder ut fra forholdene og i samråd med den pårørende om møtet skal være fysisk, digitalt eller som telefonmøte.</a:t>
            </a:r>
          </a:p>
        </p:txBody>
      </p:sp>
      <p:pic>
        <p:nvPicPr>
          <p:cNvPr id="5" name="Picture 4">
            <a:extLst>
              <a:ext uri="{FF2B5EF4-FFF2-40B4-BE49-F238E27FC236}">
                <a16:creationId xmlns:a16="http://schemas.microsoft.com/office/drawing/2014/main" id="{3484F31D-25E2-C583-F941-562A09442307}"/>
              </a:ext>
            </a:extLst>
          </p:cNvPr>
          <p:cNvPicPr>
            <a:picLocks noChangeAspect="1"/>
          </p:cNvPicPr>
          <p:nvPr/>
        </p:nvPicPr>
        <p:blipFill>
          <a:blip r:embed="rId2"/>
          <a:stretch>
            <a:fillRect/>
          </a:stretch>
        </p:blipFill>
        <p:spPr>
          <a:xfrm>
            <a:off x="5242973" y="2599888"/>
            <a:ext cx="6783179" cy="4284662"/>
          </a:xfrm>
          <a:prstGeom prst="rect">
            <a:avLst/>
          </a:prstGeom>
        </p:spPr>
      </p:pic>
    </p:spTree>
    <p:extLst>
      <p:ext uri="{BB962C8B-B14F-4D97-AF65-F5344CB8AC3E}">
        <p14:creationId xmlns:p14="http://schemas.microsoft.com/office/powerpoint/2010/main" val="239410910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Forberedelser før hver samtale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4773144" cy="4284662"/>
          </a:xfrm>
        </p:spPr>
        <p:txBody>
          <a:bodyPr>
            <a:normAutofit/>
          </a:bodyPr>
          <a:lstStyle/>
          <a:p>
            <a:pPr>
              <a:lnSpc>
                <a:spcPct val="107000"/>
              </a:lnSpc>
              <a:spcAft>
                <a:spcPts val="800"/>
              </a:spcAft>
            </a:pPr>
            <a:r>
              <a:rPr lang="nb-NO" sz="1600">
                <a:effectLst/>
                <a:latin typeface="Roboto" panose="02000000000000000000" pitchFamily="2" charset="0"/>
                <a:cs typeface="Calibri" panose="020F0502020204030204" pitchFamily="34" charset="0"/>
              </a:rPr>
              <a:t>Sørg for egnede lokaler.</a:t>
            </a:r>
          </a:p>
          <a:p>
            <a:pPr>
              <a:lnSpc>
                <a:spcPct val="107000"/>
              </a:lnSpc>
              <a:spcAft>
                <a:spcPts val="800"/>
              </a:spcAft>
            </a:pPr>
            <a:r>
              <a:rPr lang="nb-NO" sz="1600">
                <a:effectLst/>
                <a:latin typeface="Roboto" panose="02000000000000000000" pitchFamily="2" charset="0"/>
                <a:cs typeface="Calibri" panose="020F0502020204030204" pitchFamily="34" charset="0"/>
              </a:rPr>
              <a:t>Vær forberedt på at det kan komme spørsmål du ikke kan svare på der og da, si at du da kan komme tilbake med svar.</a:t>
            </a:r>
          </a:p>
          <a:p>
            <a:pPr>
              <a:lnSpc>
                <a:spcPct val="107000"/>
              </a:lnSpc>
              <a:spcAft>
                <a:spcPts val="800"/>
              </a:spcAft>
            </a:pPr>
            <a:r>
              <a:rPr lang="nb-NO" sz="1600">
                <a:effectLst/>
                <a:latin typeface="Roboto" panose="02000000000000000000" pitchFamily="2" charset="0"/>
                <a:cs typeface="Calibri" panose="020F0502020204030204" pitchFamily="34" charset="0"/>
              </a:rPr>
              <a:t>Hvis den pårørende ikke har digital tilgang eller kompetanse, ta med utskrift av Pårørendeveilederen om pårørendes rettigheter kap. 4, 5 og 6 </a:t>
            </a:r>
          </a:p>
          <a:p>
            <a:pPr>
              <a:lnSpc>
                <a:spcPct val="107000"/>
              </a:lnSpc>
              <a:spcAft>
                <a:spcPts val="800"/>
              </a:spcAft>
            </a:pPr>
            <a:r>
              <a:rPr lang="nb-NO" sz="1600">
                <a:effectLst/>
                <a:latin typeface="Roboto" panose="02000000000000000000" pitchFamily="2" charset="0"/>
                <a:cs typeface="Calibri" panose="020F0502020204030204" pitchFamily="34" charset="0"/>
              </a:rPr>
              <a:t>Etisk refleksjon kan være et godt verktøy før og etter pårørendesamtaler. KS-Hovedmodell for etisk refleksjon ligger her: </a:t>
            </a:r>
            <a:r>
              <a:rPr lang="nb-NO" sz="1600">
                <a:effectLst/>
                <a:latin typeface="Roboto" panose="02000000000000000000" pitchFamily="2" charset="0"/>
                <a:cs typeface="Calibri" panose="020F0502020204030204" pitchFamily="34" charset="0"/>
                <a:hlinkClick r:id="rId2"/>
              </a:rPr>
              <a:t>Hovedmodell for etisk refleksjon - KS</a:t>
            </a:r>
            <a:endParaRPr lang="nb-NO" sz="1600">
              <a:effectLst/>
              <a:latin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75A98499-C49B-A7E9-0278-651326402B2A}"/>
              </a:ext>
            </a:extLst>
          </p:cNvPr>
          <p:cNvPicPr>
            <a:picLocks noChangeAspect="1"/>
          </p:cNvPicPr>
          <p:nvPr/>
        </p:nvPicPr>
        <p:blipFill>
          <a:blip r:embed="rId3"/>
          <a:stretch>
            <a:fillRect/>
          </a:stretch>
        </p:blipFill>
        <p:spPr>
          <a:xfrm>
            <a:off x="5242973" y="2599888"/>
            <a:ext cx="6783179" cy="4284662"/>
          </a:xfrm>
          <a:prstGeom prst="rect">
            <a:avLst/>
          </a:prstGeom>
        </p:spPr>
      </p:pic>
    </p:spTree>
    <p:extLst>
      <p:ext uri="{BB962C8B-B14F-4D97-AF65-F5344CB8AC3E}">
        <p14:creationId xmlns:p14="http://schemas.microsoft.com/office/powerpoint/2010/main" val="311030694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Gjennomføring av samtalen</a:t>
            </a:r>
          </a:p>
        </p:txBody>
      </p:sp>
    </p:spTree>
    <p:extLst>
      <p:ext uri="{BB962C8B-B14F-4D97-AF65-F5344CB8AC3E}">
        <p14:creationId xmlns:p14="http://schemas.microsoft.com/office/powerpoint/2010/main" val="177830667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a:t>Gjennomføring </a:t>
            </a:r>
            <a:br>
              <a:rPr lang="nb-NO"/>
            </a:br>
            <a:r>
              <a:rPr lang="nb-NO"/>
              <a:t>av samtalen</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a:lnSpc>
                <a:spcPct val="107000"/>
              </a:lnSpc>
              <a:spcAft>
                <a:spcPts val="800"/>
              </a:spcAft>
            </a:pPr>
            <a:r>
              <a:rPr lang="nb-NO" sz="1600">
                <a:effectLst/>
                <a:latin typeface="Roboto" panose="02000000000000000000" pitchFamily="2" charset="0"/>
                <a:cs typeface="Calibri" panose="020F0502020204030204" pitchFamily="34" charset="0"/>
              </a:rPr>
              <a:t>Vær lyttende og støttende til den pårørende, vær oppmerksom på eventuell </a:t>
            </a:r>
            <a:r>
              <a:rPr lang="nb-NO" sz="1600" err="1">
                <a:effectLst/>
                <a:latin typeface="Roboto" panose="02000000000000000000" pitchFamily="2" charset="0"/>
                <a:cs typeface="Calibri" panose="020F0502020204030204" pitchFamily="34" charset="0"/>
              </a:rPr>
              <a:t>maktubalanse</a:t>
            </a:r>
            <a:endParaRPr lang="nb-NO" sz="1600">
              <a:effectLst/>
              <a:latin typeface="Roboto" panose="02000000000000000000" pitchFamily="2" charset="0"/>
              <a:cs typeface="Calibri" panose="020F0502020204030204" pitchFamily="34" charset="0"/>
            </a:endParaRPr>
          </a:p>
          <a:p>
            <a:pPr>
              <a:lnSpc>
                <a:spcPct val="107000"/>
              </a:lnSpc>
              <a:spcAft>
                <a:spcPts val="800"/>
              </a:spcAft>
            </a:pPr>
            <a:r>
              <a:rPr lang="nb-NO" sz="1600">
                <a:effectLst/>
                <a:latin typeface="Roboto" panose="02000000000000000000" pitchFamily="2" charset="0"/>
                <a:cs typeface="Calibri" panose="020F0502020204030204" pitchFamily="34" charset="0"/>
              </a:rPr>
              <a:t>Hjelp den pårørende med å vurdere omfanget av og innholdet i omsorgsoppgavene, og den samlede belastningen.</a:t>
            </a:r>
          </a:p>
          <a:p>
            <a:pPr>
              <a:lnSpc>
                <a:spcPct val="107000"/>
              </a:lnSpc>
              <a:spcAft>
                <a:spcPts val="800"/>
              </a:spcAft>
            </a:pPr>
            <a:r>
              <a:rPr lang="nb-NO" sz="1600">
                <a:effectLst/>
                <a:latin typeface="Roboto" panose="02000000000000000000" pitchFamily="2" charset="0"/>
                <a:cs typeface="Calibri" panose="020F0502020204030204" pitchFamily="34" charset="0"/>
              </a:rPr>
              <a:t>Understrek for pårørende at eventuelt avtalte og nedfelte oppgaver kan endres.</a:t>
            </a:r>
          </a:p>
          <a:p>
            <a:pPr>
              <a:lnSpc>
                <a:spcPct val="107000"/>
              </a:lnSpc>
              <a:spcAft>
                <a:spcPts val="800"/>
              </a:spcAft>
            </a:pPr>
            <a:r>
              <a:rPr lang="nb-NO" sz="1600">
                <a:effectLst/>
                <a:latin typeface="Roboto" panose="02000000000000000000" pitchFamily="2" charset="0"/>
                <a:cs typeface="Calibri" panose="020F0502020204030204" pitchFamily="34" charset="0"/>
              </a:rPr>
              <a:t>Fortell om helse- og omsorgstjenestens ansvar og plikter ovenfor pasient/bruker og pårørende. </a:t>
            </a:r>
          </a:p>
        </p:txBody>
      </p:sp>
      <p:pic>
        <p:nvPicPr>
          <p:cNvPr id="4" name="Picture 3">
            <a:extLst>
              <a:ext uri="{FF2B5EF4-FFF2-40B4-BE49-F238E27FC236}">
                <a16:creationId xmlns:a16="http://schemas.microsoft.com/office/drawing/2014/main" id="{9BC0B8E8-205D-67E9-AB7F-3600D960EF86}"/>
              </a:ext>
            </a:extLst>
          </p:cNvPr>
          <p:cNvPicPr>
            <a:picLocks noChangeAspect="1"/>
          </p:cNvPicPr>
          <p:nvPr/>
        </p:nvPicPr>
        <p:blipFill>
          <a:blip r:embed="rId2"/>
          <a:stretch>
            <a:fillRect/>
          </a:stretch>
        </p:blipFill>
        <p:spPr>
          <a:xfrm>
            <a:off x="6461636" y="1044575"/>
            <a:ext cx="5730364" cy="5192712"/>
          </a:xfrm>
          <a:prstGeom prst="rect">
            <a:avLst/>
          </a:prstGeom>
        </p:spPr>
      </p:pic>
    </p:spTree>
    <p:extLst>
      <p:ext uri="{BB962C8B-B14F-4D97-AF65-F5344CB8AC3E}">
        <p14:creationId xmlns:p14="http://schemas.microsoft.com/office/powerpoint/2010/main" val="23099446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039552" cy="1044575"/>
          </a:xfrm>
        </p:spPr>
        <p:txBody>
          <a:bodyPr>
            <a:normAutofit/>
          </a:bodyPr>
          <a:lstStyle/>
          <a:p>
            <a:r>
              <a:rPr lang="nb-NO" dirty="0"/>
              <a:t>Pårørendeavtale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3564815"/>
          </a:xfrm>
        </p:spPr>
        <p:txBody>
          <a:bodyPr>
            <a:normAutofit/>
          </a:bodyPr>
          <a:lstStyle/>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Pårørendeavtale er et samtaleverktøy for å ivareta den pårørende og legge til rette for samhandling og dialog mellom pårørende og helse- og omsorgstjenesten.</a:t>
            </a:r>
          </a:p>
          <a:p>
            <a:pPr marL="0" indent="0">
              <a:lnSpc>
                <a:spcPct val="107000"/>
              </a:lnSpc>
              <a:spcAft>
                <a:spcPts val="800"/>
              </a:spcAft>
              <a:buNone/>
            </a:pPr>
            <a:r>
              <a:rPr lang="nb-NO" sz="1600" dirty="0">
                <a:latin typeface="Roboto" panose="02000000000000000000" pitchFamily="2" charset="0"/>
                <a:cs typeface="Calibri" panose="020F0502020204030204" pitchFamily="34" charset="0"/>
              </a:rPr>
              <a:t>Det kan være et tilbud til nærmeste pårørende eller andre pårørende. </a:t>
            </a:r>
          </a:p>
          <a:p>
            <a:pPr marL="0" indent="0">
              <a:lnSpc>
                <a:spcPct val="107000"/>
              </a:lnSpc>
              <a:spcAft>
                <a:spcPts val="800"/>
              </a:spcAft>
              <a:buNone/>
            </a:pPr>
            <a:r>
              <a:rPr lang="nb-NO" sz="1600" dirty="0">
                <a:latin typeface="Roboto" panose="02000000000000000000" pitchFamily="2" charset="0"/>
                <a:cs typeface="Calibri" panose="020F0502020204030204" pitchFamily="34" charset="0"/>
              </a:rPr>
              <a:t>Verktøyet inneholder en guide til forberedelsene av samtale med pårørende, et forslag til invitasjon til pårørende og en samtaleguide med forslag til temaer og struktur for gjennomføring av samtalen. </a:t>
            </a:r>
          </a:p>
        </p:txBody>
      </p:sp>
      <p:sp>
        <p:nvSpPr>
          <p:cNvPr id="6" name="Rektangel 5">
            <a:extLst>
              <a:ext uri="{FF2B5EF4-FFF2-40B4-BE49-F238E27FC236}">
                <a16:creationId xmlns:a16="http://schemas.microsoft.com/office/drawing/2014/main" id="{8E25DBCA-63CB-80C5-694C-6CB7F43BF24C}"/>
              </a:ext>
            </a:extLst>
          </p:cNvPr>
          <p:cNvSpPr/>
          <p:nvPr/>
        </p:nvSpPr>
        <p:spPr>
          <a:xfrm>
            <a:off x="6096000" y="0"/>
            <a:ext cx="6096000"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02020"/>
                </a:solidFill>
                <a:effectLst/>
                <a:uLnTx/>
                <a:uFillTx/>
                <a:latin typeface="Roboto"/>
                <a:ea typeface="+mn-ea"/>
                <a:cs typeface="+mn-cs"/>
              </a:rPr>
              <a:t>Bilde</a:t>
            </a:r>
          </a:p>
        </p:txBody>
      </p:sp>
      <p:sp>
        <p:nvSpPr>
          <p:cNvPr id="7" name="Avrundet rektangel 6">
            <a:extLst>
              <a:ext uri="{FF2B5EF4-FFF2-40B4-BE49-F238E27FC236}">
                <a16:creationId xmlns:a16="http://schemas.microsoft.com/office/drawing/2014/main" id="{8513175B-C7C5-93BF-9BFA-7BAE27C4256F}"/>
              </a:ext>
            </a:extLst>
          </p:cNvPr>
          <p:cNvSpPr/>
          <p:nvPr/>
        </p:nvSpPr>
        <p:spPr>
          <a:xfrm>
            <a:off x="695326" y="5517440"/>
            <a:ext cx="3600000" cy="71984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nb-NO" sz="1000" u="sng">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2"/>
              </a:rPr>
              <a:t>Rundskriv til pasient- og brukerrettighetsloven § 1-3</a:t>
            </a:r>
            <a:r>
              <a:rPr lang="nb-NO" sz="1000">
                <a:latin typeface="Calibri" panose="020F0502020204030204" pitchFamily="34" charset="0"/>
                <a:ea typeface="Times New Roman" panose="02020603050405020304" pitchFamily="18" charset="0"/>
                <a:cs typeface="Calibri" panose="020F0502020204030204" pitchFamily="34" charset="0"/>
              </a:rPr>
              <a:t> </a:t>
            </a:r>
            <a:r>
              <a:rPr lang="nb-NO" sz="1000" u="sng">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Pårørendeveilederen kap. 4.</a:t>
            </a:r>
            <a:r>
              <a:rPr lang="nb-NO" sz="1000">
                <a:latin typeface="Calibri" panose="020F0502020204030204" pitchFamily="34" charset="0"/>
                <a:ea typeface="Times New Roman" panose="02020603050405020304" pitchFamily="18" charset="0"/>
                <a:cs typeface="Calibri" panose="020F0502020204030204" pitchFamily="34" charset="0"/>
              </a:rPr>
              <a:t> </a:t>
            </a:r>
            <a:endParaRPr kumimoji="0" lang="nb-NO" sz="1000" b="0" i="0" u="none" strike="noStrike" kern="1200" cap="none" spc="0" normalizeH="0" baseline="0" noProof="0">
              <a:ln>
                <a:noFill/>
              </a:ln>
              <a:solidFill>
                <a:srgbClr val="F0F5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Bilde 4" descr="Et bilde som inneholder person, klær, innendørs, Menneskeansikt&#10;&#10;Automatisk generert beskrivelse">
            <a:extLst>
              <a:ext uri="{FF2B5EF4-FFF2-40B4-BE49-F238E27FC236}">
                <a16:creationId xmlns:a16="http://schemas.microsoft.com/office/drawing/2014/main" id="{09834020-75AD-3AB2-B5F0-22D6091053F2}"/>
              </a:ext>
            </a:extLst>
          </p:cNvPr>
          <p:cNvPicPr>
            <a:picLocks noChangeAspect="1"/>
          </p:cNvPicPr>
          <p:nvPr/>
        </p:nvPicPr>
        <p:blipFill>
          <a:blip r:embed="rId4"/>
          <a:srcRect l="26025" r="14716"/>
          <a:stretch/>
        </p:blipFill>
        <p:spPr>
          <a:xfrm>
            <a:off x="6096001" y="-1"/>
            <a:ext cx="6096000" cy="6857999"/>
          </a:xfrm>
          <a:prstGeom prst="rect">
            <a:avLst/>
          </a:prstGeom>
        </p:spPr>
      </p:pic>
    </p:spTree>
    <p:extLst>
      <p:ext uri="{BB962C8B-B14F-4D97-AF65-F5344CB8AC3E}">
        <p14:creationId xmlns:p14="http://schemas.microsoft.com/office/powerpoint/2010/main" val="423611908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Oppbevaring/arkivering av avtalen</a:t>
            </a:r>
          </a:p>
        </p:txBody>
      </p:sp>
    </p:spTree>
    <p:extLst>
      <p:ext uri="{BB962C8B-B14F-4D97-AF65-F5344CB8AC3E}">
        <p14:creationId xmlns:p14="http://schemas.microsoft.com/office/powerpoint/2010/main" val="4846188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dirty="0"/>
              <a:t>1. Oppbevaring/arkivering av avtalen</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Informasjon om og fra pårørende som er relevant og nødvendig for tjenestene til pasient eller bruker, skal dokumenteres i pasient- eller brukerens journal. </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Pårørende bør informeres om at nødvendige og relevante opplysninger som pårørende gir om pasienten eller brukeren vil være tilgjengelig for vedkommende.</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 Unntaksvis kan pasientens innsyn i journalopplysninger fra pårørende begrenses når det er «klart utilrådelig" av hensyn til pårørende (Pasient- og brukerrettighetsloven § 5-1). </a:t>
            </a:r>
          </a:p>
        </p:txBody>
      </p:sp>
      <p:sp>
        <p:nvSpPr>
          <p:cNvPr id="4" name="Avrundet rektangel 3">
            <a:extLst>
              <a:ext uri="{FF2B5EF4-FFF2-40B4-BE49-F238E27FC236}">
                <a16:creationId xmlns:a16="http://schemas.microsoft.com/office/drawing/2014/main" id="{D22D997A-E5B7-6084-F722-BDE06BCE25F8}"/>
              </a:ext>
            </a:extLst>
          </p:cNvPr>
          <p:cNvSpPr/>
          <p:nvPr/>
        </p:nvSpPr>
        <p:spPr>
          <a:xfrm>
            <a:off x="695325" y="5494712"/>
            <a:ext cx="3944407" cy="74257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rPr>
              <a:t>Dette kan du lese mer om i pårørendeveilederens  </a:t>
            </a:r>
            <a:r>
              <a:rPr lang="nb-NO" sz="1000">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hlinkClick r:id="rId2"/>
              </a:rPr>
              <a:t>Kap. 3.5 Journalfør opplysninger om og fra pårørende. </a:t>
            </a:r>
            <a:endParaRPr lang="nb-NO" sz="1000">
              <a:solidFill>
                <a:schemeClr val="bg2">
                  <a:lumMod val="50000"/>
                </a:schemeClr>
              </a:solidFill>
              <a:latin typeface="Roboto Light" panose="02000000000000000000" pitchFamily="2" charset="0"/>
              <a:ea typeface="Roboto Light" panose="02000000000000000000" pitchFamily="2" charset="0"/>
            </a:endParaRPr>
          </a:p>
        </p:txBody>
      </p:sp>
      <p:pic>
        <p:nvPicPr>
          <p:cNvPr id="8" name="Picture 7">
            <a:extLst>
              <a:ext uri="{FF2B5EF4-FFF2-40B4-BE49-F238E27FC236}">
                <a16:creationId xmlns:a16="http://schemas.microsoft.com/office/drawing/2014/main" id="{C0AE2EE5-71C3-BC2B-0425-E116FDD566AB}"/>
              </a:ext>
            </a:extLst>
          </p:cNvPr>
          <p:cNvPicPr>
            <a:picLocks noChangeAspect="1"/>
          </p:cNvPicPr>
          <p:nvPr/>
        </p:nvPicPr>
        <p:blipFill>
          <a:blip r:embed="rId3"/>
          <a:srcRect l="1403" t="2275" r="1539" b="17641"/>
          <a:stretch>
            <a:fillRect/>
          </a:stretch>
        </p:blipFill>
        <p:spPr>
          <a:xfrm>
            <a:off x="5937956" y="1952625"/>
            <a:ext cx="6254044" cy="3633020"/>
          </a:xfrm>
          <a:prstGeom prst="rect">
            <a:avLst/>
          </a:prstGeom>
        </p:spPr>
      </p:pic>
    </p:spTree>
    <p:extLst>
      <p:ext uri="{BB962C8B-B14F-4D97-AF65-F5344CB8AC3E}">
        <p14:creationId xmlns:p14="http://schemas.microsoft.com/office/powerpoint/2010/main" val="405037313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dirty="0"/>
              <a:t>2. Oppbevaring/arkivering av avtalen</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Det kan være hensiktsmessig å dokumentere oppfølgingspunkter fra pårørendeavtalen i EPJ; for eksempel hvordan den pårørende helst vil kontaktes, om det er behov for endringer i vedtaket til pasient/bruker og hvilken informasjon som er gitt til pårørende i samtalen.</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Kommunen kan vurdere om pårøreendeavtalen skal skannes inn i pasientens journal eller lagres på et annet sikkert sted. Skjemaet kan brukes helt eller delvis og kan tilpasses lokalt ut fra behov og ulike brukergrupper. </a:t>
            </a:r>
          </a:p>
        </p:txBody>
      </p:sp>
      <p:pic>
        <p:nvPicPr>
          <p:cNvPr id="5" name="Picture 4">
            <a:extLst>
              <a:ext uri="{FF2B5EF4-FFF2-40B4-BE49-F238E27FC236}">
                <a16:creationId xmlns:a16="http://schemas.microsoft.com/office/drawing/2014/main" id="{8A4721C0-95BA-21FF-20DE-94118109CC20}"/>
              </a:ext>
            </a:extLst>
          </p:cNvPr>
          <p:cNvPicPr>
            <a:picLocks noChangeAspect="1"/>
          </p:cNvPicPr>
          <p:nvPr/>
        </p:nvPicPr>
        <p:blipFill>
          <a:blip r:embed="rId2"/>
          <a:srcRect l="1403" t="2275" r="1539" b="17641"/>
          <a:stretch>
            <a:fillRect/>
          </a:stretch>
        </p:blipFill>
        <p:spPr>
          <a:xfrm>
            <a:off x="5636505" y="461936"/>
            <a:ext cx="6254044" cy="3633020"/>
          </a:xfrm>
          <a:prstGeom prst="rect">
            <a:avLst/>
          </a:prstGeom>
        </p:spPr>
      </p:pic>
      <p:graphicFrame>
        <p:nvGraphicFramePr>
          <p:cNvPr id="6" name="Tabell 5">
            <a:extLst>
              <a:ext uri="{FF2B5EF4-FFF2-40B4-BE49-F238E27FC236}">
                <a16:creationId xmlns:a16="http://schemas.microsoft.com/office/drawing/2014/main" id="{9C3F99E5-C796-9B5A-C156-3DE36940673C}"/>
              </a:ext>
            </a:extLst>
          </p:cNvPr>
          <p:cNvGraphicFramePr>
            <a:graphicFrameLocks noGrp="1"/>
          </p:cNvGraphicFramePr>
          <p:nvPr>
            <p:extLst>
              <p:ext uri="{D42A27DB-BD31-4B8C-83A1-F6EECF244321}">
                <p14:modId xmlns:p14="http://schemas.microsoft.com/office/powerpoint/2010/main" val="2269865441"/>
              </p:ext>
            </p:extLst>
          </p:nvPr>
        </p:nvGraphicFramePr>
        <p:xfrm>
          <a:off x="5843771" y="4500577"/>
          <a:ext cx="5937885" cy="1618425"/>
        </p:xfrm>
        <a:graphic>
          <a:graphicData uri="http://schemas.openxmlformats.org/drawingml/2006/table">
            <a:tbl>
              <a:tblPr firstRow="1" firstCol="1" bandRow="1"/>
              <a:tblGrid>
                <a:gridCol w="1951990">
                  <a:extLst>
                    <a:ext uri="{9D8B030D-6E8A-4147-A177-3AD203B41FA5}">
                      <a16:colId xmlns:a16="http://schemas.microsoft.com/office/drawing/2014/main" val="3890972216"/>
                    </a:ext>
                  </a:extLst>
                </a:gridCol>
                <a:gridCol w="3985895">
                  <a:extLst>
                    <a:ext uri="{9D8B030D-6E8A-4147-A177-3AD203B41FA5}">
                      <a16:colId xmlns:a16="http://schemas.microsoft.com/office/drawing/2014/main" val="367584669"/>
                    </a:ext>
                  </a:extLst>
                </a:gridCol>
              </a:tblGrid>
              <a:tr h="795020">
                <a:tc>
                  <a:txBody>
                    <a:bodyPr/>
                    <a:lstStyle/>
                    <a:p>
                      <a:pPr>
                        <a:lnSpc>
                          <a:spcPct val="107000"/>
                        </a:lnSpc>
                        <a:spcAft>
                          <a:spcPts val="800"/>
                        </a:spcAft>
                        <a:buNone/>
                      </a:pPr>
                      <a:r>
                        <a:rPr lang="nb-NO" sz="1100" b="1">
                          <a:effectLst/>
                          <a:latin typeface="Calibri" panose="020F0502020204030204" pitchFamily="34" charset="0"/>
                          <a:ea typeface="Calibri" panose="020F0502020204030204" pitchFamily="34" charset="0"/>
                          <a:cs typeface="Arial" panose="020B0604020202020204" pitchFamily="34" charset="0"/>
                        </a:rPr>
                        <a:t>Oppsummering av samtalen</a:t>
                      </a:r>
                      <a:endParaRPr lang="nb-NO"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buNone/>
                      </a:pPr>
                      <a:r>
                        <a:rPr lang="nb-NO" sz="1000">
                          <a:effectLst/>
                          <a:latin typeface="Calibri" panose="020F0502020204030204" pitchFamily="34" charset="0"/>
                          <a:ea typeface="Calibri" panose="020F0502020204030204" pitchFamily="34" charset="0"/>
                          <a:cs typeface="Arial" panose="020B0604020202020204" pitchFamily="34" charset="0"/>
                        </a:rPr>
                        <a:t>Skriv punkter som oppsummerer samtalen og hva man er blitt enig om. </a:t>
                      </a:r>
                      <a:endParaRPr lang="nb-NO"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buNone/>
                      </a:pPr>
                      <a:r>
                        <a:rPr lang="nb-NO" sz="1000">
                          <a:effectLst/>
                          <a:latin typeface="Calibri" panose="020F0502020204030204" pitchFamily="34" charset="0"/>
                          <a:ea typeface="Calibri" panose="020F0502020204030204" pitchFamily="34" charset="0"/>
                          <a:cs typeface="Arial" panose="020B0604020202020204" pitchFamily="34" charset="0"/>
                        </a:rPr>
                        <a:t> </a:t>
                      </a:r>
                      <a:endParaRPr lang="nb-NO"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buNone/>
                      </a:pPr>
                      <a:r>
                        <a:rPr lang="nb-NO" sz="1000">
                          <a:effectLst/>
                          <a:latin typeface="Calibri" panose="020F0502020204030204" pitchFamily="34" charset="0"/>
                          <a:ea typeface="Calibri" panose="020F0502020204030204" pitchFamily="34" charset="0"/>
                          <a:cs typeface="Arial" panose="020B0604020202020204" pitchFamily="34" charset="0"/>
                        </a:rPr>
                        <a:t>Informasjon som omhandler pasient/bruker skal dokumenteres i journal. </a:t>
                      </a:r>
                      <a:endParaRPr lang="nb-N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b-NO" sz="1100" b="1" dirty="0">
                          <a:effectLst/>
                          <a:latin typeface="Calibri" panose="020F0502020204030204" pitchFamily="34" charset="0"/>
                          <a:ea typeface="Calibri" panose="020F0502020204030204" pitchFamily="34" charset="0"/>
                          <a:cs typeface="Arial" panose="020B0604020202020204" pitchFamily="34" charset="0"/>
                        </a:rPr>
                        <a:t> </a:t>
                      </a:r>
                      <a:endParaRPr lang="nb-N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1108276"/>
                  </a:ext>
                </a:extLst>
              </a:tr>
            </a:tbl>
          </a:graphicData>
        </a:graphic>
      </p:graphicFrame>
    </p:spTree>
    <p:extLst>
      <p:ext uri="{BB962C8B-B14F-4D97-AF65-F5344CB8AC3E}">
        <p14:creationId xmlns:p14="http://schemas.microsoft.com/office/powerpoint/2010/main" val="266809836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242630" cy="1044575"/>
          </a:xfrm>
        </p:spPr>
        <p:txBody>
          <a:bodyPr>
            <a:normAutofit fontScale="90000"/>
          </a:bodyPr>
          <a:lstStyle/>
          <a:p>
            <a:r>
              <a:rPr lang="nb-NO" dirty="0"/>
              <a:t>3. Oppbevaring/arkivering av avtalen</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284662"/>
          </a:xfrm>
        </p:spPr>
        <p:txBody>
          <a:bodyPr>
            <a:normAutofit/>
          </a:bodyPr>
          <a:lstStyle/>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Hvis det tildeles tjenester til den pårørende, jf. helse- og omsorgstjenesteloven § 3-6, får den pårørende status som bruker. Dersom det opprettes egen journal for pårørende som bruker, er det naturlig at avtalen dokumenteres her. </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Det vises til </a:t>
            </a:r>
            <a:r>
              <a:rPr lang="nb-NO" sz="1600" dirty="0">
                <a:effectLst/>
                <a:latin typeface="Roboto" panose="02000000000000000000" pitchFamily="2" charset="0"/>
                <a:cs typeface="Calibri" panose="020F0502020204030204" pitchFamily="34" charset="0"/>
                <a:hlinkClick r:id="rId2"/>
              </a:rPr>
              <a:t>Veileder for saksbehandling av tjenester etter helse- og omsorgstjenesteloven.pdf (helsedirektoratet.no)</a:t>
            </a:r>
            <a:endParaRPr lang="nb-NO" sz="1600" dirty="0">
              <a:effectLst/>
              <a:latin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76C89E5E-FF18-8C6E-9778-BBCDED2859B6}"/>
              </a:ext>
            </a:extLst>
          </p:cNvPr>
          <p:cNvPicPr>
            <a:picLocks noChangeAspect="1"/>
          </p:cNvPicPr>
          <p:nvPr/>
        </p:nvPicPr>
        <p:blipFill>
          <a:blip r:embed="rId3"/>
          <a:srcRect l="1403" t="2275" r="1539" b="17641"/>
          <a:stretch>
            <a:fillRect/>
          </a:stretch>
        </p:blipFill>
        <p:spPr>
          <a:xfrm>
            <a:off x="5937956" y="1952625"/>
            <a:ext cx="6254044" cy="3633020"/>
          </a:xfrm>
          <a:prstGeom prst="rect">
            <a:avLst/>
          </a:prstGeom>
        </p:spPr>
      </p:pic>
    </p:spTree>
    <p:extLst>
      <p:ext uri="{BB962C8B-B14F-4D97-AF65-F5344CB8AC3E}">
        <p14:creationId xmlns:p14="http://schemas.microsoft.com/office/powerpoint/2010/main" val="356895403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Mal for invitasjon til møte</a:t>
            </a:r>
          </a:p>
        </p:txBody>
      </p:sp>
    </p:spTree>
    <p:extLst>
      <p:ext uri="{BB962C8B-B14F-4D97-AF65-F5344CB8AC3E}">
        <p14:creationId xmlns:p14="http://schemas.microsoft.com/office/powerpoint/2010/main" val="142502236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AC2BF0AA-76CE-7813-C607-C894B67D5943}"/>
              </a:ext>
            </a:extLst>
          </p:cNvPr>
          <p:cNvSpPr txBox="1">
            <a:spLocks/>
          </p:cNvSpPr>
          <p:nvPr/>
        </p:nvSpPr>
        <p:spPr>
          <a:xfrm>
            <a:off x="1936865" y="2598278"/>
            <a:ext cx="7597834" cy="1661443"/>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3600" b="1" kern="1200" baseline="0">
                <a:solidFill>
                  <a:schemeClr val="accent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nb-NO" sz="1600" b="0" i="0" u="none" strike="noStrike" kern="1200" cap="none" spc="0" normalizeH="0" baseline="0" noProof="0">
                <a:ln>
                  <a:noFill/>
                </a:ln>
                <a:solidFill>
                  <a:srgbClr val="025069"/>
                </a:solidFill>
                <a:effectLst/>
                <a:uLnTx/>
                <a:uFillTx/>
                <a:latin typeface="Roboto"/>
                <a:ea typeface="+mj-ea"/>
                <a:cs typeface="+mj-cs"/>
              </a:rPr>
              <a:t>Tilpass teksten slik at den passer til stedet du jobber. Invitasjon kan sendes pr. brev, ev. i e-post (pass på at sensitiv informasjon ikke skal sendes i ordinær e-post). Møtet kan også avtales pr. telefon.</a:t>
            </a:r>
          </a:p>
        </p:txBody>
      </p:sp>
    </p:spTree>
    <p:extLst>
      <p:ext uri="{BB962C8B-B14F-4D97-AF65-F5344CB8AC3E}">
        <p14:creationId xmlns:p14="http://schemas.microsoft.com/office/powerpoint/2010/main" val="243020280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8265400-5C5B-B95F-A397-4D526E8AB5D1}"/>
              </a:ext>
            </a:extLst>
          </p:cNvPr>
          <p:cNvPicPr>
            <a:picLocks noChangeAspect="1"/>
          </p:cNvPicPr>
          <p:nvPr/>
        </p:nvPicPr>
        <p:blipFill>
          <a:blip r:embed="rId2"/>
          <a:stretch>
            <a:fillRect/>
          </a:stretch>
        </p:blipFill>
        <p:spPr>
          <a:xfrm>
            <a:off x="1688123" y="172976"/>
            <a:ext cx="7494135" cy="5535791"/>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66785624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76D9E3E-B4CE-54BA-941B-7DE0ACD65309}"/>
              </a:ext>
            </a:extLst>
          </p:cNvPr>
          <p:cNvPicPr>
            <a:picLocks noChangeAspect="1"/>
          </p:cNvPicPr>
          <p:nvPr/>
        </p:nvPicPr>
        <p:blipFill>
          <a:blip r:embed="rId2"/>
          <a:stretch>
            <a:fillRect/>
          </a:stretch>
        </p:blipFill>
        <p:spPr>
          <a:xfrm>
            <a:off x="1838848" y="367438"/>
            <a:ext cx="7760729" cy="558118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47825204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Mal for Pårørendeavtale – et verktøy for godt samarbeid</a:t>
            </a:r>
          </a:p>
        </p:txBody>
      </p:sp>
    </p:spTree>
    <p:extLst>
      <p:ext uri="{BB962C8B-B14F-4D97-AF65-F5344CB8AC3E}">
        <p14:creationId xmlns:p14="http://schemas.microsoft.com/office/powerpoint/2010/main" val="65767605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90B8B189-F461-E7CD-8C10-C8D1F95D419D}"/>
              </a:ext>
            </a:extLst>
          </p:cNvPr>
          <p:cNvGrpSpPr/>
          <p:nvPr/>
        </p:nvGrpSpPr>
        <p:grpSpPr>
          <a:xfrm>
            <a:off x="1241946" y="326431"/>
            <a:ext cx="9730854" cy="27543719"/>
            <a:chOff x="1241946" y="326431"/>
            <a:chExt cx="9730854" cy="27543719"/>
          </a:xfrm>
        </p:grpSpPr>
        <p:sp>
          <p:nvSpPr>
            <p:cNvPr id="2" name="Rektangel: avrundede hjørner 1">
              <a:extLst>
                <a:ext uri="{FF2B5EF4-FFF2-40B4-BE49-F238E27FC236}">
                  <a16:creationId xmlns:a16="http://schemas.microsoft.com/office/drawing/2014/main" id="{6730A018-3BDB-5DCD-BF11-0096388051D4}"/>
                </a:ext>
              </a:extLst>
            </p:cNvPr>
            <p:cNvSpPr/>
            <p:nvPr/>
          </p:nvSpPr>
          <p:spPr>
            <a:xfrm>
              <a:off x="1241946" y="326431"/>
              <a:ext cx="9730854" cy="27543719"/>
            </a:xfrm>
            <a:prstGeom prst="roundRect">
              <a:avLst>
                <a:gd name="adj" fmla="val 3058"/>
              </a:avLst>
            </a:prstGeom>
            <a:solidFill>
              <a:schemeClr val="bg1"/>
            </a:solidFill>
            <a:ln>
              <a:noFill/>
            </a:ln>
            <a:effectLst>
              <a:outerShdw blurRad="3556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3" name="Bilde 2">
              <a:extLst>
                <a:ext uri="{FF2B5EF4-FFF2-40B4-BE49-F238E27FC236}">
                  <a16:creationId xmlns:a16="http://schemas.microsoft.com/office/drawing/2014/main" id="{84FCCF45-3C08-8172-11BE-F43EAA73D907}"/>
                </a:ext>
              </a:extLst>
            </p:cNvPr>
            <p:cNvPicPr>
              <a:picLocks noChangeAspect="1"/>
            </p:cNvPicPr>
            <p:nvPr/>
          </p:nvPicPr>
          <p:blipFill>
            <a:blip r:embed="rId2"/>
            <a:stretch>
              <a:fillRect/>
            </a:stretch>
          </p:blipFill>
          <p:spPr>
            <a:xfrm>
              <a:off x="1787873" y="709310"/>
              <a:ext cx="8678419" cy="5822259"/>
            </a:xfrm>
            <a:prstGeom prst="rect">
              <a:avLst/>
            </a:prstGeom>
          </p:spPr>
        </p:pic>
        <p:pic>
          <p:nvPicPr>
            <p:cNvPr id="5" name="Bilde 4">
              <a:extLst>
                <a:ext uri="{FF2B5EF4-FFF2-40B4-BE49-F238E27FC236}">
                  <a16:creationId xmlns:a16="http://schemas.microsoft.com/office/drawing/2014/main" id="{3598F06C-CDE2-D122-CBC3-B867B7B671F5}"/>
                </a:ext>
              </a:extLst>
            </p:cNvPr>
            <p:cNvPicPr>
              <a:picLocks noChangeAspect="1"/>
            </p:cNvPicPr>
            <p:nvPr/>
          </p:nvPicPr>
          <p:blipFill>
            <a:blip r:embed="rId3"/>
            <a:stretch>
              <a:fillRect/>
            </a:stretch>
          </p:blipFill>
          <p:spPr>
            <a:xfrm>
              <a:off x="1787873" y="6316123"/>
              <a:ext cx="8679600" cy="1546174"/>
            </a:xfrm>
            <a:prstGeom prst="rect">
              <a:avLst/>
            </a:prstGeom>
          </p:spPr>
        </p:pic>
        <p:pic>
          <p:nvPicPr>
            <p:cNvPr id="8" name="Bilde 7">
              <a:extLst>
                <a:ext uri="{FF2B5EF4-FFF2-40B4-BE49-F238E27FC236}">
                  <a16:creationId xmlns:a16="http://schemas.microsoft.com/office/drawing/2014/main" id="{8C64B72B-73E1-9A97-789E-8E057B1A4CBD}"/>
                </a:ext>
              </a:extLst>
            </p:cNvPr>
            <p:cNvPicPr>
              <a:picLocks noChangeAspect="1"/>
            </p:cNvPicPr>
            <p:nvPr/>
          </p:nvPicPr>
          <p:blipFill>
            <a:blip r:embed="rId4"/>
            <a:stretch>
              <a:fillRect/>
            </a:stretch>
          </p:blipFill>
          <p:spPr>
            <a:xfrm>
              <a:off x="1787873" y="7646851"/>
              <a:ext cx="8679600" cy="3896658"/>
            </a:xfrm>
            <a:prstGeom prst="rect">
              <a:avLst/>
            </a:prstGeom>
          </p:spPr>
        </p:pic>
        <p:pic>
          <p:nvPicPr>
            <p:cNvPr id="9" name="Bilde 8">
              <a:extLst>
                <a:ext uri="{FF2B5EF4-FFF2-40B4-BE49-F238E27FC236}">
                  <a16:creationId xmlns:a16="http://schemas.microsoft.com/office/drawing/2014/main" id="{20103CAE-EE19-2F15-B43C-E455855CC297}"/>
                </a:ext>
              </a:extLst>
            </p:cNvPr>
            <p:cNvPicPr>
              <a:picLocks noChangeAspect="1"/>
            </p:cNvPicPr>
            <p:nvPr/>
          </p:nvPicPr>
          <p:blipFill>
            <a:blip r:embed="rId5"/>
            <a:stretch>
              <a:fillRect/>
            </a:stretch>
          </p:blipFill>
          <p:spPr>
            <a:xfrm>
              <a:off x="1787873" y="11328063"/>
              <a:ext cx="8679600" cy="1871418"/>
            </a:xfrm>
            <a:prstGeom prst="rect">
              <a:avLst/>
            </a:prstGeom>
          </p:spPr>
        </p:pic>
        <p:pic>
          <p:nvPicPr>
            <p:cNvPr id="10" name="Bilde 9">
              <a:extLst>
                <a:ext uri="{FF2B5EF4-FFF2-40B4-BE49-F238E27FC236}">
                  <a16:creationId xmlns:a16="http://schemas.microsoft.com/office/drawing/2014/main" id="{0010F37C-EB02-E587-939A-76E666D63AB1}"/>
                </a:ext>
              </a:extLst>
            </p:cNvPr>
            <p:cNvPicPr>
              <a:picLocks noChangeAspect="1"/>
            </p:cNvPicPr>
            <p:nvPr/>
          </p:nvPicPr>
          <p:blipFill>
            <a:blip r:embed="rId6"/>
            <a:stretch>
              <a:fillRect/>
            </a:stretch>
          </p:blipFill>
          <p:spPr>
            <a:xfrm>
              <a:off x="1787873" y="12984035"/>
              <a:ext cx="8679600" cy="2476286"/>
            </a:xfrm>
            <a:prstGeom prst="rect">
              <a:avLst/>
            </a:prstGeom>
          </p:spPr>
        </p:pic>
        <p:pic>
          <p:nvPicPr>
            <p:cNvPr id="11" name="Bilde 10">
              <a:extLst>
                <a:ext uri="{FF2B5EF4-FFF2-40B4-BE49-F238E27FC236}">
                  <a16:creationId xmlns:a16="http://schemas.microsoft.com/office/drawing/2014/main" id="{AB4A7266-3CB6-B483-2E63-EE5C54EF7582}"/>
                </a:ext>
              </a:extLst>
            </p:cNvPr>
            <p:cNvPicPr>
              <a:picLocks noChangeAspect="1"/>
            </p:cNvPicPr>
            <p:nvPr/>
          </p:nvPicPr>
          <p:blipFill>
            <a:blip r:embed="rId7"/>
            <a:stretch>
              <a:fillRect/>
            </a:stretch>
          </p:blipFill>
          <p:spPr>
            <a:xfrm>
              <a:off x="1787873" y="15244875"/>
              <a:ext cx="8679600" cy="2499193"/>
            </a:xfrm>
            <a:prstGeom prst="rect">
              <a:avLst/>
            </a:prstGeom>
          </p:spPr>
        </p:pic>
        <p:pic>
          <p:nvPicPr>
            <p:cNvPr id="12" name="Bilde 11">
              <a:extLst>
                <a:ext uri="{FF2B5EF4-FFF2-40B4-BE49-F238E27FC236}">
                  <a16:creationId xmlns:a16="http://schemas.microsoft.com/office/drawing/2014/main" id="{AF0DB433-F9F3-020B-2E22-F2F9F9B1D1D5}"/>
                </a:ext>
              </a:extLst>
            </p:cNvPr>
            <p:cNvPicPr>
              <a:picLocks noChangeAspect="1"/>
            </p:cNvPicPr>
            <p:nvPr/>
          </p:nvPicPr>
          <p:blipFill>
            <a:blip r:embed="rId8"/>
            <a:stretch>
              <a:fillRect/>
            </a:stretch>
          </p:blipFill>
          <p:spPr>
            <a:xfrm>
              <a:off x="1787873" y="17528622"/>
              <a:ext cx="8679600" cy="2641219"/>
            </a:xfrm>
            <a:prstGeom prst="rect">
              <a:avLst/>
            </a:prstGeom>
          </p:spPr>
        </p:pic>
        <p:pic>
          <p:nvPicPr>
            <p:cNvPr id="13" name="Bilde 12">
              <a:extLst>
                <a:ext uri="{FF2B5EF4-FFF2-40B4-BE49-F238E27FC236}">
                  <a16:creationId xmlns:a16="http://schemas.microsoft.com/office/drawing/2014/main" id="{E661470A-FB1E-A7D9-CC85-8AB25F80D805}"/>
                </a:ext>
              </a:extLst>
            </p:cNvPr>
            <p:cNvPicPr>
              <a:picLocks noChangeAspect="1"/>
            </p:cNvPicPr>
            <p:nvPr/>
          </p:nvPicPr>
          <p:blipFill>
            <a:blip r:embed="rId9"/>
            <a:stretch>
              <a:fillRect/>
            </a:stretch>
          </p:blipFill>
          <p:spPr>
            <a:xfrm>
              <a:off x="1787873" y="19954395"/>
              <a:ext cx="8679600" cy="2079989"/>
            </a:xfrm>
            <a:prstGeom prst="rect">
              <a:avLst/>
            </a:prstGeom>
          </p:spPr>
        </p:pic>
        <p:pic>
          <p:nvPicPr>
            <p:cNvPr id="14" name="Bilde 13">
              <a:extLst>
                <a:ext uri="{FF2B5EF4-FFF2-40B4-BE49-F238E27FC236}">
                  <a16:creationId xmlns:a16="http://schemas.microsoft.com/office/drawing/2014/main" id="{43C6155C-EBC5-4375-EF7D-6BDD84F5FF21}"/>
                </a:ext>
              </a:extLst>
            </p:cNvPr>
            <p:cNvPicPr>
              <a:picLocks noChangeAspect="1"/>
            </p:cNvPicPr>
            <p:nvPr/>
          </p:nvPicPr>
          <p:blipFill>
            <a:blip r:embed="rId10"/>
            <a:stretch>
              <a:fillRect/>
            </a:stretch>
          </p:blipFill>
          <p:spPr>
            <a:xfrm>
              <a:off x="1787873" y="21818938"/>
              <a:ext cx="8679600" cy="1546247"/>
            </a:xfrm>
            <a:prstGeom prst="rect">
              <a:avLst/>
            </a:prstGeom>
          </p:spPr>
        </p:pic>
        <p:pic>
          <p:nvPicPr>
            <p:cNvPr id="15" name="Bilde 14">
              <a:extLst>
                <a:ext uri="{FF2B5EF4-FFF2-40B4-BE49-F238E27FC236}">
                  <a16:creationId xmlns:a16="http://schemas.microsoft.com/office/drawing/2014/main" id="{6EC1819A-6F63-0D9F-4926-08C94F24941F}"/>
                </a:ext>
              </a:extLst>
            </p:cNvPr>
            <p:cNvPicPr>
              <a:picLocks noChangeAspect="1"/>
            </p:cNvPicPr>
            <p:nvPr/>
          </p:nvPicPr>
          <p:blipFill>
            <a:blip r:embed="rId11"/>
            <a:stretch>
              <a:fillRect/>
            </a:stretch>
          </p:blipFill>
          <p:spPr>
            <a:xfrm>
              <a:off x="1787873" y="23149739"/>
              <a:ext cx="8679600" cy="1592062"/>
            </a:xfrm>
            <a:prstGeom prst="rect">
              <a:avLst/>
            </a:prstGeom>
          </p:spPr>
        </p:pic>
        <p:pic>
          <p:nvPicPr>
            <p:cNvPr id="16" name="Bilde 15">
              <a:extLst>
                <a:ext uri="{FF2B5EF4-FFF2-40B4-BE49-F238E27FC236}">
                  <a16:creationId xmlns:a16="http://schemas.microsoft.com/office/drawing/2014/main" id="{FEFEE685-870F-2170-29EB-2C27E30C1C0A}"/>
                </a:ext>
              </a:extLst>
            </p:cNvPr>
            <p:cNvPicPr>
              <a:picLocks noChangeAspect="1"/>
            </p:cNvPicPr>
            <p:nvPr/>
          </p:nvPicPr>
          <p:blipFill>
            <a:blip r:embed="rId12"/>
            <a:stretch>
              <a:fillRect/>
            </a:stretch>
          </p:blipFill>
          <p:spPr>
            <a:xfrm>
              <a:off x="1787873" y="24526355"/>
              <a:ext cx="8679600" cy="1644749"/>
            </a:xfrm>
            <a:prstGeom prst="rect">
              <a:avLst/>
            </a:prstGeom>
          </p:spPr>
        </p:pic>
        <p:pic>
          <p:nvPicPr>
            <p:cNvPr id="17" name="Bilde 16">
              <a:extLst>
                <a:ext uri="{FF2B5EF4-FFF2-40B4-BE49-F238E27FC236}">
                  <a16:creationId xmlns:a16="http://schemas.microsoft.com/office/drawing/2014/main" id="{504DCDCE-0A3B-96AE-53F3-C07043E03D56}"/>
                </a:ext>
              </a:extLst>
            </p:cNvPr>
            <p:cNvPicPr>
              <a:picLocks noChangeAspect="1"/>
            </p:cNvPicPr>
            <p:nvPr/>
          </p:nvPicPr>
          <p:blipFill>
            <a:blip r:embed="rId13"/>
            <a:stretch>
              <a:fillRect/>
            </a:stretch>
          </p:blipFill>
          <p:spPr>
            <a:xfrm>
              <a:off x="1787873" y="25955663"/>
              <a:ext cx="8679600" cy="1644749"/>
            </a:xfrm>
            <a:prstGeom prst="rect">
              <a:avLst/>
            </a:prstGeom>
          </p:spPr>
        </p:pic>
      </p:grpSp>
    </p:spTree>
    <p:extLst>
      <p:ext uri="{BB962C8B-B14F-4D97-AF65-F5344CB8AC3E}">
        <p14:creationId xmlns:p14="http://schemas.microsoft.com/office/powerpoint/2010/main" val="7962361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039552" cy="1044575"/>
          </a:xfrm>
        </p:spPr>
        <p:txBody>
          <a:bodyPr>
            <a:normAutofit/>
          </a:bodyPr>
          <a:lstStyle/>
          <a:p>
            <a:r>
              <a:rPr lang="nb-NO" dirty="0"/>
              <a:t>Pårørendemedvirkning</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6" y="1316334"/>
            <a:ext cx="5524603" cy="4201107"/>
          </a:xfrm>
        </p:spPr>
        <p:txBody>
          <a:bodyPr vert="horz" lIns="0" tIns="0" rIns="0" bIns="0" rtlCol="0" anchor="t">
            <a:normAutofit fontScale="92500" lnSpcReduction="20000"/>
          </a:bodyPr>
          <a:lstStyle/>
          <a:p>
            <a:pPr marL="0" indent="0">
              <a:lnSpc>
                <a:spcPct val="107000"/>
              </a:lnSpc>
              <a:spcAft>
                <a:spcPts val="800"/>
              </a:spcAft>
              <a:buNone/>
            </a:pPr>
            <a:r>
              <a:rPr lang="nb-NO" sz="1200" b="1" i="1" dirty="0">
                <a:solidFill>
                  <a:srgbClr val="212121"/>
                </a:solidFill>
                <a:latin typeface="Work Sans" pitchFamily="2" charset="0"/>
              </a:rPr>
              <a:t>«…Pårørendeinvolvering på individnivå </a:t>
            </a:r>
            <a:r>
              <a:rPr lang="nb-NO" sz="1200" i="1" dirty="0">
                <a:solidFill>
                  <a:srgbClr val="212121"/>
                </a:solidFill>
                <a:latin typeface="Work Sans" pitchFamily="2" charset="0"/>
              </a:rPr>
              <a:t>innebærer at pårørende deltar og medvirker i vurderinger og beslutninger sammen med pasient/bruker i behandlingen og oppfølgningen. </a:t>
            </a:r>
          </a:p>
          <a:p>
            <a:pPr marL="0" indent="0">
              <a:lnSpc>
                <a:spcPct val="107000"/>
              </a:lnSpc>
              <a:spcAft>
                <a:spcPts val="800"/>
              </a:spcAft>
              <a:buNone/>
            </a:pPr>
            <a:r>
              <a:rPr lang="nb-NO" sz="1200" i="1" dirty="0">
                <a:solidFill>
                  <a:srgbClr val="212121"/>
                </a:solidFill>
                <a:latin typeface="Work Sans"/>
                <a:ea typeface="Roboto"/>
                <a:cs typeface="Roboto"/>
              </a:rPr>
              <a:t>Pårørendes rolle og involveringsgrad avhenger som hovedregel av pasient/brukers samtykke. Dersom pasienten ikke har samtykkekompetanse, har pasientens nærmeste pårørende rett til å medvirke på vegne av og eller i samarbeid med pasienten.» </a:t>
            </a:r>
            <a:r>
              <a:rPr lang="nb-NO" sz="1200">
                <a:solidFill>
                  <a:srgbClr val="212121"/>
                </a:solidFill>
                <a:latin typeface="Work Sans"/>
                <a:ea typeface="Roboto"/>
                <a:cs typeface="Roboto"/>
              </a:rPr>
              <a:t>- Faglige råd for bruker og pårørendemedvirkning i rus- </a:t>
            </a:r>
            <a:r>
              <a:rPr lang="nb-NO" sz="1200" dirty="0">
                <a:solidFill>
                  <a:srgbClr val="212121"/>
                </a:solidFill>
                <a:latin typeface="Work Sans"/>
                <a:ea typeface="Roboto"/>
                <a:cs typeface="Roboto"/>
              </a:rPr>
              <a:t>og psykisk helsefeltet</a:t>
            </a:r>
          </a:p>
          <a:p>
            <a:pPr marL="0" indent="0">
              <a:lnSpc>
                <a:spcPct val="107000"/>
              </a:lnSpc>
              <a:spcAft>
                <a:spcPts val="800"/>
              </a:spcAft>
              <a:buNone/>
            </a:pPr>
            <a:r>
              <a:rPr lang="nb-NO" sz="1200" i="1" dirty="0">
                <a:solidFill>
                  <a:srgbClr val="212121"/>
                </a:solidFill>
                <a:latin typeface="Work Sans" pitchFamily="2" charset="0"/>
              </a:rPr>
              <a:t>«.</a:t>
            </a:r>
            <a:r>
              <a:rPr lang="nb-NO" sz="1200" b="0" i="1" dirty="0">
                <a:solidFill>
                  <a:srgbClr val="212121"/>
                </a:solidFill>
                <a:effectLst/>
                <a:latin typeface="Work Sans" pitchFamily="2" charset="0"/>
              </a:rPr>
              <a:t>.Samarbeid med helsetjenesten om personlige og helsemessige forhold hos pasienten krever samtykke fra pasienten eller brukeren når han/hun er over 16 år.»</a:t>
            </a:r>
          </a:p>
          <a:p>
            <a:pPr marL="0" indent="0" algn="l">
              <a:buNone/>
            </a:pPr>
            <a:r>
              <a:rPr lang="nb-NO" sz="1200" b="0" i="1" dirty="0">
                <a:solidFill>
                  <a:srgbClr val="212121"/>
                </a:solidFill>
                <a:effectLst/>
                <a:latin typeface="Work Sans" pitchFamily="2" charset="0"/>
              </a:rPr>
              <a:t>«Når pasient eller bruker åpenbart ikke kan ivareta sine interesser på et område på grunn av fysiske eller psykiske forstyrrelser, demens eller psykisk utviklingshemming, har nærmeste pårørende enkelte selvstendige rettigheter. Nærmeste pårørende har rett til å:</a:t>
            </a:r>
          </a:p>
          <a:p>
            <a:pPr algn="l">
              <a:buFont typeface="Arial" panose="020B0604020202020204" pitchFamily="34" charset="0"/>
              <a:buChar char="•"/>
            </a:pPr>
            <a:r>
              <a:rPr lang="nb-NO" sz="1200" b="0" i="1" dirty="0">
                <a:solidFill>
                  <a:srgbClr val="212121"/>
                </a:solidFill>
                <a:effectLst/>
                <a:latin typeface="Work Sans" pitchFamily="2" charset="0"/>
              </a:rPr>
              <a:t>medvirke til gjennomføringen av helse- og omsorgstjenester sammen med pasienten eller brukeren</a:t>
            </a:r>
          </a:p>
          <a:p>
            <a:pPr algn="l">
              <a:buFont typeface="Arial" panose="020B0604020202020204" pitchFamily="34" charset="0"/>
              <a:buChar char="•"/>
            </a:pPr>
            <a:r>
              <a:rPr lang="nb-NO" sz="1200" b="0" i="1" dirty="0">
                <a:solidFill>
                  <a:srgbClr val="212121"/>
                </a:solidFill>
                <a:effectLst/>
                <a:latin typeface="Work Sans" pitchFamily="2" charset="0"/>
              </a:rPr>
              <a:t>medvirke til valg mellom tilgjengelige og forsvarlige metoder</a:t>
            </a:r>
          </a:p>
          <a:p>
            <a:pPr algn="l">
              <a:buFont typeface="Arial" panose="020B0604020202020204" pitchFamily="34" charset="0"/>
              <a:buChar char="•"/>
            </a:pPr>
            <a:r>
              <a:rPr lang="nb-NO" sz="1200" b="0" i="1" dirty="0">
                <a:solidFill>
                  <a:srgbClr val="212121"/>
                </a:solidFill>
                <a:effectLst/>
                <a:latin typeface="Work Sans" pitchFamily="2" charset="0"/>
              </a:rPr>
              <a:t>få informasjon i pasientens/brukerens sted»</a:t>
            </a:r>
          </a:p>
          <a:p>
            <a:pPr marL="0" indent="0">
              <a:buNone/>
            </a:pPr>
            <a:r>
              <a:rPr lang="nb-NO" sz="1200" dirty="0">
                <a:solidFill>
                  <a:srgbClr val="212121"/>
                </a:solidFill>
                <a:latin typeface="Work Sans" pitchFamily="2" charset="0"/>
              </a:rPr>
              <a:t>	Pårørendeveilederens kap. 4</a:t>
            </a:r>
            <a:endParaRPr lang="nb-NO" sz="1200" b="0" i="0">
              <a:solidFill>
                <a:srgbClr val="212121"/>
              </a:solidFill>
              <a:effectLst/>
              <a:latin typeface="Work Sans" pitchFamily="2" charset="0"/>
            </a:endParaRPr>
          </a:p>
        </p:txBody>
      </p:sp>
      <p:sp>
        <p:nvSpPr>
          <p:cNvPr id="6" name="Rektangel 5">
            <a:extLst>
              <a:ext uri="{FF2B5EF4-FFF2-40B4-BE49-F238E27FC236}">
                <a16:creationId xmlns:a16="http://schemas.microsoft.com/office/drawing/2014/main" id="{8E25DBCA-63CB-80C5-694C-6CB7F43BF24C}"/>
              </a:ext>
            </a:extLst>
          </p:cNvPr>
          <p:cNvSpPr/>
          <p:nvPr/>
        </p:nvSpPr>
        <p:spPr>
          <a:xfrm>
            <a:off x="6430944" y="0"/>
            <a:ext cx="5761055"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02020"/>
                </a:solidFill>
                <a:effectLst/>
                <a:uLnTx/>
                <a:uFillTx/>
                <a:latin typeface="Roboto"/>
                <a:ea typeface="+mn-ea"/>
                <a:cs typeface="+mn-cs"/>
              </a:rPr>
              <a:t>Bilde</a:t>
            </a:r>
          </a:p>
        </p:txBody>
      </p:sp>
      <p:sp>
        <p:nvSpPr>
          <p:cNvPr id="7" name="Avrundet rektangel 6">
            <a:extLst>
              <a:ext uri="{FF2B5EF4-FFF2-40B4-BE49-F238E27FC236}">
                <a16:creationId xmlns:a16="http://schemas.microsoft.com/office/drawing/2014/main" id="{8513175B-C7C5-93BF-9BFA-7BAE27C4256F}"/>
              </a:ext>
            </a:extLst>
          </p:cNvPr>
          <p:cNvSpPr/>
          <p:nvPr/>
        </p:nvSpPr>
        <p:spPr>
          <a:xfrm>
            <a:off x="695326" y="5517440"/>
            <a:ext cx="3600000" cy="71984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Rundskriv til pasient- og brukerrettighetsloven kap. 3</a:t>
            </a:r>
            <a:r>
              <a:rPr lang="nb-NO" sz="100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nb-NO" sz="1000">
                <a:solidFill>
                  <a:srgbClr val="0070C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Pårørendeveilederen kap. 4</a:t>
            </a:r>
            <a:r>
              <a:rPr lang="nb-NO" sz="1000">
                <a:solidFill>
                  <a:srgbClr val="0070C0"/>
                </a:solidFill>
                <a:latin typeface="Calibri" panose="020F0502020204030204" pitchFamily="34" charset="0"/>
                <a:ea typeface="Calibri" panose="020F0502020204030204" pitchFamily="34" charset="0"/>
                <a:cs typeface="Calibri" panose="020F0502020204030204" pitchFamily="34" charset="0"/>
              </a:rPr>
              <a:t>. </a:t>
            </a:r>
          </a:p>
          <a:p>
            <a:pPr lvl="0">
              <a:defRPr/>
            </a:pPr>
            <a:r>
              <a:rPr lang="nb-NO" sz="1000">
                <a:solidFill>
                  <a:srgbClr val="0070C0"/>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Bruker- og pårørendemedvirkning i rus- og psykisk helsefeltet - Helsedirektoratet</a:t>
            </a:r>
            <a:endParaRPr lang="nb-NO" sz="100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Bilde 4" descr="Et bilde som inneholder utendørs, tre, person, klær&#10;&#10;Automatisk generert beskrivelse">
            <a:extLst>
              <a:ext uri="{FF2B5EF4-FFF2-40B4-BE49-F238E27FC236}">
                <a16:creationId xmlns:a16="http://schemas.microsoft.com/office/drawing/2014/main" id="{4E2F1CB4-1479-9EEB-4FF2-E15C97EEFE81}"/>
              </a:ext>
            </a:extLst>
          </p:cNvPr>
          <p:cNvPicPr>
            <a:picLocks noChangeAspect="1"/>
          </p:cNvPicPr>
          <p:nvPr/>
        </p:nvPicPr>
        <p:blipFill>
          <a:blip r:embed="rId7"/>
          <a:srcRect l="32496" r="8247"/>
          <a:stretch/>
        </p:blipFill>
        <p:spPr>
          <a:xfrm>
            <a:off x="6430945" y="0"/>
            <a:ext cx="5761055" cy="6862025"/>
          </a:xfrm>
          <a:prstGeom prst="rect">
            <a:avLst/>
          </a:prstGeom>
        </p:spPr>
      </p:pic>
    </p:spTree>
    <p:extLst>
      <p:ext uri="{BB962C8B-B14F-4D97-AF65-F5344CB8AC3E}">
        <p14:creationId xmlns:p14="http://schemas.microsoft.com/office/powerpoint/2010/main" val="1712711709"/>
      </p:ext>
    </p:extLst>
  </p:cSld>
  <p:clrMapOvr>
    <a:masterClrMapping/>
  </p:clrMapOvr>
  <p:transition spd="slow">
    <p:push dir="u"/>
  </p:transition>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90B8B189-F461-E7CD-8C10-C8D1F95D419D}"/>
              </a:ext>
            </a:extLst>
          </p:cNvPr>
          <p:cNvGrpSpPr/>
          <p:nvPr/>
        </p:nvGrpSpPr>
        <p:grpSpPr>
          <a:xfrm>
            <a:off x="1241946" y="-5883869"/>
            <a:ext cx="9730854" cy="27543719"/>
            <a:chOff x="1241946" y="326431"/>
            <a:chExt cx="9730854" cy="27543719"/>
          </a:xfrm>
        </p:grpSpPr>
        <p:sp>
          <p:nvSpPr>
            <p:cNvPr id="2" name="Rektangel: avrundede hjørner 1">
              <a:extLst>
                <a:ext uri="{FF2B5EF4-FFF2-40B4-BE49-F238E27FC236}">
                  <a16:creationId xmlns:a16="http://schemas.microsoft.com/office/drawing/2014/main" id="{6730A018-3BDB-5DCD-BF11-0096388051D4}"/>
                </a:ext>
              </a:extLst>
            </p:cNvPr>
            <p:cNvSpPr/>
            <p:nvPr/>
          </p:nvSpPr>
          <p:spPr>
            <a:xfrm>
              <a:off x="1241946" y="326431"/>
              <a:ext cx="9730854" cy="27543719"/>
            </a:xfrm>
            <a:prstGeom prst="roundRect">
              <a:avLst>
                <a:gd name="adj" fmla="val 3058"/>
              </a:avLst>
            </a:prstGeom>
            <a:solidFill>
              <a:schemeClr val="bg1"/>
            </a:solidFill>
            <a:ln>
              <a:noFill/>
            </a:ln>
            <a:effectLst>
              <a:outerShdw blurRad="3556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3" name="Bilde 2">
              <a:extLst>
                <a:ext uri="{FF2B5EF4-FFF2-40B4-BE49-F238E27FC236}">
                  <a16:creationId xmlns:a16="http://schemas.microsoft.com/office/drawing/2014/main" id="{84FCCF45-3C08-8172-11BE-F43EAA73D907}"/>
                </a:ext>
              </a:extLst>
            </p:cNvPr>
            <p:cNvPicPr>
              <a:picLocks noChangeAspect="1"/>
            </p:cNvPicPr>
            <p:nvPr/>
          </p:nvPicPr>
          <p:blipFill>
            <a:blip r:embed="rId2"/>
            <a:stretch>
              <a:fillRect/>
            </a:stretch>
          </p:blipFill>
          <p:spPr>
            <a:xfrm>
              <a:off x="1787873" y="709310"/>
              <a:ext cx="8678419" cy="5822259"/>
            </a:xfrm>
            <a:prstGeom prst="rect">
              <a:avLst/>
            </a:prstGeom>
          </p:spPr>
        </p:pic>
        <p:pic>
          <p:nvPicPr>
            <p:cNvPr id="5" name="Bilde 4">
              <a:extLst>
                <a:ext uri="{FF2B5EF4-FFF2-40B4-BE49-F238E27FC236}">
                  <a16:creationId xmlns:a16="http://schemas.microsoft.com/office/drawing/2014/main" id="{3598F06C-CDE2-D122-CBC3-B867B7B671F5}"/>
                </a:ext>
              </a:extLst>
            </p:cNvPr>
            <p:cNvPicPr>
              <a:picLocks noChangeAspect="1"/>
            </p:cNvPicPr>
            <p:nvPr/>
          </p:nvPicPr>
          <p:blipFill>
            <a:blip r:embed="rId3"/>
            <a:stretch>
              <a:fillRect/>
            </a:stretch>
          </p:blipFill>
          <p:spPr>
            <a:xfrm>
              <a:off x="1787873" y="6316123"/>
              <a:ext cx="8679600" cy="1546174"/>
            </a:xfrm>
            <a:prstGeom prst="rect">
              <a:avLst/>
            </a:prstGeom>
          </p:spPr>
        </p:pic>
        <p:pic>
          <p:nvPicPr>
            <p:cNvPr id="8" name="Bilde 7">
              <a:extLst>
                <a:ext uri="{FF2B5EF4-FFF2-40B4-BE49-F238E27FC236}">
                  <a16:creationId xmlns:a16="http://schemas.microsoft.com/office/drawing/2014/main" id="{8C64B72B-73E1-9A97-789E-8E057B1A4CBD}"/>
                </a:ext>
              </a:extLst>
            </p:cNvPr>
            <p:cNvPicPr>
              <a:picLocks noChangeAspect="1"/>
            </p:cNvPicPr>
            <p:nvPr/>
          </p:nvPicPr>
          <p:blipFill>
            <a:blip r:embed="rId4"/>
            <a:stretch>
              <a:fillRect/>
            </a:stretch>
          </p:blipFill>
          <p:spPr>
            <a:xfrm>
              <a:off x="1787873" y="7646851"/>
              <a:ext cx="8679600" cy="3896658"/>
            </a:xfrm>
            <a:prstGeom prst="rect">
              <a:avLst/>
            </a:prstGeom>
          </p:spPr>
        </p:pic>
        <p:pic>
          <p:nvPicPr>
            <p:cNvPr id="9" name="Bilde 8">
              <a:extLst>
                <a:ext uri="{FF2B5EF4-FFF2-40B4-BE49-F238E27FC236}">
                  <a16:creationId xmlns:a16="http://schemas.microsoft.com/office/drawing/2014/main" id="{20103CAE-EE19-2F15-B43C-E455855CC297}"/>
                </a:ext>
              </a:extLst>
            </p:cNvPr>
            <p:cNvPicPr>
              <a:picLocks noChangeAspect="1"/>
            </p:cNvPicPr>
            <p:nvPr/>
          </p:nvPicPr>
          <p:blipFill>
            <a:blip r:embed="rId5"/>
            <a:stretch>
              <a:fillRect/>
            </a:stretch>
          </p:blipFill>
          <p:spPr>
            <a:xfrm>
              <a:off x="1787873" y="11328063"/>
              <a:ext cx="8679600" cy="1871418"/>
            </a:xfrm>
            <a:prstGeom prst="rect">
              <a:avLst/>
            </a:prstGeom>
          </p:spPr>
        </p:pic>
        <p:pic>
          <p:nvPicPr>
            <p:cNvPr id="10" name="Bilde 9">
              <a:extLst>
                <a:ext uri="{FF2B5EF4-FFF2-40B4-BE49-F238E27FC236}">
                  <a16:creationId xmlns:a16="http://schemas.microsoft.com/office/drawing/2014/main" id="{0010F37C-EB02-E587-939A-76E666D63AB1}"/>
                </a:ext>
              </a:extLst>
            </p:cNvPr>
            <p:cNvPicPr>
              <a:picLocks noChangeAspect="1"/>
            </p:cNvPicPr>
            <p:nvPr/>
          </p:nvPicPr>
          <p:blipFill>
            <a:blip r:embed="rId6"/>
            <a:stretch>
              <a:fillRect/>
            </a:stretch>
          </p:blipFill>
          <p:spPr>
            <a:xfrm>
              <a:off x="1787873" y="12984035"/>
              <a:ext cx="8679600" cy="2476286"/>
            </a:xfrm>
            <a:prstGeom prst="rect">
              <a:avLst/>
            </a:prstGeom>
          </p:spPr>
        </p:pic>
        <p:pic>
          <p:nvPicPr>
            <p:cNvPr id="11" name="Bilde 10">
              <a:extLst>
                <a:ext uri="{FF2B5EF4-FFF2-40B4-BE49-F238E27FC236}">
                  <a16:creationId xmlns:a16="http://schemas.microsoft.com/office/drawing/2014/main" id="{AB4A7266-3CB6-B483-2E63-EE5C54EF7582}"/>
                </a:ext>
              </a:extLst>
            </p:cNvPr>
            <p:cNvPicPr>
              <a:picLocks noChangeAspect="1"/>
            </p:cNvPicPr>
            <p:nvPr/>
          </p:nvPicPr>
          <p:blipFill>
            <a:blip r:embed="rId7"/>
            <a:stretch>
              <a:fillRect/>
            </a:stretch>
          </p:blipFill>
          <p:spPr>
            <a:xfrm>
              <a:off x="1787873" y="15244875"/>
              <a:ext cx="8679600" cy="2499193"/>
            </a:xfrm>
            <a:prstGeom prst="rect">
              <a:avLst/>
            </a:prstGeom>
          </p:spPr>
        </p:pic>
        <p:pic>
          <p:nvPicPr>
            <p:cNvPr id="12" name="Bilde 11">
              <a:extLst>
                <a:ext uri="{FF2B5EF4-FFF2-40B4-BE49-F238E27FC236}">
                  <a16:creationId xmlns:a16="http://schemas.microsoft.com/office/drawing/2014/main" id="{AF0DB433-F9F3-020B-2E22-F2F9F9B1D1D5}"/>
                </a:ext>
              </a:extLst>
            </p:cNvPr>
            <p:cNvPicPr>
              <a:picLocks noChangeAspect="1"/>
            </p:cNvPicPr>
            <p:nvPr/>
          </p:nvPicPr>
          <p:blipFill>
            <a:blip r:embed="rId8"/>
            <a:stretch>
              <a:fillRect/>
            </a:stretch>
          </p:blipFill>
          <p:spPr>
            <a:xfrm>
              <a:off x="1787873" y="17528622"/>
              <a:ext cx="8679600" cy="2641219"/>
            </a:xfrm>
            <a:prstGeom prst="rect">
              <a:avLst/>
            </a:prstGeom>
          </p:spPr>
        </p:pic>
        <p:pic>
          <p:nvPicPr>
            <p:cNvPr id="13" name="Bilde 12">
              <a:extLst>
                <a:ext uri="{FF2B5EF4-FFF2-40B4-BE49-F238E27FC236}">
                  <a16:creationId xmlns:a16="http://schemas.microsoft.com/office/drawing/2014/main" id="{E661470A-FB1E-A7D9-CC85-8AB25F80D805}"/>
                </a:ext>
              </a:extLst>
            </p:cNvPr>
            <p:cNvPicPr>
              <a:picLocks noChangeAspect="1"/>
            </p:cNvPicPr>
            <p:nvPr/>
          </p:nvPicPr>
          <p:blipFill>
            <a:blip r:embed="rId9"/>
            <a:stretch>
              <a:fillRect/>
            </a:stretch>
          </p:blipFill>
          <p:spPr>
            <a:xfrm>
              <a:off x="1787873" y="19954395"/>
              <a:ext cx="8679600" cy="2079989"/>
            </a:xfrm>
            <a:prstGeom prst="rect">
              <a:avLst/>
            </a:prstGeom>
          </p:spPr>
        </p:pic>
        <p:pic>
          <p:nvPicPr>
            <p:cNvPr id="14" name="Bilde 13">
              <a:extLst>
                <a:ext uri="{FF2B5EF4-FFF2-40B4-BE49-F238E27FC236}">
                  <a16:creationId xmlns:a16="http://schemas.microsoft.com/office/drawing/2014/main" id="{43C6155C-EBC5-4375-EF7D-6BDD84F5FF21}"/>
                </a:ext>
              </a:extLst>
            </p:cNvPr>
            <p:cNvPicPr>
              <a:picLocks noChangeAspect="1"/>
            </p:cNvPicPr>
            <p:nvPr/>
          </p:nvPicPr>
          <p:blipFill>
            <a:blip r:embed="rId10"/>
            <a:stretch>
              <a:fillRect/>
            </a:stretch>
          </p:blipFill>
          <p:spPr>
            <a:xfrm>
              <a:off x="1787873" y="21818938"/>
              <a:ext cx="8679600" cy="1546247"/>
            </a:xfrm>
            <a:prstGeom prst="rect">
              <a:avLst/>
            </a:prstGeom>
          </p:spPr>
        </p:pic>
        <p:pic>
          <p:nvPicPr>
            <p:cNvPr id="15" name="Bilde 14">
              <a:extLst>
                <a:ext uri="{FF2B5EF4-FFF2-40B4-BE49-F238E27FC236}">
                  <a16:creationId xmlns:a16="http://schemas.microsoft.com/office/drawing/2014/main" id="{6EC1819A-6F63-0D9F-4926-08C94F24941F}"/>
                </a:ext>
              </a:extLst>
            </p:cNvPr>
            <p:cNvPicPr>
              <a:picLocks noChangeAspect="1"/>
            </p:cNvPicPr>
            <p:nvPr/>
          </p:nvPicPr>
          <p:blipFill>
            <a:blip r:embed="rId11"/>
            <a:stretch>
              <a:fillRect/>
            </a:stretch>
          </p:blipFill>
          <p:spPr>
            <a:xfrm>
              <a:off x="1787873" y="23149739"/>
              <a:ext cx="8679600" cy="1592062"/>
            </a:xfrm>
            <a:prstGeom prst="rect">
              <a:avLst/>
            </a:prstGeom>
          </p:spPr>
        </p:pic>
        <p:pic>
          <p:nvPicPr>
            <p:cNvPr id="16" name="Bilde 15">
              <a:extLst>
                <a:ext uri="{FF2B5EF4-FFF2-40B4-BE49-F238E27FC236}">
                  <a16:creationId xmlns:a16="http://schemas.microsoft.com/office/drawing/2014/main" id="{FEFEE685-870F-2170-29EB-2C27E30C1C0A}"/>
                </a:ext>
              </a:extLst>
            </p:cNvPr>
            <p:cNvPicPr>
              <a:picLocks noChangeAspect="1"/>
            </p:cNvPicPr>
            <p:nvPr/>
          </p:nvPicPr>
          <p:blipFill>
            <a:blip r:embed="rId12"/>
            <a:stretch>
              <a:fillRect/>
            </a:stretch>
          </p:blipFill>
          <p:spPr>
            <a:xfrm>
              <a:off x="1787873" y="24526355"/>
              <a:ext cx="8679600" cy="1644749"/>
            </a:xfrm>
            <a:prstGeom prst="rect">
              <a:avLst/>
            </a:prstGeom>
          </p:spPr>
        </p:pic>
        <p:pic>
          <p:nvPicPr>
            <p:cNvPr id="17" name="Bilde 16">
              <a:extLst>
                <a:ext uri="{FF2B5EF4-FFF2-40B4-BE49-F238E27FC236}">
                  <a16:creationId xmlns:a16="http://schemas.microsoft.com/office/drawing/2014/main" id="{504DCDCE-0A3B-96AE-53F3-C07043E03D56}"/>
                </a:ext>
              </a:extLst>
            </p:cNvPr>
            <p:cNvPicPr>
              <a:picLocks noChangeAspect="1"/>
            </p:cNvPicPr>
            <p:nvPr/>
          </p:nvPicPr>
          <p:blipFill>
            <a:blip r:embed="rId13"/>
            <a:stretch>
              <a:fillRect/>
            </a:stretch>
          </p:blipFill>
          <p:spPr>
            <a:xfrm>
              <a:off x="1787873" y="25955663"/>
              <a:ext cx="8679600" cy="1644749"/>
            </a:xfrm>
            <a:prstGeom prst="rect">
              <a:avLst/>
            </a:prstGeom>
          </p:spPr>
        </p:pic>
      </p:grpSp>
    </p:spTree>
    <p:extLst>
      <p:ext uri="{BB962C8B-B14F-4D97-AF65-F5344CB8AC3E}">
        <p14:creationId xmlns:p14="http://schemas.microsoft.com/office/powerpoint/2010/main" val="44526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90B8B189-F461-E7CD-8C10-C8D1F95D419D}"/>
              </a:ext>
            </a:extLst>
          </p:cNvPr>
          <p:cNvGrpSpPr/>
          <p:nvPr/>
        </p:nvGrpSpPr>
        <p:grpSpPr>
          <a:xfrm>
            <a:off x="1241946" y="-12627569"/>
            <a:ext cx="9730854" cy="27543719"/>
            <a:chOff x="1241946" y="326431"/>
            <a:chExt cx="9730854" cy="27543719"/>
          </a:xfrm>
        </p:grpSpPr>
        <p:sp>
          <p:nvSpPr>
            <p:cNvPr id="2" name="Rektangel: avrundede hjørner 1">
              <a:extLst>
                <a:ext uri="{FF2B5EF4-FFF2-40B4-BE49-F238E27FC236}">
                  <a16:creationId xmlns:a16="http://schemas.microsoft.com/office/drawing/2014/main" id="{6730A018-3BDB-5DCD-BF11-0096388051D4}"/>
                </a:ext>
              </a:extLst>
            </p:cNvPr>
            <p:cNvSpPr/>
            <p:nvPr/>
          </p:nvSpPr>
          <p:spPr>
            <a:xfrm>
              <a:off x="1241946" y="326431"/>
              <a:ext cx="9730854" cy="27543719"/>
            </a:xfrm>
            <a:prstGeom prst="roundRect">
              <a:avLst>
                <a:gd name="adj" fmla="val 3058"/>
              </a:avLst>
            </a:prstGeom>
            <a:solidFill>
              <a:schemeClr val="bg1"/>
            </a:solidFill>
            <a:ln>
              <a:noFill/>
            </a:ln>
            <a:effectLst>
              <a:outerShdw blurRad="3556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3" name="Bilde 2">
              <a:extLst>
                <a:ext uri="{FF2B5EF4-FFF2-40B4-BE49-F238E27FC236}">
                  <a16:creationId xmlns:a16="http://schemas.microsoft.com/office/drawing/2014/main" id="{84FCCF45-3C08-8172-11BE-F43EAA73D907}"/>
                </a:ext>
              </a:extLst>
            </p:cNvPr>
            <p:cNvPicPr>
              <a:picLocks noChangeAspect="1"/>
            </p:cNvPicPr>
            <p:nvPr/>
          </p:nvPicPr>
          <p:blipFill>
            <a:blip r:embed="rId2"/>
            <a:stretch>
              <a:fillRect/>
            </a:stretch>
          </p:blipFill>
          <p:spPr>
            <a:xfrm>
              <a:off x="1787873" y="709310"/>
              <a:ext cx="8678419" cy="5822259"/>
            </a:xfrm>
            <a:prstGeom prst="rect">
              <a:avLst/>
            </a:prstGeom>
          </p:spPr>
        </p:pic>
        <p:pic>
          <p:nvPicPr>
            <p:cNvPr id="5" name="Bilde 4">
              <a:extLst>
                <a:ext uri="{FF2B5EF4-FFF2-40B4-BE49-F238E27FC236}">
                  <a16:creationId xmlns:a16="http://schemas.microsoft.com/office/drawing/2014/main" id="{3598F06C-CDE2-D122-CBC3-B867B7B671F5}"/>
                </a:ext>
              </a:extLst>
            </p:cNvPr>
            <p:cNvPicPr>
              <a:picLocks noChangeAspect="1"/>
            </p:cNvPicPr>
            <p:nvPr/>
          </p:nvPicPr>
          <p:blipFill>
            <a:blip r:embed="rId3"/>
            <a:stretch>
              <a:fillRect/>
            </a:stretch>
          </p:blipFill>
          <p:spPr>
            <a:xfrm>
              <a:off x="1787873" y="6316123"/>
              <a:ext cx="8679600" cy="1546174"/>
            </a:xfrm>
            <a:prstGeom prst="rect">
              <a:avLst/>
            </a:prstGeom>
          </p:spPr>
        </p:pic>
        <p:pic>
          <p:nvPicPr>
            <p:cNvPr id="8" name="Bilde 7">
              <a:extLst>
                <a:ext uri="{FF2B5EF4-FFF2-40B4-BE49-F238E27FC236}">
                  <a16:creationId xmlns:a16="http://schemas.microsoft.com/office/drawing/2014/main" id="{8C64B72B-73E1-9A97-789E-8E057B1A4CBD}"/>
                </a:ext>
              </a:extLst>
            </p:cNvPr>
            <p:cNvPicPr>
              <a:picLocks noChangeAspect="1"/>
            </p:cNvPicPr>
            <p:nvPr/>
          </p:nvPicPr>
          <p:blipFill>
            <a:blip r:embed="rId4"/>
            <a:stretch>
              <a:fillRect/>
            </a:stretch>
          </p:blipFill>
          <p:spPr>
            <a:xfrm>
              <a:off x="1787873" y="7646851"/>
              <a:ext cx="8679600" cy="3896658"/>
            </a:xfrm>
            <a:prstGeom prst="rect">
              <a:avLst/>
            </a:prstGeom>
          </p:spPr>
        </p:pic>
        <p:pic>
          <p:nvPicPr>
            <p:cNvPr id="9" name="Bilde 8">
              <a:extLst>
                <a:ext uri="{FF2B5EF4-FFF2-40B4-BE49-F238E27FC236}">
                  <a16:creationId xmlns:a16="http://schemas.microsoft.com/office/drawing/2014/main" id="{20103CAE-EE19-2F15-B43C-E455855CC297}"/>
                </a:ext>
              </a:extLst>
            </p:cNvPr>
            <p:cNvPicPr>
              <a:picLocks noChangeAspect="1"/>
            </p:cNvPicPr>
            <p:nvPr/>
          </p:nvPicPr>
          <p:blipFill>
            <a:blip r:embed="rId5"/>
            <a:stretch>
              <a:fillRect/>
            </a:stretch>
          </p:blipFill>
          <p:spPr>
            <a:xfrm>
              <a:off x="1787873" y="11328063"/>
              <a:ext cx="8679600" cy="1871418"/>
            </a:xfrm>
            <a:prstGeom prst="rect">
              <a:avLst/>
            </a:prstGeom>
          </p:spPr>
        </p:pic>
        <p:pic>
          <p:nvPicPr>
            <p:cNvPr id="10" name="Bilde 9">
              <a:extLst>
                <a:ext uri="{FF2B5EF4-FFF2-40B4-BE49-F238E27FC236}">
                  <a16:creationId xmlns:a16="http://schemas.microsoft.com/office/drawing/2014/main" id="{0010F37C-EB02-E587-939A-76E666D63AB1}"/>
                </a:ext>
              </a:extLst>
            </p:cNvPr>
            <p:cNvPicPr>
              <a:picLocks noChangeAspect="1"/>
            </p:cNvPicPr>
            <p:nvPr/>
          </p:nvPicPr>
          <p:blipFill>
            <a:blip r:embed="rId6"/>
            <a:stretch>
              <a:fillRect/>
            </a:stretch>
          </p:blipFill>
          <p:spPr>
            <a:xfrm>
              <a:off x="1787873" y="12984035"/>
              <a:ext cx="8679600" cy="2476286"/>
            </a:xfrm>
            <a:prstGeom prst="rect">
              <a:avLst/>
            </a:prstGeom>
          </p:spPr>
        </p:pic>
        <p:pic>
          <p:nvPicPr>
            <p:cNvPr id="11" name="Bilde 10">
              <a:extLst>
                <a:ext uri="{FF2B5EF4-FFF2-40B4-BE49-F238E27FC236}">
                  <a16:creationId xmlns:a16="http://schemas.microsoft.com/office/drawing/2014/main" id="{AB4A7266-3CB6-B483-2E63-EE5C54EF7582}"/>
                </a:ext>
              </a:extLst>
            </p:cNvPr>
            <p:cNvPicPr>
              <a:picLocks noChangeAspect="1"/>
            </p:cNvPicPr>
            <p:nvPr/>
          </p:nvPicPr>
          <p:blipFill>
            <a:blip r:embed="rId7"/>
            <a:stretch>
              <a:fillRect/>
            </a:stretch>
          </p:blipFill>
          <p:spPr>
            <a:xfrm>
              <a:off x="1787873" y="15244875"/>
              <a:ext cx="8679600" cy="2499193"/>
            </a:xfrm>
            <a:prstGeom prst="rect">
              <a:avLst/>
            </a:prstGeom>
          </p:spPr>
        </p:pic>
        <p:pic>
          <p:nvPicPr>
            <p:cNvPr id="12" name="Bilde 11">
              <a:extLst>
                <a:ext uri="{FF2B5EF4-FFF2-40B4-BE49-F238E27FC236}">
                  <a16:creationId xmlns:a16="http://schemas.microsoft.com/office/drawing/2014/main" id="{AF0DB433-F9F3-020B-2E22-F2F9F9B1D1D5}"/>
                </a:ext>
              </a:extLst>
            </p:cNvPr>
            <p:cNvPicPr>
              <a:picLocks noChangeAspect="1"/>
            </p:cNvPicPr>
            <p:nvPr/>
          </p:nvPicPr>
          <p:blipFill>
            <a:blip r:embed="rId8"/>
            <a:stretch>
              <a:fillRect/>
            </a:stretch>
          </p:blipFill>
          <p:spPr>
            <a:xfrm>
              <a:off x="1787873" y="17528622"/>
              <a:ext cx="8679600" cy="2641219"/>
            </a:xfrm>
            <a:prstGeom prst="rect">
              <a:avLst/>
            </a:prstGeom>
          </p:spPr>
        </p:pic>
        <p:pic>
          <p:nvPicPr>
            <p:cNvPr id="13" name="Bilde 12">
              <a:extLst>
                <a:ext uri="{FF2B5EF4-FFF2-40B4-BE49-F238E27FC236}">
                  <a16:creationId xmlns:a16="http://schemas.microsoft.com/office/drawing/2014/main" id="{E661470A-FB1E-A7D9-CC85-8AB25F80D805}"/>
                </a:ext>
              </a:extLst>
            </p:cNvPr>
            <p:cNvPicPr>
              <a:picLocks noChangeAspect="1"/>
            </p:cNvPicPr>
            <p:nvPr/>
          </p:nvPicPr>
          <p:blipFill>
            <a:blip r:embed="rId9"/>
            <a:stretch>
              <a:fillRect/>
            </a:stretch>
          </p:blipFill>
          <p:spPr>
            <a:xfrm>
              <a:off x="1787873" y="19954395"/>
              <a:ext cx="8679600" cy="2079989"/>
            </a:xfrm>
            <a:prstGeom prst="rect">
              <a:avLst/>
            </a:prstGeom>
          </p:spPr>
        </p:pic>
        <p:pic>
          <p:nvPicPr>
            <p:cNvPr id="14" name="Bilde 13">
              <a:extLst>
                <a:ext uri="{FF2B5EF4-FFF2-40B4-BE49-F238E27FC236}">
                  <a16:creationId xmlns:a16="http://schemas.microsoft.com/office/drawing/2014/main" id="{43C6155C-EBC5-4375-EF7D-6BDD84F5FF21}"/>
                </a:ext>
              </a:extLst>
            </p:cNvPr>
            <p:cNvPicPr>
              <a:picLocks noChangeAspect="1"/>
            </p:cNvPicPr>
            <p:nvPr/>
          </p:nvPicPr>
          <p:blipFill>
            <a:blip r:embed="rId10"/>
            <a:stretch>
              <a:fillRect/>
            </a:stretch>
          </p:blipFill>
          <p:spPr>
            <a:xfrm>
              <a:off x="1787873" y="21818938"/>
              <a:ext cx="8679600" cy="1546247"/>
            </a:xfrm>
            <a:prstGeom prst="rect">
              <a:avLst/>
            </a:prstGeom>
          </p:spPr>
        </p:pic>
        <p:pic>
          <p:nvPicPr>
            <p:cNvPr id="15" name="Bilde 14">
              <a:extLst>
                <a:ext uri="{FF2B5EF4-FFF2-40B4-BE49-F238E27FC236}">
                  <a16:creationId xmlns:a16="http://schemas.microsoft.com/office/drawing/2014/main" id="{6EC1819A-6F63-0D9F-4926-08C94F24941F}"/>
                </a:ext>
              </a:extLst>
            </p:cNvPr>
            <p:cNvPicPr>
              <a:picLocks noChangeAspect="1"/>
            </p:cNvPicPr>
            <p:nvPr/>
          </p:nvPicPr>
          <p:blipFill>
            <a:blip r:embed="rId11"/>
            <a:stretch>
              <a:fillRect/>
            </a:stretch>
          </p:blipFill>
          <p:spPr>
            <a:xfrm>
              <a:off x="1787873" y="23149739"/>
              <a:ext cx="8679600" cy="1592062"/>
            </a:xfrm>
            <a:prstGeom prst="rect">
              <a:avLst/>
            </a:prstGeom>
          </p:spPr>
        </p:pic>
        <p:pic>
          <p:nvPicPr>
            <p:cNvPr id="16" name="Bilde 15">
              <a:extLst>
                <a:ext uri="{FF2B5EF4-FFF2-40B4-BE49-F238E27FC236}">
                  <a16:creationId xmlns:a16="http://schemas.microsoft.com/office/drawing/2014/main" id="{FEFEE685-870F-2170-29EB-2C27E30C1C0A}"/>
                </a:ext>
              </a:extLst>
            </p:cNvPr>
            <p:cNvPicPr>
              <a:picLocks noChangeAspect="1"/>
            </p:cNvPicPr>
            <p:nvPr/>
          </p:nvPicPr>
          <p:blipFill>
            <a:blip r:embed="rId12"/>
            <a:stretch>
              <a:fillRect/>
            </a:stretch>
          </p:blipFill>
          <p:spPr>
            <a:xfrm>
              <a:off x="1787873" y="24526355"/>
              <a:ext cx="8679600" cy="1644749"/>
            </a:xfrm>
            <a:prstGeom prst="rect">
              <a:avLst/>
            </a:prstGeom>
          </p:spPr>
        </p:pic>
        <p:pic>
          <p:nvPicPr>
            <p:cNvPr id="17" name="Bilde 16">
              <a:extLst>
                <a:ext uri="{FF2B5EF4-FFF2-40B4-BE49-F238E27FC236}">
                  <a16:creationId xmlns:a16="http://schemas.microsoft.com/office/drawing/2014/main" id="{504DCDCE-0A3B-96AE-53F3-C07043E03D56}"/>
                </a:ext>
              </a:extLst>
            </p:cNvPr>
            <p:cNvPicPr>
              <a:picLocks noChangeAspect="1"/>
            </p:cNvPicPr>
            <p:nvPr/>
          </p:nvPicPr>
          <p:blipFill>
            <a:blip r:embed="rId13"/>
            <a:stretch>
              <a:fillRect/>
            </a:stretch>
          </p:blipFill>
          <p:spPr>
            <a:xfrm>
              <a:off x="1787873" y="25955663"/>
              <a:ext cx="8679600" cy="1644749"/>
            </a:xfrm>
            <a:prstGeom prst="rect">
              <a:avLst/>
            </a:prstGeom>
          </p:spPr>
        </p:pic>
      </p:grpSp>
    </p:spTree>
    <p:extLst>
      <p:ext uri="{BB962C8B-B14F-4D97-AF65-F5344CB8AC3E}">
        <p14:creationId xmlns:p14="http://schemas.microsoft.com/office/powerpoint/2010/main" val="3052523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90B8B189-F461-E7CD-8C10-C8D1F95D419D}"/>
              </a:ext>
            </a:extLst>
          </p:cNvPr>
          <p:cNvGrpSpPr/>
          <p:nvPr/>
        </p:nvGrpSpPr>
        <p:grpSpPr>
          <a:xfrm>
            <a:off x="1241946" y="-19504619"/>
            <a:ext cx="9730854" cy="27543719"/>
            <a:chOff x="1241946" y="326431"/>
            <a:chExt cx="9730854" cy="27543719"/>
          </a:xfrm>
        </p:grpSpPr>
        <p:sp>
          <p:nvSpPr>
            <p:cNvPr id="2" name="Rektangel: avrundede hjørner 1">
              <a:extLst>
                <a:ext uri="{FF2B5EF4-FFF2-40B4-BE49-F238E27FC236}">
                  <a16:creationId xmlns:a16="http://schemas.microsoft.com/office/drawing/2014/main" id="{6730A018-3BDB-5DCD-BF11-0096388051D4}"/>
                </a:ext>
              </a:extLst>
            </p:cNvPr>
            <p:cNvSpPr/>
            <p:nvPr/>
          </p:nvSpPr>
          <p:spPr>
            <a:xfrm>
              <a:off x="1241946" y="326431"/>
              <a:ext cx="9730854" cy="27543719"/>
            </a:xfrm>
            <a:prstGeom prst="roundRect">
              <a:avLst>
                <a:gd name="adj" fmla="val 3058"/>
              </a:avLst>
            </a:prstGeom>
            <a:solidFill>
              <a:schemeClr val="bg1"/>
            </a:solidFill>
            <a:ln>
              <a:noFill/>
            </a:ln>
            <a:effectLst>
              <a:outerShdw blurRad="3556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3" name="Bilde 2">
              <a:extLst>
                <a:ext uri="{FF2B5EF4-FFF2-40B4-BE49-F238E27FC236}">
                  <a16:creationId xmlns:a16="http://schemas.microsoft.com/office/drawing/2014/main" id="{84FCCF45-3C08-8172-11BE-F43EAA73D907}"/>
                </a:ext>
              </a:extLst>
            </p:cNvPr>
            <p:cNvPicPr>
              <a:picLocks noChangeAspect="1"/>
            </p:cNvPicPr>
            <p:nvPr/>
          </p:nvPicPr>
          <p:blipFill>
            <a:blip r:embed="rId2"/>
            <a:stretch>
              <a:fillRect/>
            </a:stretch>
          </p:blipFill>
          <p:spPr>
            <a:xfrm>
              <a:off x="1787873" y="709310"/>
              <a:ext cx="8678419" cy="5822259"/>
            </a:xfrm>
            <a:prstGeom prst="rect">
              <a:avLst/>
            </a:prstGeom>
          </p:spPr>
        </p:pic>
        <p:pic>
          <p:nvPicPr>
            <p:cNvPr id="5" name="Bilde 4">
              <a:extLst>
                <a:ext uri="{FF2B5EF4-FFF2-40B4-BE49-F238E27FC236}">
                  <a16:creationId xmlns:a16="http://schemas.microsoft.com/office/drawing/2014/main" id="{3598F06C-CDE2-D122-CBC3-B867B7B671F5}"/>
                </a:ext>
              </a:extLst>
            </p:cNvPr>
            <p:cNvPicPr>
              <a:picLocks noChangeAspect="1"/>
            </p:cNvPicPr>
            <p:nvPr/>
          </p:nvPicPr>
          <p:blipFill>
            <a:blip r:embed="rId3"/>
            <a:stretch>
              <a:fillRect/>
            </a:stretch>
          </p:blipFill>
          <p:spPr>
            <a:xfrm>
              <a:off x="1787873" y="6316123"/>
              <a:ext cx="8679600" cy="1546174"/>
            </a:xfrm>
            <a:prstGeom prst="rect">
              <a:avLst/>
            </a:prstGeom>
          </p:spPr>
        </p:pic>
        <p:pic>
          <p:nvPicPr>
            <p:cNvPr id="8" name="Bilde 7">
              <a:extLst>
                <a:ext uri="{FF2B5EF4-FFF2-40B4-BE49-F238E27FC236}">
                  <a16:creationId xmlns:a16="http://schemas.microsoft.com/office/drawing/2014/main" id="{8C64B72B-73E1-9A97-789E-8E057B1A4CBD}"/>
                </a:ext>
              </a:extLst>
            </p:cNvPr>
            <p:cNvPicPr>
              <a:picLocks noChangeAspect="1"/>
            </p:cNvPicPr>
            <p:nvPr/>
          </p:nvPicPr>
          <p:blipFill>
            <a:blip r:embed="rId4"/>
            <a:stretch>
              <a:fillRect/>
            </a:stretch>
          </p:blipFill>
          <p:spPr>
            <a:xfrm>
              <a:off x="1787873" y="7646851"/>
              <a:ext cx="8679600" cy="3896658"/>
            </a:xfrm>
            <a:prstGeom prst="rect">
              <a:avLst/>
            </a:prstGeom>
          </p:spPr>
        </p:pic>
        <p:pic>
          <p:nvPicPr>
            <p:cNvPr id="9" name="Bilde 8">
              <a:extLst>
                <a:ext uri="{FF2B5EF4-FFF2-40B4-BE49-F238E27FC236}">
                  <a16:creationId xmlns:a16="http://schemas.microsoft.com/office/drawing/2014/main" id="{20103CAE-EE19-2F15-B43C-E455855CC297}"/>
                </a:ext>
              </a:extLst>
            </p:cNvPr>
            <p:cNvPicPr>
              <a:picLocks noChangeAspect="1"/>
            </p:cNvPicPr>
            <p:nvPr/>
          </p:nvPicPr>
          <p:blipFill>
            <a:blip r:embed="rId5"/>
            <a:stretch>
              <a:fillRect/>
            </a:stretch>
          </p:blipFill>
          <p:spPr>
            <a:xfrm>
              <a:off x="1787873" y="11328063"/>
              <a:ext cx="8679600" cy="1871418"/>
            </a:xfrm>
            <a:prstGeom prst="rect">
              <a:avLst/>
            </a:prstGeom>
          </p:spPr>
        </p:pic>
        <p:pic>
          <p:nvPicPr>
            <p:cNvPr id="10" name="Bilde 9">
              <a:extLst>
                <a:ext uri="{FF2B5EF4-FFF2-40B4-BE49-F238E27FC236}">
                  <a16:creationId xmlns:a16="http://schemas.microsoft.com/office/drawing/2014/main" id="{0010F37C-EB02-E587-939A-76E666D63AB1}"/>
                </a:ext>
              </a:extLst>
            </p:cNvPr>
            <p:cNvPicPr>
              <a:picLocks noChangeAspect="1"/>
            </p:cNvPicPr>
            <p:nvPr/>
          </p:nvPicPr>
          <p:blipFill>
            <a:blip r:embed="rId6"/>
            <a:stretch>
              <a:fillRect/>
            </a:stretch>
          </p:blipFill>
          <p:spPr>
            <a:xfrm>
              <a:off x="1787873" y="12984035"/>
              <a:ext cx="8679600" cy="2476286"/>
            </a:xfrm>
            <a:prstGeom prst="rect">
              <a:avLst/>
            </a:prstGeom>
          </p:spPr>
        </p:pic>
        <p:pic>
          <p:nvPicPr>
            <p:cNvPr id="11" name="Bilde 10">
              <a:extLst>
                <a:ext uri="{FF2B5EF4-FFF2-40B4-BE49-F238E27FC236}">
                  <a16:creationId xmlns:a16="http://schemas.microsoft.com/office/drawing/2014/main" id="{AB4A7266-3CB6-B483-2E63-EE5C54EF7582}"/>
                </a:ext>
              </a:extLst>
            </p:cNvPr>
            <p:cNvPicPr>
              <a:picLocks noChangeAspect="1"/>
            </p:cNvPicPr>
            <p:nvPr/>
          </p:nvPicPr>
          <p:blipFill>
            <a:blip r:embed="rId7"/>
            <a:stretch>
              <a:fillRect/>
            </a:stretch>
          </p:blipFill>
          <p:spPr>
            <a:xfrm>
              <a:off x="1787873" y="15244875"/>
              <a:ext cx="8679600" cy="2499193"/>
            </a:xfrm>
            <a:prstGeom prst="rect">
              <a:avLst/>
            </a:prstGeom>
          </p:spPr>
        </p:pic>
        <p:pic>
          <p:nvPicPr>
            <p:cNvPr id="12" name="Bilde 11">
              <a:extLst>
                <a:ext uri="{FF2B5EF4-FFF2-40B4-BE49-F238E27FC236}">
                  <a16:creationId xmlns:a16="http://schemas.microsoft.com/office/drawing/2014/main" id="{AF0DB433-F9F3-020B-2E22-F2F9F9B1D1D5}"/>
                </a:ext>
              </a:extLst>
            </p:cNvPr>
            <p:cNvPicPr>
              <a:picLocks noChangeAspect="1"/>
            </p:cNvPicPr>
            <p:nvPr/>
          </p:nvPicPr>
          <p:blipFill>
            <a:blip r:embed="rId8"/>
            <a:stretch>
              <a:fillRect/>
            </a:stretch>
          </p:blipFill>
          <p:spPr>
            <a:xfrm>
              <a:off x="1787873" y="17528622"/>
              <a:ext cx="8679600" cy="2641219"/>
            </a:xfrm>
            <a:prstGeom prst="rect">
              <a:avLst/>
            </a:prstGeom>
          </p:spPr>
        </p:pic>
        <p:pic>
          <p:nvPicPr>
            <p:cNvPr id="13" name="Bilde 12">
              <a:extLst>
                <a:ext uri="{FF2B5EF4-FFF2-40B4-BE49-F238E27FC236}">
                  <a16:creationId xmlns:a16="http://schemas.microsoft.com/office/drawing/2014/main" id="{E661470A-FB1E-A7D9-CC85-8AB25F80D805}"/>
                </a:ext>
              </a:extLst>
            </p:cNvPr>
            <p:cNvPicPr>
              <a:picLocks noChangeAspect="1"/>
            </p:cNvPicPr>
            <p:nvPr/>
          </p:nvPicPr>
          <p:blipFill>
            <a:blip r:embed="rId9"/>
            <a:stretch>
              <a:fillRect/>
            </a:stretch>
          </p:blipFill>
          <p:spPr>
            <a:xfrm>
              <a:off x="1787873" y="19954395"/>
              <a:ext cx="8679600" cy="2079989"/>
            </a:xfrm>
            <a:prstGeom prst="rect">
              <a:avLst/>
            </a:prstGeom>
          </p:spPr>
        </p:pic>
        <p:pic>
          <p:nvPicPr>
            <p:cNvPr id="14" name="Bilde 13">
              <a:extLst>
                <a:ext uri="{FF2B5EF4-FFF2-40B4-BE49-F238E27FC236}">
                  <a16:creationId xmlns:a16="http://schemas.microsoft.com/office/drawing/2014/main" id="{43C6155C-EBC5-4375-EF7D-6BDD84F5FF21}"/>
                </a:ext>
              </a:extLst>
            </p:cNvPr>
            <p:cNvPicPr>
              <a:picLocks noChangeAspect="1"/>
            </p:cNvPicPr>
            <p:nvPr/>
          </p:nvPicPr>
          <p:blipFill>
            <a:blip r:embed="rId10"/>
            <a:stretch>
              <a:fillRect/>
            </a:stretch>
          </p:blipFill>
          <p:spPr>
            <a:xfrm>
              <a:off x="1787873" y="21818938"/>
              <a:ext cx="8679600" cy="1546247"/>
            </a:xfrm>
            <a:prstGeom prst="rect">
              <a:avLst/>
            </a:prstGeom>
          </p:spPr>
        </p:pic>
        <p:pic>
          <p:nvPicPr>
            <p:cNvPr id="15" name="Bilde 14">
              <a:extLst>
                <a:ext uri="{FF2B5EF4-FFF2-40B4-BE49-F238E27FC236}">
                  <a16:creationId xmlns:a16="http://schemas.microsoft.com/office/drawing/2014/main" id="{6EC1819A-6F63-0D9F-4926-08C94F24941F}"/>
                </a:ext>
              </a:extLst>
            </p:cNvPr>
            <p:cNvPicPr>
              <a:picLocks noChangeAspect="1"/>
            </p:cNvPicPr>
            <p:nvPr/>
          </p:nvPicPr>
          <p:blipFill>
            <a:blip r:embed="rId11"/>
            <a:stretch>
              <a:fillRect/>
            </a:stretch>
          </p:blipFill>
          <p:spPr>
            <a:xfrm>
              <a:off x="1787873" y="23149739"/>
              <a:ext cx="8679600" cy="1592062"/>
            </a:xfrm>
            <a:prstGeom prst="rect">
              <a:avLst/>
            </a:prstGeom>
          </p:spPr>
        </p:pic>
        <p:pic>
          <p:nvPicPr>
            <p:cNvPr id="16" name="Bilde 15">
              <a:extLst>
                <a:ext uri="{FF2B5EF4-FFF2-40B4-BE49-F238E27FC236}">
                  <a16:creationId xmlns:a16="http://schemas.microsoft.com/office/drawing/2014/main" id="{FEFEE685-870F-2170-29EB-2C27E30C1C0A}"/>
                </a:ext>
              </a:extLst>
            </p:cNvPr>
            <p:cNvPicPr>
              <a:picLocks noChangeAspect="1"/>
            </p:cNvPicPr>
            <p:nvPr/>
          </p:nvPicPr>
          <p:blipFill>
            <a:blip r:embed="rId12"/>
            <a:stretch>
              <a:fillRect/>
            </a:stretch>
          </p:blipFill>
          <p:spPr>
            <a:xfrm>
              <a:off x="1787873" y="24526355"/>
              <a:ext cx="8679600" cy="1644749"/>
            </a:xfrm>
            <a:prstGeom prst="rect">
              <a:avLst/>
            </a:prstGeom>
          </p:spPr>
        </p:pic>
        <p:pic>
          <p:nvPicPr>
            <p:cNvPr id="17" name="Bilde 16">
              <a:extLst>
                <a:ext uri="{FF2B5EF4-FFF2-40B4-BE49-F238E27FC236}">
                  <a16:creationId xmlns:a16="http://schemas.microsoft.com/office/drawing/2014/main" id="{504DCDCE-0A3B-96AE-53F3-C07043E03D56}"/>
                </a:ext>
              </a:extLst>
            </p:cNvPr>
            <p:cNvPicPr>
              <a:picLocks noChangeAspect="1"/>
            </p:cNvPicPr>
            <p:nvPr/>
          </p:nvPicPr>
          <p:blipFill>
            <a:blip r:embed="rId13"/>
            <a:stretch>
              <a:fillRect/>
            </a:stretch>
          </p:blipFill>
          <p:spPr>
            <a:xfrm>
              <a:off x="1787873" y="25955663"/>
              <a:ext cx="8679600" cy="1644749"/>
            </a:xfrm>
            <a:prstGeom prst="rect">
              <a:avLst/>
            </a:prstGeom>
          </p:spPr>
        </p:pic>
      </p:grpSp>
    </p:spTree>
    <p:extLst>
      <p:ext uri="{BB962C8B-B14F-4D97-AF65-F5344CB8AC3E}">
        <p14:creationId xmlns:p14="http://schemas.microsoft.com/office/powerpoint/2010/main" val="56706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90B8B189-F461-E7CD-8C10-C8D1F95D419D}"/>
              </a:ext>
            </a:extLst>
          </p:cNvPr>
          <p:cNvGrpSpPr/>
          <p:nvPr/>
        </p:nvGrpSpPr>
        <p:grpSpPr>
          <a:xfrm>
            <a:off x="1241946" y="-22685969"/>
            <a:ext cx="9730854" cy="27543719"/>
            <a:chOff x="1241946" y="326431"/>
            <a:chExt cx="9730854" cy="27543719"/>
          </a:xfrm>
        </p:grpSpPr>
        <p:sp>
          <p:nvSpPr>
            <p:cNvPr id="2" name="Rektangel: avrundede hjørner 1">
              <a:extLst>
                <a:ext uri="{FF2B5EF4-FFF2-40B4-BE49-F238E27FC236}">
                  <a16:creationId xmlns:a16="http://schemas.microsoft.com/office/drawing/2014/main" id="{6730A018-3BDB-5DCD-BF11-0096388051D4}"/>
                </a:ext>
              </a:extLst>
            </p:cNvPr>
            <p:cNvSpPr/>
            <p:nvPr/>
          </p:nvSpPr>
          <p:spPr>
            <a:xfrm>
              <a:off x="1241946" y="326431"/>
              <a:ext cx="9730854" cy="27543719"/>
            </a:xfrm>
            <a:prstGeom prst="roundRect">
              <a:avLst>
                <a:gd name="adj" fmla="val 3058"/>
              </a:avLst>
            </a:prstGeom>
            <a:solidFill>
              <a:schemeClr val="bg1"/>
            </a:solidFill>
            <a:ln>
              <a:noFill/>
            </a:ln>
            <a:effectLst>
              <a:outerShdw blurRad="3556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3" name="Bilde 2">
              <a:extLst>
                <a:ext uri="{FF2B5EF4-FFF2-40B4-BE49-F238E27FC236}">
                  <a16:creationId xmlns:a16="http://schemas.microsoft.com/office/drawing/2014/main" id="{84FCCF45-3C08-8172-11BE-F43EAA73D907}"/>
                </a:ext>
              </a:extLst>
            </p:cNvPr>
            <p:cNvPicPr>
              <a:picLocks noChangeAspect="1"/>
            </p:cNvPicPr>
            <p:nvPr/>
          </p:nvPicPr>
          <p:blipFill>
            <a:blip r:embed="rId2"/>
            <a:stretch>
              <a:fillRect/>
            </a:stretch>
          </p:blipFill>
          <p:spPr>
            <a:xfrm>
              <a:off x="1787873" y="709310"/>
              <a:ext cx="8678419" cy="5822259"/>
            </a:xfrm>
            <a:prstGeom prst="rect">
              <a:avLst/>
            </a:prstGeom>
          </p:spPr>
        </p:pic>
        <p:pic>
          <p:nvPicPr>
            <p:cNvPr id="5" name="Bilde 4">
              <a:extLst>
                <a:ext uri="{FF2B5EF4-FFF2-40B4-BE49-F238E27FC236}">
                  <a16:creationId xmlns:a16="http://schemas.microsoft.com/office/drawing/2014/main" id="{3598F06C-CDE2-D122-CBC3-B867B7B671F5}"/>
                </a:ext>
              </a:extLst>
            </p:cNvPr>
            <p:cNvPicPr>
              <a:picLocks noChangeAspect="1"/>
            </p:cNvPicPr>
            <p:nvPr/>
          </p:nvPicPr>
          <p:blipFill>
            <a:blip r:embed="rId3"/>
            <a:stretch>
              <a:fillRect/>
            </a:stretch>
          </p:blipFill>
          <p:spPr>
            <a:xfrm>
              <a:off x="1787873" y="6316123"/>
              <a:ext cx="8679600" cy="1546174"/>
            </a:xfrm>
            <a:prstGeom prst="rect">
              <a:avLst/>
            </a:prstGeom>
          </p:spPr>
        </p:pic>
        <p:pic>
          <p:nvPicPr>
            <p:cNvPr id="8" name="Bilde 7">
              <a:extLst>
                <a:ext uri="{FF2B5EF4-FFF2-40B4-BE49-F238E27FC236}">
                  <a16:creationId xmlns:a16="http://schemas.microsoft.com/office/drawing/2014/main" id="{8C64B72B-73E1-9A97-789E-8E057B1A4CBD}"/>
                </a:ext>
              </a:extLst>
            </p:cNvPr>
            <p:cNvPicPr>
              <a:picLocks noChangeAspect="1"/>
            </p:cNvPicPr>
            <p:nvPr/>
          </p:nvPicPr>
          <p:blipFill>
            <a:blip r:embed="rId4"/>
            <a:stretch>
              <a:fillRect/>
            </a:stretch>
          </p:blipFill>
          <p:spPr>
            <a:xfrm>
              <a:off x="1787873" y="7646851"/>
              <a:ext cx="8679600" cy="3896658"/>
            </a:xfrm>
            <a:prstGeom prst="rect">
              <a:avLst/>
            </a:prstGeom>
          </p:spPr>
        </p:pic>
        <p:pic>
          <p:nvPicPr>
            <p:cNvPr id="9" name="Bilde 8">
              <a:extLst>
                <a:ext uri="{FF2B5EF4-FFF2-40B4-BE49-F238E27FC236}">
                  <a16:creationId xmlns:a16="http://schemas.microsoft.com/office/drawing/2014/main" id="{20103CAE-EE19-2F15-B43C-E455855CC297}"/>
                </a:ext>
              </a:extLst>
            </p:cNvPr>
            <p:cNvPicPr>
              <a:picLocks noChangeAspect="1"/>
            </p:cNvPicPr>
            <p:nvPr/>
          </p:nvPicPr>
          <p:blipFill>
            <a:blip r:embed="rId5"/>
            <a:stretch>
              <a:fillRect/>
            </a:stretch>
          </p:blipFill>
          <p:spPr>
            <a:xfrm>
              <a:off x="1787873" y="11328063"/>
              <a:ext cx="8679600" cy="1871418"/>
            </a:xfrm>
            <a:prstGeom prst="rect">
              <a:avLst/>
            </a:prstGeom>
          </p:spPr>
        </p:pic>
        <p:pic>
          <p:nvPicPr>
            <p:cNvPr id="10" name="Bilde 9">
              <a:extLst>
                <a:ext uri="{FF2B5EF4-FFF2-40B4-BE49-F238E27FC236}">
                  <a16:creationId xmlns:a16="http://schemas.microsoft.com/office/drawing/2014/main" id="{0010F37C-EB02-E587-939A-76E666D63AB1}"/>
                </a:ext>
              </a:extLst>
            </p:cNvPr>
            <p:cNvPicPr>
              <a:picLocks noChangeAspect="1"/>
            </p:cNvPicPr>
            <p:nvPr/>
          </p:nvPicPr>
          <p:blipFill>
            <a:blip r:embed="rId6"/>
            <a:stretch>
              <a:fillRect/>
            </a:stretch>
          </p:blipFill>
          <p:spPr>
            <a:xfrm>
              <a:off x="1787873" y="12984035"/>
              <a:ext cx="8679600" cy="2476286"/>
            </a:xfrm>
            <a:prstGeom prst="rect">
              <a:avLst/>
            </a:prstGeom>
          </p:spPr>
        </p:pic>
        <p:pic>
          <p:nvPicPr>
            <p:cNvPr id="11" name="Bilde 10">
              <a:extLst>
                <a:ext uri="{FF2B5EF4-FFF2-40B4-BE49-F238E27FC236}">
                  <a16:creationId xmlns:a16="http://schemas.microsoft.com/office/drawing/2014/main" id="{AB4A7266-3CB6-B483-2E63-EE5C54EF7582}"/>
                </a:ext>
              </a:extLst>
            </p:cNvPr>
            <p:cNvPicPr>
              <a:picLocks noChangeAspect="1"/>
            </p:cNvPicPr>
            <p:nvPr/>
          </p:nvPicPr>
          <p:blipFill>
            <a:blip r:embed="rId7"/>
            <a:stretch>
              <a:fillRect/>
            </a:stretch>
          </p:blipFill>
          <p:spPr>
            <a:xfrm>
              <a:off x="1787873" y="15244875"/>
              <a:ext cx="8679600" cy="2499193"/>
            </a:xfrm>
            <a:prstGeom prst="rect">
              <a:avLst/>
            </a:prstGeom>
          </p:spPr>
        </p:pic>
        <p:pic>
          <p:nvPicPr>
            <p:cNvPr id="12" name="Bilde 11">
              <a:extLst>
                <a:ext uri="{FF2B5EF4-FFF2-40B4-BE49-F238E27FC236}">
                  <a16:creationId xmlns:a16="http://schemas.microsoft.com/office/drawing/2014/main" id="{AF0DB433-F9F3-020B-2E22-F2F9F9B1D1D5}"/>
                </a:ext>
              </a:extLst>
            </p:cNvPr>
            <p:cNvPicPr>
              <a:picLocks noChangeAspect="1"/>
            </p:cNvPicPr>
            <p:nvPr/>
          </p:nvPicPr>
          <p:blipFill>
            <a:blip r:embed="rId8"/>
            <a:stretch>
              <a:fillRect/>
            </a:stretch>
          </p:blipFill>
          <p:spPr>
            <a:xfrm>
              <a:off x="1787873" y="17528622"/>
              <a:ext cx="8679600" cy="2641219"/>
            </a:xfrm>
            <a:prstGeom prst="rect">
              <a:avLst/>
            </a:prstGeom>
          </p:spPr>
        </p:pic>
        <p:pic>
          <p:nvPicPr>
            <p:cNvPr id="13" name="Bilde 12">
              <a:extLst>
                <a:ext uri="{FF2B5EF4-FFF2-40B4-BE49-F238E27FC236}">
                  <a16:creationId xmlns:a16="http://schemas.microsoft.com/office/drawing/2014/main" id="{E661470A-FB1E-A7D9-CC85-8AB25F80D805}"/>
                </a:ext>
              </a:extLst>
            </p:cNvPr>
            <p:cNvPicPr>
              <a:picLocks noChangeAspect="1"/>
            </p:cNvPicPr>
            <p:nvPr/>
          </p:nvPicPr>
          <p:blipFill>
            <a:blip r:embed="rId9"/>
            <a:stretch>
              <a:fillRect/>
            </a:stretch>
          </p:blipFill>
          <p:spPr>
            <a:xfrm>
              <a:off x="1787873" y="19954395"/>
              <a:ext cx="8679600" cy="2079989"/>
            </a:xfrm>
            <a:prstGeom prst="rect">
              <a:avLst/>
            </a:prstGeom>
          </p:spPr>
        </p:pic>
        <p:pic>
          <p:nvPicPr>
            <p:cNvPr id="14" name="Bilde 13">
              <a:extLst>
                <a:ext uri="{FF2B5EF4-FFF2-40B4-BE49-F238E27FC236}">
                  <a16:creationId xmlns:a16="http://schemas.microsoft.com/office/drawing/2014/main" id="{43C6155C-EBC5-4375-EF7D-6BDD84F5FF21}"/>
                </a:ext>
              </a:extLst>
            </p:cNvPr>
            <p:cNvPicPr>
              <a:picLocks noChangeAspect="1"/>
            </p:cNvPicPr>
            <p:nvPr/>
          </p:nvPicPr>
          <p:blipFill>
            <a:blip r:embed="rId10"/>
            <a:stretch>
              <a:fillRect/>
            </a:stretch>
          </p:blipFill>
          <p:spPr>
            <a:xfrm>
              <a:off x="1787873" y="21818938"/>
              <a:ext cx="8679600" cy="1546247"/>
            </a:xfrm>
            <a:prstGeom prst="rect">
              <a:avLst/>
            </a:prstGeom>
          </p:spPr>
        </p:pic>
        <p:pic>
          <p:nvPicPr>
            <p:cNvPr id="15" name="Bilde 14">
              <a:extLst>
                <a:ext uri="{FF2B5EF4-FFF2-40B4-BE49-F238E27FC236}">
                  <a16:creationId xmlns:a16="http://schemas.microsoft.com/office/drawing/2014/main" id="{6EC1819A-6F63-0D9F-4926-08C94F24941F}"/>
                </a:ext>
              </a:extLst>
            </p:cNvPr>
            <p:cNvPicPr>
              <a:picLocks noChangeAspect="1"/>
            </p:cNvPicPr>
            <p:nvPr/>
          </p:nvPicPr>
          <p:blipFill>
            <a:blip r:embed="rId11"/>
            <a:stretch>
              <a:fillRect/>
            </a:stretch>
          </p:blipFill>
          <p:spPr>
            <a:xfrm>
              <a:off x="1787873" y="23149739"/>
              <a:ext cx="8679600" cy="1592062"/>
            </a:xfrm>
            <a:prstGeom prst="rect">
              <a:avLst/>
            </a:prstGeom>
          </p:spPr>
        </p:pic>
        <p:pic>
          <p:nvPicPr>
            <p:cNvPr id="16" name="Bilde 15">
              <a:extLst>
                <a:ext uri="{FF2B5EF4-FFF2-40B4-BE49-F238E27FC236}">
                  <a16:creationId xmlns:a16="http://schemas.microsoft.com/office/drawing/2014/main" id="{FEFEE685-870F-2170-29EB-2C27E30C1C0A}"/>
                </a:ext>
              </a:extLst>
            </p:cNvPr>
            <p:cNvPicPr>
              <a:picLocks noChangeAspect="1"/>
            </p:cNvPicPr>
            <p:nvPr/>
          </p:nvPicPr>
          <p:blipFill>
            <a:blip r:embed="rId12"/>
            <a:stretch>
              <a:fillRect/>
            </a:stretch>
          </p:blipFill>
          <p:spPr>
            <a:xfrm>
              <a:off x="1787873" y="24526355"/>
              <a:ext cx="8679600" cy="1644749"/>
            </a:xfrm>
            <a:prstGeom prst="rect">
              <a:avLst/>
            </a:prstGeom>
          </p:spPr>
        </p:pic>
        <p:pic>
          <p:nvPicPr>
            <p:cNvPr id="17" name="Bilde 16">
              <a:extLst>
                <a:ext uri="{FF2B5EF4-FFF2-40B4-BE49-F238E27FC236}">
                  <a16:creationId xmlns:a16="http://schemas.microsoft.com/office/drawing/2014/main" id="{504DCDCE-0A3B-96AE-53F3-C07043E03D56}"/>
                </a:ext>
              </a:extLst>
            </p:cNvPr>
            <p:cNvPicPr>
              <a:picLocks noChangeAspect="1"/>
            </p:cNvPicPr>
            <p:nvPr/>
          </p:nvPicPr>
          <p:blipFill>
            <a:blip r:embed="rId13"/>
            <a:stretch>
              <a:fillRect/>
            </a:stretch>
          </p:blipFill>
          <p:spPr>
            <a:xfrm>
              <a:off x="1787873" y="25955663"/>
              <a:ext cx="8679600" cy="1644749"/>
            </a:xfrm>
            <a:prstGeom prst="rect">
              <a:avLst/>
            </a:prstGeom>
          </p:spPr>
        </p:pic>
      </p:grpSp>
    </p:spTree>
    <p:extLst>
      <p:ext uri="{BB962C8B-B14F-4D97-AF65-F5344CB8AC3E}">
        <p14:creationId xmlns:p14="http://schemas.microsoft.com/office/powerpoint/2010/main" val="24769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89D568-9202-B580-FEC2-F81B007DC85C}"/>
              </a:ext>
            </a:extLst>
          </p:cNvPr>
          <p:cNvSpPr>
            <a:spLocks noGrp="1"/>
          </p:cNvSpPr>
          <p:nvPr>
            <p:ph type="title"/>
          </p:nvPr>
        </p:nvSpPr>
        <p:spPr/>
        <p:txBody>
          <a:bodyPr/>
          <a:lstStyle/>
          <a:p>
            <a:r>
              <a:rPr lang="nb-NO" dirty="0"/>
              <a:t>Hva skal dokumenteres?</a:t>
            </a:r>
          </a:p>
        </p:txBody>
      </p:sp>
      <p:graphicFrame>
        <p:nvGraphicFramePr>
          <p:cNvPr id="7" name="Plassholder for innhold 6">
            <a:extLst>
              <a:ext uri="{FF2B5EF4-FFF2-40B4-BE49-F238E27FC236}">
                <a16:creationId xmlns:a16="http://schemas.microsoft.com/office/drawing/2014/main" id="{4C053F3C-EFBC-A0D0-7F4C-A839CB6915E2}"/>
              </a:ext>
            </a:extLst>
          </p:cNvPr>
          <p:cNvGraphicFramePr>
            <a:graphicFrameLocks noGrp="1"/>
          </p:cNvGraphicFramePr>
          <p:nvPr>
            <p:ph idx="1"/>
            <p:extLst>
              <p:ext uri="{D42A27DB-BD31-4B8C-83A1-F6EECF244321}">
                <p14:modId xmlns:p14="http://schemas.microsoft.com/office/powerpoint/2010/main" val="2054970745"/>
              </p:ext>
            </p:extLst>
          </p:nvPr>
        </p:nvGraphicFramePr>
        <p:xfrm>
          <a:off x="1760032" y="3723066"/>
          <a:ext cx="8943031" cy="1947624"/>
        </p:xfrm>
        <a:graphic>
          <a:graphicData uri="http://schemas.openxmlformats.org/drawingml/2006/table">
            <a:tbl>
              <a:tblPr firstRow="1" firstCol="1" bandRow="1"/>
              <a:tblGrid>
                <a:gridCol w="2939887">
                  <a:extLst>
                    <a:ext uri="{9D8B030D-6E8A-4147-A177-3AD203B41FA5}">
                      <a16:colId xmlns:a16="http://schemas.microsoft.com/office/drawing/2014/main" val="1636342645"/>
                    </a:ext>
                  </a:extLst>
                </a:gridCol>
                <a:gridCol w="6003144">
                  <a:extLst>
                    <a:ext uri="{9D8B030D-6E8A-4147-A177-3AD203B41FA5}">
                      <a16:colId xmlns:a16="http://schemas.microsoft.com/office/drawing/2014/main" val="1123310327"/>
                    </a:ext>
                  </a:extLst>
                </a:gridCol>
              </a:tblGrid>
              <a:tr h="1947624">
                <a:tc>
                  <a:txBody>
                    <a:bodyPr/>
                    <a:lstStyle/>
                    <a:p>
                      <a:pPr>
                        <a:lnSpc>
                          <a:spcPct val="107000"/>
                        </a:lnSpc>
                        <a:spcAft>
                          <a:spcPts val="800"/>
                        </a:spcAft>
                        <a:buNone/>
                      </a:pPr>
                      <a:r>
                        <a:rPr lang="nb-NO" sz="1400" b="1" dirty="0">
                          <a:effectLst/>
                          <a:latin typeface="Calibri" panose="020F0502020204030204" pitchFamily="34" charset="0"/>
                          <a:ea typeface="Calibri" panose="020F0502020204030204" pitchFamily="34" charset="0"/>
                          <a:cs typeface="Arial" panose="020B0604020202020204" pitchFamily="34" charset="0"/>
                        </a:rPr>
                        <a:t>Oppsummering av samtalen</a:t>
                      </a:r>
                      <a:endParaRPr lang="nb-NO"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buNone/>
                      </a:pPr>
                      <a:r>
                        <a:rPr lang="nb-NO" sz="1400" dirty="0">
                          <a:effectLst/>
                          <a:latin typeface="Calibri" panose="020F0502020204030204" pitchFamily="34" charset="0"/>
                          <a:ea typeface="Calibri" panose="020F0502020204030204" pitchFamily="34" charset="0"/>
                          <a:cs typeface="Arial" panose="020B0604020202020204" pitchFamily="34" charset="0"/>
                        </a:rPr>
                        <a:t>Skriv punkter som oppsummerer samtalen og hva man er blitt enig om. </a:t>
                      </a:r>
                    </a:p>
                    <a:p>
                      <a:pPr>
                        <a:lnSpc>
                          <a:spcPct val="107000"/>
                        </a:lnSpc>
                        <a:spcAft>
                          <a:spcPts val="800"/>
                        </a:spcAft>
                        <a:buNone/>
                      </a:pPr>
                      <a:r>
                        <a:rPr lang="nb-NO" sz="14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buNone/>
                      </a:pPr>
                      <a:r>
                        <a:rPr lang="nb-NO" sz="1400" dirty="0">
                          <a:effectLst/>
                          <a:latin typeface="Calibri" panose="020F0502020204030204" pitchFamily="34" charset="0"/>
                          <a:ea typeface="Calibri" panose="020F0502020204030204" pitchFamily="34" charset="0"/>
                          <a:cs typeface="Arial" panose="020B0604020202020204" pitchFamily="34" charset="0"/>
                        </a:rPr>
                        <a:t>Informasjon som omhandler pasient/bruker skal dokumenteres i journal.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b-NO" sz="1100" b="1" dirty="0">
                          <a:effectLst/>
                          <a:latin typeface="Calibri" panose="020F0502020204030204" pitchFamily="34" charset="0"/>
                          <a:ea typeface="Calibri" panose="020F0502020204030204" pitchFamily="34" charset="0"/>
                          <a:cs typeface="Arial" panose="020B0604020202020204" pitchFamily="34" charset="0"/>
                        </a:rPr>
                        <a:t> </a:t>
                      </a:r>
                      <a:endParaRPr lang="nb-N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09326"/>
                  </a:ext>
                </a:extLst>
              </a:tr>
            </a:tbl>
          </a:graphicData>
        </a:graphic>
      </p:graphicFrame>
      <p:sp>
        <p:nvSpPr>
          <p:cNvPr id="4" name="Plassholder for lysbildenummer 3">
            <a:extLst>
              <a:ext uri="{FF2B5EF4-FFF2-40B4-BE49-F238E27FC236}">
                <a16:creationId xmlns:a16="http://schemas.microsoft.com/office/drawing/2014/main" id="{9C12D3F2-95E0-4509-2D00-5F4380C816DF}"/>
              </a:ext>
            </a:extLst>
          </p:cNvPr>
          <p:cNvSpPr>
            <a:spLocks noGrp="1"/>
          </p:cNvSpPr>
          <p:nvPr>
            <p:ph type="sldNum" sz="quarter" idx="12"/>
          </p:nvPr>
        </p:nvSpPr>
        <p:spPr/>
        <p:txBody>
          <a:bodyPr/>
          <a:lstStyle/>
          <a:p>
            <a:fld id="{B34EDD09-BF3E-D547-AB07-D5CB3C7C5447}" type="slidenum">
              <a:rPr lang="nb-NO" smtClean="0"/>
              <a:t>44</a:t>
            </a:fld>
            <a:endParaRPr lang="nb-NO"/>
          </a:p>
        </p:txBody>
      </p:sp>
      <p:sp>
        <p:nvSpPr>
          <p:cNvPr id="9" name="TekstSylinder 8">
            <a:extLst>
              <a:ext uri="{FF2B5EF4-FFF2-40B4-BE49-F238E27FC236}">
                <a16:creationId xmlns:a16="http://schemas.microsoft.com/office/drawing/2014/main" id="{B8A3EEE0-2266-4E08-4A00-03B2BC8B6135}"/>
              </a:ext>
            </a:extLst>
          </p:cNvPr>
          <p:cNvSpPr txBox="1"/>
          <p:nvPr/>
        </p:nvSpPr>
        <p:spPr>
          <a:xfrm>
            <a:off x="695325" y="1604661"/>
            <a:ext cx="8870705" cy="1660391"/>
          </a:xfrm>
          <a:prstGeom prst="rect">
            <a:avLst/>
          </a:prstGeom>
          <a:noFill/>
        </p:spPr>
        <p:txBody>
          <a:bodyPr wrap="square">
            <a:spAutoFit/>
          </a:bodyPr>
          <a:lstStyle/>
          <a:p>
            <a:pPr marL="0" indent="0">
              <a:lnSpc>
                <a:spcPct val="107000"/>
              </a:lnSpc>
              <a:spcAft>
                <a:spcPts val="800"/>
              </a:spcAft>
              <a:buNone/>
            </a:pPr>
            <a:r>
              <a:rPr lang="nb-NO" sz="1800" dirty="0">
                <a:effectLst/>
                <a:latin typeface="Roboto" panose="02000000000000000000" pitchFamily="2" charset="0"/>
                <a:cs typeface="Calibri" panose="020F0502020204030204" pitchFamily="34" charset="0"/>
              </a:rPr>
              <a:t>Det kan være hensiktsmessig å dokumentere oppfølgingspunkter fra pårørendeavtalen i EPJ; </a:t>
            </a:r>
          </a:p>
          <a:p>
            <a:pPr marL="0" indent="0">
              <a:lnSpc>
                <a:spcPct val="107000"/>
              </a:lnSpc>
              <a:spcAft>
                <a:spcPts val="800"/>
              </a:spcAft>
              <a:buNone/>
            </a:pPr>
            <a:r>
              <a:rPr lang="nb-NO" sz="1800" dirty="0">
                <a:effectLst/>
                <a:latin typeface="Roboto" panose="02000000000000000000" pitchFamily="2" charset="0"/>
                <a:cs typeface="Calibri" panose="020F0502020204030204" pitchFamily="34" charset="0"/>
              </a:rPr>
              <a:t>for eksempel hvordan den pårørende helst vil kontaktes, om det er behov for endringer i vedtaket til pasient/bruker og hvilken informasjon som er gitt til pårørende i samtalen.</a:t>
            </a:r>
          </a:p>
        </p:txBody>
      </p:sp>
    </p:spTree>
    <p:extLst>
      <p:ext uri="{BB962C8B-B14F-4D97-AF65-F5344CB8AC3E}">
        <p14:creationId xmlns:p14="http://schemas.microsoft.com/office/powerpoint/2010/main" val="2505978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039552" cy="1044575"/>
          </a:xfrm>
        </p:spPr>
        <p:txBody>
          <a:bodyPr>
            <a:normAutofit fontScale="90000"/>
          </a:bodyPr>
          <a:lstStyle/>
          <a:p>
            <a:r>
              <a:rPr lang="nb-NO"/>
              <a:t>Gevinster ved å ta i bruk pårørendeavtale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3564815"/>
          </a:xfrm>
        </p:spPr>
        <p:txBody>
          <a:bodyPr>
            <a:normAutofit/>
          </a:bodyPr>
          <a:lstStyle/>
          <a:p>
            <a:pPr marL="0" indent="0">
              <a:lnSpc>
                <a:spcPct val="107000"/>
              </a:lnSpc>
              <a:spcAft>
                <a:spcPts val="800"/>
              </a:spcAft>
              <a:buNone/>
            </a:pPr>
            <a:r>
              <a:rPr lang="nb-NO" sz="1600">
                <a:latin typeface="Roboto" panose="02000000000000000000" pitchFamily="2" charset="0"/>
                <a:cs typeface="Calibri" panose="020F0502020204030204" pitchFamily="34" charset="0"/>
              </a:rPr>
              <a:t>Fra kommune som har prøvd pårørendeavtale: </a:t>
            </a:r>
          </a:p>
          <a:p>
            <a:pPr marL="0" indent="0">
              <a:lnSpc>
                <a:spcPct val="107000"/>
              </a:lnSpc>
              <a:spcAft>
                <a:spcPts val="800"/>
              </a:spcAft>
              <a:buNone/>
            </a:pPr>
            <a:r>
              <a:rPr lang="nb-NO" sz="1600">
                <a:effectLst/>
                <a:latin typeface="Roboto" panose="02000000000000000000" pitchFamily="2" charset="0"/>
                <a:cs typeface="Calibri" panose="020F0502020204030204" pitchFamily="34" charset="0"/>
              </a:rPr>
              <a:t>«Vi gjør mye av dette allerede, men pårørendeavtale hjelper oss med å sette det i system.»</a:t>
            </a:r>
            <a:endParaRPr lang="nb-NO" sz="1600">
              <a:effectLst/>
              <a:latin typeface="Roboto" panose="02000000000000000000" pitchFamily="2" charset="0"/>
              <a:cs typeface="Arial" panose="020B0604020202020204" pitchFamily="34" charset="0"/>
            </a:endParaRPr>
          </a:p>
        </p:txBody>
      </p:sp>
      <p:sp>
        <p:nvSpPr>
          <p:cNvPr id="6" name="Rektangel 5">
            <a:extLst>
              <a:ext uri="{FF2B5EF4-FFF2-40B4-BE49-F238E27FC236}">
                <a16:creationId xmlns:a16="http://schemas.microsoft.com/office/drawing/2014/main" id="{8E25DBCA-63CB-80C5-694C-6CB7F43BF24C}"/>
              </a:ext>
            </a:extLst>
          </p:cNvPr>
          <p:cNvSpPr/>
          <p:nvPr/>
        </p:nvSpPr>
        <p:spPr>
          <a:xfrm>
            <a:off x="6096000" y="0"/>
            <a:ext cx="6096000"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02020"/>
                </a:solidFill>
                <a:effectLst/>
                <a:uLnTx/>
                <a:uFillTx/>
                <a:latin typeface="Roboto"/>
                <a:ea typeface="+mn-ea"/>
                <a:cs typeface="+mn-cs"/>
              </a:rPr>
              <a:t>Bilde</a:t>
            </a:r>
          </a:p>
        </p:txBody>
      </p:sp>
      <p:pic>
        <p:nvPicPr>
          <p:cNvPr id="5" name="Bilde 4" descr="Et bilde som inneholder tre, høst, sollys, utendørs&#10;&#10;Automatisk generert beskrivelse">
            <a:extLst>
              <a:ext uri="{FF2B5EF4-FFF2-40B4-BE49-F238E27FC236}">
                <a16:creationId xmlns:a16="http://schemas.microsoft.com/office/drawing/2014/main" id="{CE28D864-B323-824D-3373-A9FE76E72706}"/>
              </a:ext>
            </a:extLst>
          </p:cNvPr>
          <p:cNvPicPr>
            <a:picLocks noChangeAspect="1"/>
          </p:cNvPicPr>
          <p:nvPr/>
        </p:nvPicPr>
        <p:blipFill>
          <a:blip r:embed="rId2"/>
          <a:srcRect t="1320" b="23430"/>
          <a:stretch/>
        </p:blipFill>
        <p:spPr>
          <a:xfrm>
            <a:off x="6095999" y="-1"/>
            <a:ext cx="6096001" cy="6858001"/>
          </a:xfrm>
          <a:prstGeom prst="rect">
            <a:avLst/>
          </a:prstGeom>
        </p:spPr>
      </p:pic>
    </p:spTree>
    <p:extLst>
      <p:ext uri="{BB962C8B-B14F-4D97-AF65-F5344CB8AC3E}">
        <p14:creationId xmlns:p14="http://schemas.microsoft.com/office/powerpoint/2010/main" val="202075579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745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BA0F0F0-7FFD-F807-918C-E6524FA43E69}"/>
              </a:ext>
            </a:extLst>
          </p:cNvPr>
          <p:cNvSpPr>
            <a:spLocks noGrp="1"/>
          </p:cNvSpPr>
          <p:nvPr>
            <p:ph type="body" sz="quarter" idx="13"/>
          </p:nvPr>
        </p:nvSpPr>
        <p:spPr>
          <a:xfrm>
            <a:off x="1775618" y="2656107"/>
            <a:ext cx="8640763" cy="1405319"/>
          </a:xfrm>
        </p:spPr>
        <p:txBody>
          <a:bodyPr anchor="ctr">
            <a:normAutofit/>
          </a:bodyPr>
          <a:lstStyle/>
          <a:p>
            <a:pPr marL="0" indent="0">
              <a:buNone/>
            </a:pPr>
            <a:r>
              <a:rPr lang="nb-NO" sz="4000" b="1"/>
              <a:t>Pårørendeavtale – et verktøy for godt samarbeid </a:t>
            </a:r>
          </a:p>
        </p:txBody>
      </p:sp>
    </p:spTree>
    <p:extLst>
      <p:ext uri="{BB962C8B-B14F-4D97-AF65-F5344CB8AC3E}">
        <p14:creationId xmlns:p14="http://schemas.microsoft.com/office/powerpoint/2010/main" val="36498843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5328956" cy="1044575"/>
          </a:xfrm>
        </p:spPr>
        <p:txBody>
          <a:bodyPr>
            <a:normAutofit fontScale="90000"/>
          </a:bodyPr>
          <a:lstStyle/>
          <a:p>
            <a:r>
              <a:rPr lang="nb-NO"/>
              <a:t>Målet </a:t>
            </a:r>
            <a:br>
              <a:rPr lang="nb-NO"/>
            </a:br>
            <a:r>
              <a:rPr lang="nb-NO"/>
              <a:t>med pårørendeavtale</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5039552" cy="4163254"/>
          </a:xfrm>
        </p:spPr>
        <p:txBody>
          <a:bodyPr>
            <a:normAutofit/>
          </a:bodyPr>
          <a:lstStyle/>
          <a:p>
            <a:pPr marL="0" indent="0">
              <a:buNone/>
            </a:pPr>
            <a:r>
              <a:rPr lang="nb-NO" sz="1600">
                <a:effectLst/>
                <a:latin typeface="Roboto" panose="02000000000000000000" pitchFamily="2" charset="0"/>
                <a:cs typeface="Arial" panose="020B0604020202020204" pitchFamily="34" charset="0"/>
              </a:rPr>
              <a:t>Målet med pårørendeavtale er å ivareta den pårørende, og bedre samhandlingen og dialogen mellom pårørende og den kommunale helse- og omsorgstjenesten. </a:t>
            </a:r>
          </a:p>
          <a:p>
            <a:pPr marL="0" indent="0">
              <a:buNone/>
            </a:pPr>
            <a:r>
              <a:rPr lang="nb-NO" sz="1600">
                <a:effectLst/>
                <a:latin typeface="Roboto" panose="02000000000000000000" pitchFamily="2" charset="0"/>
                <a:cs typeface="Arial" panose="020B0604020202020204" pitchFamily="34" charset="0"/>
              </a:rPr>
              <a:t>Videre er målet å bidra til at </a:t>
            </a:r>
            <a:r>
              <a:rPr lang="nb-NO" sz="1600">
                <a:effectLst/>
                <a:latin typeface="Roboto" panose="02000000000000000000" pitchFamily="2" charset="0"/>
                <a:cs typeface="Calibri" panose="020F0502020204030204" pitchFamily="34" charset="0"/>
              </a:rPr>
              <a:t>pårørendes rettigheter til informasjon og medvirkning, jf. </a:t>
            </a:r>
            <a:r>
              <a:rPr lang="nb-NO" sz="1600">
                <a:effectLst/>
                <a:latin typeface="Roboto" panose="02000000000000000000" pitchFamily="2" charset="0"/>
                <a:cs typeface="Calibri" panose="020F0502020204030204" pitchFamily="34" charset="0"/>
                <a:hlinkClick r:id="rId2"/>
              </a:rPr>
              <a:t>pasient- og brukerrettighetsloven</a:t>
            </a:r>
            <a:r>
              <a:rPr lang="nb-NO" sz="1600">
                <a:effectLst/>
                <a:latin typeface="Roboto" panose="02000000000000000000" pitchFamily="2" charset="0"/>
                <a:cs typeface="Calibri" panose="020F0502020204030204" pitchFamily="34" charset="0"/>
              </a:rPr>
              <a:t> kap. 3 og 4, ivaretas. </a:t>
            </a:r>
            <a:endParaRPr lang="nb-NO" sz="1600">
              <a:effectLst/>
              <a:latin typeface="Roboto" panose="02000000000000000000" pitchFamily="2" charset="0"/>
              <a:cs typeface="Arial" panose="020B0604020202020204" pitchFamily="34" charset="0"/>
            </a:endParaRPr>
          </a:p>
          <a:p>
            <a:pPr marL="0" indent="0">
              <a:buNone/>
            </a:pPr>
            <a:endParaRPr lang="nb-NO" sz="2000">
              <a:latin typeface="Roboto" panose="02000000000000000000" pitchFamily="2" charset="0"/>
            </a:endParaRPr>
          </a:p>
        </p:txBody>
      </p:sp>
      <p:sp>
        <p:nvSpPr>
          <p:cNvPr id="7" name="Avrundet rektangel 6">
            <a:extLst>
              <a:ext uri="{FF2B5EF4-FFF2-40B4-BE49-F238E27FC236}">
                <a16:creationId xmlns:a16="http://schemas.microsoft.com/office/drawing/2014/main" id="{4A5DD93D-57FE-538E-C6D2-E179EC06DE39}"/>
              </a:ext>
            </a:extLst>
          </p:cNvPr>
          <p:cNvSpPr/>
          <p:nvPr/>
        </p:nvSpPr>
        <p:spPr>
          <a:xfrm>
            <a:off x="695326" y="5517440"/>
            <a:ext cx="3600000" cy="71984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a:latin typeface="Roboto" panose="02000000000000000000" pitchFamily="2" charset="0"/>
                <a:cs typeface="Calibri" panose="020F0502020204030204" pitchFamily="34" charset="0"/>
                <a:hlinkClick r:id="rId2"/>
              </a:rPr>
              <a:t>P</a:t>
            </a:r>
            <a:r>
              <a:rPr lang="nb-NO" sz="1000">
                <a:effectLst/>
                <a:latin typeface="Roboto" panose="02000000000000000000" pitchFamily="2" charset="0"/>
                <a:cs typeface="Calibri" panose="020F0502020204030204" pitchFamily="34" charset="0"/>
                <a:hlinkClick r:id="rId2"/>
              </a:rPr>
              <a:t>asient- og brukerrettighetsloven</a:t>
            </a:r>
            <a:r>
              <a:rPr lang="nb-NO" sz="1000">
                <a:effectLst/>
                <a:latin typeface="Roboto" panose="02000000000000000000" pitchFamily="2" charset="0"/>
                <a:cs typeface="Calibri" panose="020F0502020204030204" pitchFamily="34" charset="0"/>
              </a:rPr>
              <a:t> </a:t>
            </a:r>
            <a:endParaRPr lang="nb-NO" sz="1000">
              <a:solidFill>
                <a:schemeClr val="bg2">
                  <a:lumMod val="50000"/>
                </a:schemeClr>
              </a:solidFill>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3C9DBEE3-3AED-38ED-D8EA-900C8CCDE4FE}"/>
              </a:ext>
            </a:extLst>
          </p:cNvPr>
          <p:cNvPicPr>
            <a:picLocks noChangeAspect="1"/>
          </p:cNvPicPr>
          <p:nvPr/>
        </p:nvPicPr>
        <p:blipFill>
          <a:blip r:embed="rId3"/>
          <a:stretch>
            <a:fillRect/>
          </a:stretch>
        </p:blipFill>
        <p:spPr>
          <a:xfrm>
            <a:off x="5486400" y="1663083"/>
            <a:ext cx="6603880" cy="5194918"/>
          </a:xfrm>
          <a:prstGeom prst="rect">
            <a:avLst/>
          </a:prstGeom>
        </p:spPr>
      </p:pic>
    </p:spTree>
    <p:extLst>
      <p:ext uri="{BB962C8B-B14F-4D97-AF65-F5344CB8AC3E}">
        <p14:creationId xmlns:p14="http://schemas.microsoft.com/office/powerpoint/2010/main" val="318475879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a:xfrm>
            <a:off x="695326" y="620713"/>
            <a:ext cx="4892674" cy="1044575"/>
          </a:xfrm>
        </p:spPr>
        <p:txBody>
          <a:bodyPr>
            <a:normAutofit fontScale="90000"/>
          </a:bodyPr>
          <a:lstStyle/>
          <a:p>
            <a:r>
              <a:rPr lang="nb-NO"/>
              <a:t>Formål med pårørendeavtale er å: </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7" y="1952625"/>
            <a:ext cx="4793875" cy="4163254"/>
          </a:xfrm>
        </p:spPr>
        <p:txBody>
          <a:bodyPr vert="horz" lIns="0" tIns="0" rIns="0" bIns="0" rtlCol="0">
            <a:normAutofit/>
          </a:bodyPr>
          <a:lstStyle/>
          <a:p>
            <a:r>
              <a:rPr lang="nb-NO" sz="1600" dirty="0">
                <a:latin typeface="Roboto" panose="02000000000000000000" pitchFamily="2" charset="0"/>
                <a:cs typeface="Arial" panose="020B0604020202020204" pitchFamily="34" charset="0"/>
              </a:rPr>
              <a:t>legge til rette for en trygg og forutsigbar dialog mellom pårørende og helse- og omsorgstjenesten</a:t>
            </a:r>
          </a:p>
          <a:p>
            <a:r>
              <a:rPr lang="nb-NO" sz="1600" dirty="0">
                <a:latin typeface="Roboto" panose="02000000000000000000" pitchFamily="2" charset="0"/>
                <a:cs typeface="Arial" panose="020B0604020202020204" pitchFamily="34" charset="0"/>
              </a:rPr>
              <a:t>ivareta den pårørendes behov for å bli sett og ivaretatt</a:t>
            </a:r>
          </a:p>
          <a:p>
            <a:r>
              <a:rPr lang="nb-NO" sz="1600" dirty="0">
                <a:latin typeface="Roboto" panose="02000000000000000000" pitchFamily="2" charset="0"/>
                <a:cs typeface="Arial" panose="020B0604020202020204" pitchFamily="34" charset="0"/>
              </a:rPr>
              <a:t>sikre pårørendes eventuelle rett til informasjon, og til medvirkning sammen med pasienten eller brukeren </a:t>
            </a:r>
          </a:p>
          <a:p>
            <a:r>
              <a:rPr lang="nb-NO" sz="1600" dirty="0">
                <a:latin typeface="Roboto" panose="02000000000000000000" pitchFamily="2" charset="0"/>
                <a:cs typeface="Arial" panose="020B0604020202020204" pitchFamily="34" charset="0"/>
              </a:rPr>
              <a:t>sikre nødvendig informasjonsutveksling mellom partene </a:t>
            </a:r>
          </a:p>
          <a:p>
            <a:r>
              <a:rPr lang="nb-NO" sz="1600" dirty="0">
                <a:latin typeface="Roboto" panose="02000000000000000000" pitchFamily="2" charset="0"/>
                <a:cs typeface="Arial" panose="020B0604020202020204" pitchFamily="34" charset="0"/>
              </a:rPr>
              <a:t>avklare roller og forventninger</a:t>
            </a:r>
          </a:p>
          <a:p>
            <a:r>
              <a:rPr lang="nb-NO" sz="1600" dirty="0">
                <a:latin typeface="Roboto" panose="02000000000000000000" pitchFamily="2" charset="0"/>
                <a:cs typeface="Arial" panose="020B0604020202020204" pitchFamily="34" charset="0"/>
              </a:rPr>
              <a:t>legge til rette for et helhetlig tjenestetilbud, større forutsigbarhet og økt trygghet for pårørende og for pasient eller bruker </a:t>
            </a:r>
          </a:p>
          <a:p>
            <a:endParaRPr lang="nb-NO" sz="1600" dirty="0">
              <a:latin typeface="Roboto" panose="02000000000000000000" pitchFamily="2" charset="0"/>
              <a:cs typeface="Arial" panose="020B0604020202020204" pitchFamily="34" charset="0"/>
            </a:endParaRPr>
          </a:p>
          <a:p>
            <a:endParaRPr lang="nb-NO" sz="1600" dirty="0">
              <a:latin typeface="Roboto" panose="02000000000000000000" pitchFamily="2" charset="0"/>
              <a:cs typeface="Arial" panose="020B0604020202020204" pitchFamily="34" charset="0"/>
            </a:endParaRPr>
          </a:p>
          <a:p>
            <a:endParaRPr lang="nb-NO" sz="1600" dirty="0">
              <a:latin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9F33AB8-FF95-A3EE-7714-97D662500B16}"/>
              </a:ext>
            </a:extLst>
          </p:cNvPr>
          <p:cNvPicPr>
            <a:picLocks noChangeAspect="1"/>
          </p:cNvPicPr>
          <p:nvPr/>
        </p:nvPicPr>
        <p:blipFill>
          <a:blip r:embed="rId2"/>
          <a:stretch>
            <a:fillRect/>
          </a:stretch>
        </p:blipFill>
        <p:spPr>
          <a:xfrm>
            <a:off x="5489202" y="1665287"/>
            <a:ext cx="6601077" cy="5192713"/>
          </a:xfrm>
          <a:prstGeom prst="rect">
            <a:avLst/>
          </a:prstGeom>
        </p:spPr>
      </p:pic>
    </p:spTree>
    <p:extLst>
      <p:ext uri="{BB962C8B-B14F-4D97-AF65-F5344CB8AC3E}">
        <p14:creationId xmlns:p14="http://schemas.microsoft.com/office/powerpoint/2010/main" val="40164571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C2EBF-0CF6-8AA6-7680-F8143662029C}"/>
              </a:ext>
            </a:extLst>
          </p:cNvPr>
          <p:cNvSpPr>
            <a:spLocks noGrp="1"/>
          </p:cNvSpPr>
          <p:nvPr>
            <p:ph type="title"/>
          </p:nvPr>
        </p:nvSpPr>
        <p:spPr/>
        <p:txBody>
          <a:bodyPr>
            <a:normAutofit fontScale="90000"/>
          </a:bodyPr>
          <a:lstStyle/>
          <a:p>
            <a:r>
              <a:rPr lang="nb-NO"/>
              <a:t>Hvem er </a:t>
            </a:r>
            <a:br>
              <a:rPr lang="nb-NO"/>
            </a:br>
            <a:r>
              <a:rPr lang="nb-NO"/>
              <a:t>pårørendeavtale for</a:t>
            </a:r>
          </a:p>
        </p:txBody>
      </p:sp>
      <p:sp>
        <p:nvSpPr>
          <p:cNvPr id="3" name="Plassholder for innhold 2">
            <a:extLst>
              <a:ext uri="{FF2B5EF4-FFF2-40B4-BE49-F238E27FC236}">
                <a16:creationId xmlns:a16="http://schemas.microsoft.com/office/drawing/2014/main" id="{64D41F34-6DF3-BFAE-5A1F-71958C1214DF}"/>
              </a:ext>
            </a:extLst>
          </p:cNvPr>
          <p:cNvSpPr>
            <a:spLocks noGrp="1"/>
          </p:cNvSpPr>
          <p:nvPr>
            <p:ph idx="1"/>
          </p:nvPr>
        </p:nvSpPr>
        <p:spPr>
          <a:xfrm>
            <a:off x="695326" y="1672825"/>
            <a:ext cx="5039552" cy="3564815"/>
          </a:xfrm>
        </p:spPr>
        <p:txBody>
          <a:bodyPr>
            <a:normAutofit lnSpcReduction="10000"/>
          </a:bodyPr>
          <a:lstStyle/>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Pårørendeavtale kan opprettes i de fleste situasjoner der det er behov for et mer strukturert samarbeid, forutsigbarhet og avklarte forventninger.</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Pårørendeavtale kan brukes uavhengig av om pårørende har omsorgsoppgaver eller ikke. Verktøyet er likevel særlig nyttig når pårørende bidrar med omsorg, fordi det støtter tydelig dialog, rolleavklaring og forutsigbarhet. Det anbefales å ta i bruk verktøyet ved oppstart av tjenester for å sikre en felles forståelse fra første møte.</a:t>
            </a:r>
          </a:p>
          <a:p>
            <a:pPr marL="0" indent="0">
              <a:lnSpc>
                <a:spcPct val="107000"/>
              </a:lnSpc>
              <a:spcAft>
                <a:spcPts val="800"/>
              </a:spcAft>
              <a:buNone/>
            </a:pPr>
            <a:r>
              <a:rPr lang="nb-NO" sz="1600" dirty="0">
                <a:effectLst/>
                <a:latin typeface="Roboto" panose="02000000000000000000" pitchFamily="2" charset="0"/>
                <a:cs typeface="Calibri" panose="020F0502020204030204" pitchFamily="34" charset="0"/>
              </a:rPr>
              <a:t>Den personen det ytes omsorg til kan være barn eller voksen. </a:t>
            </a:r>
            <a:endParaRPr lang="nb-NO" sz="1600" dirty="0">
              <a:effectLst/>
              <a:latin typeface="Roboto" panose="02000000000000000000" pitchFamily="2" charset="0"/>
              <a:cs typeface="Arial" panose="020B0604020202020204" pitchFamily="34" charset="0"/>
            </a:endParaRPr>
          </a:p>
        </p:txBody>
      </p:sp>
      <p:sp>
        <p:nvSpPr>
          <p:cNvPr id="6" name="Rektangel 5">
            <a:extLst>
              <a:ext uri="{FF2B5EF4-FFF2-40B4-BE49-F238E27FC236}">
                <a16:creationId xmlns:a16="http://schemas.microsoft.com/office/drawing/2014/main" id="{8E25DBCA-63CB-80C5-694C-6CB7F43BF24C}"/>
              </a:ext>
            </a:extLst>
          </p:cNvPr>
          <p:cNvSpPr/>
          <p:nvPr/>
        </p:nvSpPr>
        <p:spPr>
          <a:xfrm>
            <a:off x="6096000" y="0"/>
            <a:ext cx="6096000"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02020"/>
                </a:solidFill>
                <a:effectLst/>
                <a:uLnTx/>
                <a:uFillTx/>
                <a:latin typeface="Roboto"/>
                <a:ea typeface="+mn-ea"/>
                <a:cs typeface="+mn-cs"/>
              </a:rPr>
              <a:t>Bilde</a:t>
            </a:r>
          </a:p>
        </p:txBody>
      </p:sp>
      <p:sp>
        <p:nvSpPr>
          <p:cNvPr id="7" name="Avrundet rektangel 6">
            <a:extLst>
              <a:ext uri="{FF2B5EF4-FFF2-40B4-BE49-F238E27FC236}">
                <a16:creationId xmlns:a16="http://schemas.microsoft.com/office/drawing/2014/main" id="{8513175B-C7C5-93BF-9BFA-7BAE27C4256F}"/>
              </a:ext>
            </a:extLst>
          </p:cNvPr>
          <p:cNvSpPr/>
          <p:nvPr/>
        </p:nvSpPr>
        <p:spPr>
          <a:xfrm>
            <a:off x="695326" y="5517440"/>
            <a:ext cx="3600000" cy="71984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rPr>
              <a:t>Se nærmere om hvem som er nærmeste pårørende i </a:t>
            </a:r>
            <a:r>
              <a:rPr lang="nb-NO" sz="1000" u="sng">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hlinkClick r:id="rId2">
                  <a:extLst>
                    <a:ext uri="{A12FA001-AC4F-418D-AE19-62706E023703}">
                      <ahyp:hlinkClr xmlns:ahyp="http://schemas.microsoft.com/office/drawing/2018/hyperlinkcolor" val="tx"/>
                    </a:ext>
                  </a:extLst>
                </a:hlinkClick>
              </a:rPr>
              <a:t>Rundskriv til pasient- og brukerrettighetsloven § 1-3</a:t>
            </a:r>
            <a:r>
              <a:rPr lang="nb-NO" sz="1000">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rPr>
              <a:t> og </a:t>
            </a:r>
            <a:r>
              <a:rPr lang="nb-NO" sz="1000" u="sng">
                <a:solidFill>
                  <a:schemeClr val="bg2">
                    <a:lumMod val="50000"/>
                  </a:schemeClr>
                </a:solidFill>
                <a:effectLst/>
                <a:latin typeface="Roboto Light" panose="02000000000000000000" pitchFamily="2"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Pårørendeveilederen kap. 4.</a:t>
            </a:r>
            <a:endParaRPr lang="nb-NO" sz="1000">
              <a:solidFill>
                <a:schemeClr val="bg2">
                  <a:lumMod val="50000"/>
                </a:schemeClr>
              </a:solidFill>
              <a:latin typeface="Roboto Light" panose="02000000000000000000" pitchFamily="2" charset="0"/>
              <a:ea typeface="Roboto Light" panose="02000000000000000000" pitchFamily="2" charset="0"/>
            </a:endParaRPr>
          </a:p>
        </p:txBody>
      </p:sp>
      <p:pic>
        <p:nvPicPr>
          <p:cNvPr id="5" name="Bilde 4" descr="Et bilde som inneholder person, klær, utendørs, plante&#10;&#10;Automatisk generert beskrivelse">
            <a:extLst>
              <a:ext uri="{FF2B5EF4-FFF2-40B4-BE49-F238E27FC236}">
                <a16:creationId xmlns:a16="http://schemas.microsoft.com/office/drawing/2014/main" id="{5DFC7704-C2CB-FA8C-0EFF-FBB97174E82B}"/>
              </a:ext>
            </a:extLst>
          </p:cNvPr>
          <p:cNvPicPr>
            <a:picLocks noChangeAspect="1"/>
          </p:cNvPicPr>
          <p:nvPr/>
        </p:nvPicPr>
        <p:blipFill>
          <a:blip r:embed="rId4"/>
          <a:srcRect l="33234" r="10260"/>
          <a:stretch/>
        </p:blipFill>
        <p:spPr>
          <a:xfrm>
            <a:off x="6095999" y="0"/>
            <a:ext cx="6121851" cy="6910466"/>
          </a:xfrm>
          <a:prstGeom prst="rect">
            <a:avLst/>
          </a:prstGeom>
        </p:spPr>
      </p:pic>
    </p:spTree>
    <p:extLst>
      <p:ext uri="{BB962C8B-B14F-4D97-AF65-F5344CB8AC3E}">
        <p14:creationId xmlns:p14="http://schemas.microsoft.com/office/powerpoint/2010/main" val="159031171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5FF"/>
        </a:solidFill>
        <a:effectLst/>
      </p:bgPr>
    </p:bg>
    <p:spTree>
      <p:nvGrpSpPr>
        <p:cNvPr id="1" name="">
          <a:extLst>
            <a:ext uri="{FF2B5EF4-FFF2-40B4-BE49-F238E27FC236}">
              <a16:creationId xmlns:a16="http://schemas.microsoft.com/office/drawing/2014/main" id="{BEA24406-8296-3639-DDCC-6F810108597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6B9F496-5CF9-21D8-E602-5AD2FDC478A2}"/>
              </a:ext>
            </a:extLst>
          </p:cNvPr>
          <p:cNvSpPr>
            <a:spLocks noGrp="1"/>
          </p:cNvSpPr>
          <p:nvPr>
            <p:ph type="title"/>
          </p:nvPr>
        </p:nvSpPr>
        <p:spPr>
          <a:xfrm>
            <a:off x="695326" y="620713"/>
            <a:ext cx="4892674" cy="1044575"/>
          </a:xfrm>
        </p:spPr>
        <p:txBody>
          <a:bodyPr>
            <a:normAutofit fontScale="90000"/>
          </a:bodyPr>
          <a:lstStyle/>
          <a:p>
            <a:r>
              <a:rPr lang="nb-NO" dirty="0"/>
              <a:t>Fordeler ved bruk av pårørendeavtale</a:t>
            </a:r>
          </a:p>
        </p:txBody>
      </p:sp>
      <p:sp>
        <p:nvSpPr>
          <p:cNvPr id="3" name="Plassholder for innhold 2">
            <a:extLst>
              <a:ext uri="{FF2B5EF4-FFF2-40B4-BE49-F238E27FC236}">
                <a16:creationId xmlns:a16="http://schemas.microsoft.com/office/drawing/2014/main" id="{70EB8903-21D6-07E1-7334-79646FF48956}"/>
              </a:ext>
            </a:extLst>
          </p:cNvPr>
          <p:cNvSpPr>
            <a:spLocks noGrp="1"/>
          </p:cNvSpPr>
          <p:nvPr>
            <p:ph idx="1"/>
          </p:nvPr>
        </p:nvSpPr>
        <p:spPr>
          <a:xfrm>
            <a:off x="695327" y="1952625"/>
            <a:ext cx="4992040" cy="4163254"/>
          </a:xfrm>
        </p:spPr>
        <p:txBody>
          <a:bodyPr vert="horz" lIns="0" tIns="0" rIns="0" bIns="0" rtlCol="0">
            <a:normAutofit fontScale="77500" lnSpcReduction="20000"/>
          </a:bodyPr>
          <a:lstStyle/>
          <a:p>
            <a:pPr marL="228600" marR="0" lvl="0" indent="-228600" algn="l" defTabSz="914400" rtl="0" eaLnBrk="1" fontAlgn="auto" latinLnBrk="0" hangingPunct="1">
              <a:lnSpc>
                <a:spcPct val="110000"/>
              </a:lnSpc>
              <a:spcBef>
                <a:spcPts val="1000"/>
              </a:spcBef>
              <a:spcAft>
                <a:spcPts val="0"/>
              </a:spcAft>
              <a:buClr>
                <a:srgbClr val="0069E7"/>
              </a:buClr>
              <a:buSzTx/>
              <a:buFont typeface="Arial" panose="020B0604020202020204" pitchFamily="34" charset="0"/>
              <a:buChar char="•"/>
              <a:tabLst/>
              <a:defRPr/>
            </a:pPr>
            <a:r>
              <a:rPr kumimoji="0" lang="nb-NO" sz="2200" b="1" i="0" u="none" strike="noStrike" kern="1200" cap="none" spc="0" normalizeH="0" baseline="0" noProof="0" dirty="0">
                <a:ln>
                  <a:noFill/>
                </a:ln>
                <a:solidFill>
                  <a:srgbClr val="202020">
                    <a:lumMod val="90000"/>
                    <a:lumOff val="10000"/>
                  </a:srgbClr>
                </a:solidFill>
                <a:effectLst/>
                <a:uLnTx/>
                <a:uFillTx/>
                <a:latin typeface="Roboto"/>
                <a:ea typeface="Roboto" panose="02000000000000000000" pitchFamily="2" charset="0"/>
                <a:cs typeface="Roboto" panose="02000000000000000000" pitchFamily="2" charset="0"/>
              </a:rPr>
              <a:t>Fordeler for tjenesten</a:t>
            </a:r>
            <a:br>
              <a:rPr kumimoji="0" lang="nb-NO" sz="2200" b="1" i="0" u="none" strike="noStrike" kern="1200" cap="none" spc="0" normalizeH="0" baseline="0" noProof="0" dirty="0">
                <a:ln>
                  <a:noFill/>
                </a:ln>
                <a:solidFill>
                  <a:srgbClr val="202020">
                    <a:lumMod val="90000"/>
                    <a:lumOff val="10000"/>
                  </a:srgbClr>
                </a:solidFill>
                <a:effectLst/>
                <a:uLnTx/>
                <a:uFillTx/>
                <a:latin typeface="Roboto"/>
                <a:ea typeface="Roboto" panose="02000000000000000000" pitchFamily="2" charset="0"/>
                <a:cs typeface="Roboto" panose="02000000000000000000" pitchFamily="2" charset="0"/>
              </a:rPr>
            </a:br>
            <a:r>
              <a:rPr kumimoji="0" lang="nb-NO" sz="2200" b="0" i="0" u="none" strike="noStrike" kern="1200" cap="none" spc="0" normalizeH="0" baseline="0" noProof="0" dirty="0">
                <a:ln>
                  <a:noFill/>
                </a:ln>
                <a:solidFill>
                  <a:srgbClr val="202020">
                    <a:lumMod val="90000"/>
                    <a:lumOff val="10000"/>
                  </a:srgbClr>
                </a:solidFill>
                <a:effectLst/>
                <a:uLnTx/>
                <a:uFillTx/>
                <a:latin typeface="Roboto"/>
                <a:ea typeface="Roboto" panose="02000000000000000000" pitchFamily="2" charset="0"/>
                <a:cs typeface="Roboto" panose="02000000000000000000" pitchFamily="2" charset="0"/>
              </a:rPr>
              <a:t>For tjenesten gir en pårørendeavtale en tydelig og strukturert samarbeidsform. Den bidrar til informasjonsflyt og effektiv koordinering, og reduserer risikoen for misforståelser. Dette styrker kvaliteten i tjenestene og gir et forutsigbart samarbeid med pårørende.</a:t>
            </a:r>
          </a:p>
          <a:p>
            <a:pPr marL="228600" marR="0" lvl="0" indent="-228600" algn="l" defTabSz="914400" rtl="0" eaLnBrk="1" fontAlgn="auto" latinLnBrk="0" hangingPunct="1">
              <a:lnSpc>
                <a:spcPct val="110000"/>
              </a:lnSpc>
              <a:spcBef>
                <a:spcPts val="1000"/>
              </a:spcBef>
              <a:spcAft>
                <a:spcPts val="0"/>
              </a:spcAft>
              <a:buClr>
                <a:srgbClr val="0069E7"/>
              </a:buClr>
              <a:buSzTx/>
              <a:buFont typeface="Arial" panose="020B0604020202020204" pitchFamily="34" charset="0"/>
              <a:buChar char="•"/>
              <a:tabLst/>
              <a:defRPr/>
            </a:pPr>
            <a:r>
              <a:rPr kumimoji="0" lang="nb-NO" sz="2200" b="1" i="0" u="none" strike="noStrike" kern="1200" cap="none" spc="0" normalizeH="0" baseline="0" noProof="0" dirty="0">
                <a:ln>
                  <a:noFill/>
                </a:ln>
                <a:solidFill>
                  <a:srgbClr val="202020">
                    <a:lumMod val="90000"/>
                    <a:lumOff val="10000"/>
                  </a:srgbClr>
                </a:solidFill>
                <a:effectLst/>
                <a:uLnTx/>
                <a:uFillTx/>
                <a:latin typeface="Roboto"/>
                <a:ea typeface="Roboto" panose="02000000000000000000" pitchFamily="2" charset="0"/>
                <a:cs typeface="Roboto" panose="02000000000000000000" pitchFamily="2" charset="0"/>
              </a:rPr>
              <a:t>Fordeler for pårørende</a:t>
            </a:r>
            <a:br>
              <a:rPr kumimoji="0" lang="nb-NO" sz="2200" b="1" i="0" u="none" strike="noStrike" kern="1200" cap="none" spc="0" normalizeH="0" baseline="0" noProof="0" dirty="0">
                <a:ln>
                  <a:noFill/>
                </a:ln>
                <a:solidFill>
                  <a:srgbClr val="202020">
                    <a:lumMod val="90000"/>
                    <a:lumOff val="10000"/>
                  </a:srgbClr>
                </a:solidFill>
                <a:effectLst/>
                <a:uLnTx/>
                <a:uFillTx/>
                <a:latin typeface="Roboto"/>
                <a:ea typeface="Roboto" panose="02000000000000000000" pitchFamily="2" charset="0"/>
                <a:cs typeface="Roboto" panose="02000000000000000000" pitchFamily="2" charset="0"/>
              </a:rPr>
            </a:br>
            <a:r>
              <a:rPr kumimoji="0" lang="nb-NO" sz="2200" b="0" i="0" u="none" strike="noStrike" kern="1200" cap="none" spc="0" normalizeH="0" baseline="0" noProof="0" dirty="0">
                <a:ln>
                  <a:noFill/>
                </a:ln>
                <a:solidFill>
                  <a:srgbClr val="202020">
                    <a:lumMod val="90000"/>
                    <a:lumOff val="10000"/>
                  </a:srgbClr>
                </a:solidFill>
                <a:effectLst/>
                <a:uLnTx/>
                <a:uFillTx/>
                <a:latin typeface="Roboto"/>
                <a:ea typeface="Roboto" panose="02000000000000000000" pitchFamily="2" charset="0"/>
                <a:cs typeface="Roboto" panose="02000000000000000000" pitchFamily="2" charset="0"/>
              </a:rPr>
              <a:t>For pårørende kan avtalen bidra til anerkjennelse og inkludering i samarbeidet rundt pasienten eller brukeren. Den gir forutsigbarhet og gjør det lettere å vite hvem man skal kontakte ved spørsmål eller bekymringer. Avtalen kan også bidra til at pårørende ikke overlates ansvar de ikke kan bære alene, og den kan gi trygghet i samhandlingen med tjenesten.</a:t>
            </a:r>
          </a:p>
          <a:p>
            <a:endParaRPr lang="nb-NO" sz="1600" dirty="0">
              <a:latin typeface="Roboto" panose="02000000000000000000" pitchFamily="2" charset="0"/>
              <a:cs typeface="Arial" panose="020B0604020202020204" pitchFamily="34" charset="0"/>
            </a:endParaRPr>
          </a:p>
          <a:p>
            <a:endParaRPr lang="nb-NO" sz="1600" dirty="0">
              <a:latin typeface="Roboto" panose="02000000000000000000" pitchFamily="2" charset="0"/>
              <a:cs typeface="Arial" panose="020B0604020202020204" pitchFamily="34" charset="0"/>
            </a:endParaRPr>
          </a:p>
          <a:p>
            <a:endParaRPr lang="nb-NO" sz="1600" dirty="0">
              <a:latin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E2C5B980-6B14-BEDA-E48C-F7E4AC837ECB}"/>
              </a:ext>
            </a:extLst>
          </p:cNvPr>
          <p:cNvPicPr>
            <a:picLocks noChangeAspect="1"/>
          </p:cNvPicPr>
          <p:nvPr/>
        </p:nvPicPr>
        <p:blipFill>
          <a:blip r:embed="rId2"/>
          <a:stretch>
            <a:fillRect/>
          </a:stretch>
        </p:blipFill>
        <p:spPr>
          <a:xfrm>
            <a:off x="5489202" y="1665287"/>
            <a:ext cx="6601077" cy="5192713"/>
          </a:xfrm>
          <a:prstGeom prst="rect">
            <a:avLst/>
          </a:prstGeom>
        </p:spPr>
      </p:pic>
    </p:spTree>
    <p:extLst>
      <p:ext uri="{BB962C8B-B14F-4D97-AF65-F5344CB8AC3E}">
        <p14:creationId xmlns:p14="http://schemas.microsoft.com/office/powerpoint/2010/main" val="3937231213"/>
      </p:ext>
    </p:extLst>
  </p:cSld>
  <p:clrMapOvr>
    <a:masterClrMapping/>
  </p:clrMapOvr>
  <p:transition spd="slow">
    <p:push dir="u"/>
  </p:transition>
</p:sld>
</file>

<file path=ppt/theme/theme1.xml><?xml version="1.0" encoding="utf-8"?>
<a:theme xmlns:a="http://schemas.openxmlformats.org/drawingml/2006/main" name="Helsedir 2024">
  <a:themeElements>
    <a:clrScheme name="Hdir-2024">
      <a:dk1>
        <a:srgbClr val="202020"/>
      </a:dk1>
      <a:lt1>
        <a:srgbClr val="FFFFFF"/>
      </a:lt1>
      <a:dk2>
        <a:srgbClr val="504F4F"/>
      </a:dk2>
      <a:lt2>
        <a:srgbClr val="F0F5FF"/>
      </a:lt2>
      <a:accent1>
        <a:srgbClr val="025069"/>
      </a:accent1>
      <a:accent2>
        <a:srgbClr val="037FA2"/>
      </a:accent2>
      <a:accent3>
        <a:srgbClr val="0069E7"/>
      </a:accent3>
      <a:accent4>
        <a:srgbClr val="7C145C"/>
      </a:accent4>
      <a:accent5>
        <a:srgbClr val="366558"/>
      </a:accent5>
      <a:accent6>
        <a:srgbClr val="94DBC9"/>
      </a:accent6>
      <a:hlink>
        <a:srgbClr val="0069E7"/>
      </a:hlink>
      <a:folHlink>
        <a:srgbClr val="0069E7"/>
      </a:folHlink>
    </a:clrScheme>
    <a:fontScheme name="Tes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Powerpointmal_V3" id="{9C13EBD8-02F8-48DA-A756-081EBD89FEC8}" vid="{1A349A19-C227-47A4-B392-4302C8FF2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08874B1F5FF04EAFC539AFD07E303E" ma:contentTypeVersion="3" ma:contentTypeDescription="Opprett et nytt dokument." ma:contentTypeScope="" ma:versionID="4007fa65e8bf9789a1a3aa04dc4a2077">
  <xsd:schema xmlns:xsd="http://www.w3.org/2001/XMLSchema" xmlns:xs="http://www.w3.org/2001/XMLSchema" xmlns:p="http://schemas.microsoft.com/office/2006/metadata/properties" xmlns:ns2="52b5a2b6-f7a7-4188-956e-cfc93c3af8da" targetNamespace="http://schemas.microsoft.com/office/2006/metadata/properties" ma:root="true" ma:fieldsID="410848f914768da9b2d7c416bb555a31" ns2:_="">
    <xsd:import namespace="52b5a2b6-f7a7-4188-956e-cfc93c3af8da"/>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b5a2b6-f7a7-4188-956e-cfc93c3af8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99BCC8-A64F-4F1B-8291-F67A4467FCBF}">
  <ds:schemaRefs>
    <ds:schemaRef ds:uri="52b5a2b6-f7a7-4188-956e-cfc93c3af8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8110D76-02B9-42DB-BF0B-9B2DD353486D}">
  <ds:schemaRefs>
    <ds:schemaRef ds:uri="http://schemas.microsoft.com/sharepoint/v3/contenttype/forms"/>
  </ds:schemaRefs>
</ds:datastoreItem>
</file>

<file path=customXml/itemProps3.xml><?xml version="1.0" encoding="utf-8"?>
<ds:datastoreItem xmlns:ds="http://schemas.openxmlformats.org/officeDocument/2006/customXml" ds:itemID="{D6D6AEBF-E63A-43C3-B22C-4549B30919C7}">
  <ds:schemaRefs>
    <ds:schemaRef ds:uri="http://schemas.microsoft.com/office/infopath/2007/PartnerControls"/>
    <ds:schemaRef ds:uri="52b5a2b6-f7a7-4188-956e-cfc93c3af8d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Helsedir 2024</Template>
  <TotalTime>7</TotalTime>
  <Words>2427</Words>
  <Application>Microsoft Office PowerPoint</Application>
  <PresentationFormat>Widescreen</PresentationFormat>
  <Paragraphs>164</Paragraphs>
  <Slides>46</Slides>
  <Notes>2</Notes>
  <HiddenSlides>0</HiddenSlides>
  <MMClips>0</MMClips>
  <ScaleCrop>false</ScaleCrop>
  <HeadingPairs>
    <vt:vector size="4" baseType="variant">
      <vt:variant>
        <vt:lpstr>Tema</vt:lpstr>
      </vt:variant>
      <vt:variant>
        <vt:i4>1</vt:i4>
      </vt:variant>
      <vt:variant>
        <vt:lpstr>Lysbildetitler</vt:lpstr>
      </vt:variant>
      <vt:variant>
        <vt:i4>46</vt:i4>
      </vt:variant>
    </vt:vector>
  </HeadingPairs>
  <TitlesOfParts>
    <vt:vector size="47" baseType="lpstr">
      <vt:lpstr>Helsedir 2024</vt:lpstr>
      <vt:lpstr>Pårørendeavtale</vt:lpstr>
      <vt:lpstr>Agenda</vt:lpstr>
      <vt:lpstr>Pårørendeavtale</vt:lpstr>
      <vt:lpstr>Pårørendemedvirkning</vt:lpstr>
      <vt:lpstr>PowerPoint-presentasjon</vt:lpstr>
      <vt:lpstr>Målet  med pårørendeavtale</vt:lpstr>
      <vt:lpstr>Formål med pårørendeavtale er å: </vt:lpstr>
      <vt:lpstr>Hvem er  pårørendeavtale for</vt:lpstr>
      <vt:lpstr>Fordeler ved bruk av pårørendeavtale</vt:lpstr>
      <vt:lpstr>PowerPoint-presentasjon</vt:lpstr>
      <vt:lpstr>Når er det aktuelt å lage en pårørendeavtale? </vt:lpstr>
      <vt:lpstr>PowerPoint-presentasjon</vt:lpstr>
      <vt:lpstr>PowerPoint-presentasjon</vt:lpstr>
      <vt:lpstr>PowerPoint-presentasjon</vt:lpstr>
      <vt:lpstr>PowerPoint-presentasjon</vt:lpstr>
      <vt:lpstr>Behov for endringer i pasientens/brukerens tjenestetilbud eller IP </vt:lpstr>
      <vt:lpstr>PowerPoint-presentasjon</vt:lpstr>
      <vt:lpstr>Involvering av pasient eller bruker </vt:lpstr>
      <vt:lpstr>Involvering av pasient eller bruker </vt:lpstr>
      <vt:lpstr>Involvering av pasient eller bruker </vt:lpstr>
      <vt:lpstr>PowerPoint-presentasjon</vt:lpstr>
      <vt:lpstr>Særlige forberedelser til første samtale</vt:lpstr>
      <vt:lpstr>Særlige forberedelser til første samtale</vt:lpstr>
      <vt:lpstr>PowerPoint-presentasjon</vt:lpstr>
      <vt:lpstr>Forberedelser før hver samtale</vt:lpstr>
      <vt:lpstr>Forberedelser før hver samtale</vt:lpstr>
      <vt:lpstr>Forberedelser før hver samtale</vt:lpstr>
      <vt:lpstr>PowerPoint-presentasjon</vt:lpstr>
      <vt:lpstr>Gjennomføring  av samtalen</vt:lpstr>
      <vt:lpstr>PowerPoint-presentasjon</vt:lpstr>
      <vt:lpstr>1. Oppbevaring/arkivering av avtalen</vt:lpstr>
      <vt:lpstr>2. Oppbevaring/arkivering av avtalen</vt:lpstr>
      <vt:lpstr>3. Oppbevaring/arkivering av avtalen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Hva skal dokumenteres?</vt:lpstr>
      <vt:lpstr>Gevinster ved å ta i bruk pårørendeavtale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Pårørendeavtale</dc:title>
  <dc:creator>Vitalii Ikoev</dc:creator>
  <cp:lastModifiedBy>Yvonne Solberg</cp:lastModifiedBy>
  <cp:revision>6</cp:revision>
  <cp:lastPrinted>2024-09-01T14:33:52Z</cp:lastPrinted>
  <dcterms:created xsi:type="dcterms:W3CDTF">2024-07-03T10:39:43Z</dcterms:created>
  <dcterms:modified xsi:type="dcterms:W3CDTF">2026-03-25T14:18:16Z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0x0101002B08874B1F5FF04EAFC539AFD07E303E</vt:lpwstr>
  </property>
</Properties>
</file>