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E9D58-1884-4564-B8D6-6D8695263A9F}" v="332" dt="2023-03-08T09:21:13.12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414" autoAdjust="0"/>
  </p:normalViewPr>
  <p:slideViewPr>
    <p:cSldViewPr snapToGrid="0">
      <p:cViewPr varScale="1">
        <p:scale>
          <a:sx n="47" d="100"/>
          <a:sy n="47" d="100"/>
        </p:scale>
        <p:origin x="108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je"/>
          <p:cNvSpPr/>
          <p:nvPr/>
        </p:nvSpPr>
        <p:spPr>
          <a:xfrm>
            <a:off x="1066800" y="6680200"/>
            <a:ext cx="22252676" cy="182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teltekst"/>
          <p:cNvSpPr txBox="1">
            <a:spLocks noGrp="1"/>
          </p:cNvSpPr>
          <p:nvPr>
            <p:ph type="title"/>
          </p:nvPr>
        </p:nvSpPr>
        <p:spPr>
          <a:xfrm>
            <a:off x="1066800" y="1854200"/>
            <a:ext cx="22237700" cy="44704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14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066800" y="7048500"/>
            <a:ext cx="22237700" cy="14351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– 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647700">
              <a:spcBef>
                <a:spcPts val="0"/>
              </a:spcBef>
              <a:buSzTx/>
              <a:buFontTx/>
              <a:buNone/>
              <a:defRPr sz="3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 Johnny Appleseed</a:t>
            </a:r>
          </a:p>
        </p:txBody>
      </p:sp>
      <p:sp>
        <p:nvSpPr>
          <p:cNvPr id="102" name="«Skriv et sitat her.»"/>
          <p:cNvSpPr txBox="1">
            <a:spLocks noGrp="1"/>
          </p:cNvSpPr>
          <p:nvPr>
            <p:ph type="body" sz="quarter" idx="22"/>
          </p:nvPr>
        </p:nvSpPr>
        <p:spPr>
          <a:xfrm>
            <a:off x="2387600" y="6061864"/>
            <a:ext cx="19621500" cy="944572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647700">
              <a:spcBef>
                <a:spcPts val="3400"/>
              </a:spcBef>
              <a:buSzTx/>
              <a:buFontTx/>
              <a:buNone/>
              <a:defRPr sz="5600"/>
            </a:lvl1pPr>
          </a:lstStyle>
          <a:p>
            <a:r>
              <a:t>«Skriv et sitat her.»</a:t>
            </a:r>
          </a:p>
        </p:txBody>
      </p:sp>
      <p:sp>
        <p:nvSpPr>
          <p:cNvPr id="10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uftfoto av en gammel by i Italia"/>
          <p:cNvSpPr>
            <a:spLocks noGrp="1"/>
          </p:cNvSpPr>
          <p:nvPr>
            <p:ph type="pic" idx="21"/>
          </p:nvPr>
        </p:nvSpPr>
        <p:spPr>
          <a:xfrm>
            <a:off x="-12700" y="-25400"/>
            <a:ext cx="24384000" cy="177743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e – horisont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je"/>
          <p:cNvSpPr/>
          <p:nvPr/>
        </p:nvSpPr>
        <p:spPr>
          <a:xfrm>
            <a:off x="14147800" y="11214100"/>
            <a:ext cx="0" cy="2000430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utsnitt med vinkel opp mot Colosseum under en blå himmel"/>
          <p:cNvSpPr>
            <a:spLocks noGrp="1"/>
          </p:cNvSpPr>
          <p:nvPr>
            <p:ph type="pic" idx="21"/>
          </p:nvPr>
        </p:nvSpPr>
        <p:spPr>
          <a:xfrm>
            <a:off x="-88900" y="-38100"/>
            <a:ext cx="35966400" cy="21882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Titteltekst"/>
          <p:cNvSpPr txBox="1">
            <a:spLocks noGrp="1"/>
          </p:cNvSpPr>
          <p:nvPr>
            <p:ph type="title"/>
          </p:nvPr>
        </p:nvSpPr>
        <p:spPr>
          <a:xfrm>
            <a:off x="2641600" y="10947400"/>
            <a:ext cx="10858500" cy="23876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Titteltekst</a:t>
            </a:r>
          </a:p>
        </p:txBody>
      </p:sp>
      <p:sp>
        <p:nvSpPr>
          <p:cNvPr id="25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4719300" y="11938000"/>
            <a:ext cx="92837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2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tel – sentr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teltekst"/>
          <p:cNvSpPr txBox="1">
            <a:spLocks noGrp="1"/>
          </p:cNvSpPr>
          <p:nvPr>
            <p:ph type="title"/>
          </p:nvPr>
        </p:nvSpPr>
        <p:spPr>
          <a:xfrm>
            <a:off x="1066800" y="4622800"/>
            <a:ext cx="22237700" cy="4470400"/>
          </a:xfrm>
          <a:prstGeom prst="rect">
            <a:avLst/>
          </a:prstGeom>
        </p:spPr>
        <p:txBody>
          <a:bodyPr anchor="ctr"/>
          <a:lstStyle/>
          <a:p>
            <a:r>
              <a:t>Titteltekst</a:t>
            </a:r>
          </a:p>
        </p:txBody>
      </p:sp>
      <p:sp>
        <p:nvSpPr>
          <p:cNvPr id="34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e –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je"/>
          <p:cNvSpPr/>
          <p:nvPr/>
        </p:nvSpPr>
        <p:spPr>
          <a:xfrm>
            <a:off x="1066800" y="6845300"/>
            <a:ext cx="10002141" cy="0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utsnitt med vinkel opp mot Colosseum under en blå himmel"/>
          <p:cNvSpPr>
            <a:spLocks noGrp="1"/>
          </p:cNvSpPr>
          <p:nvPr>
            <p:ph type="pic" idx="21"/>
          </p:nvPr>
        </p:nvSpPr>
        <p:spPr>
          <a:xfrm>
            <a:off x="9867900" y="-12700"/>
            <a:ext cx="20929600" cy="13982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Titteltekst"/>
          <p:cNvSpPr txBox="1">
            <a:spLocks noGrp="1"/>
          </p:cNvSpPr>
          <p:nvPr>
            <p:ph type="title"/>
          </p:nvPr>
        </p:nvSpPr>
        <p:spPr>
          <a:xfrm>
            <a:off x="1066800" y="2019300"/>
            <a:ext cx="10007600" cy="44704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44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066800" y="7213600"/>
            <a:ext cx="10007600" cy="4470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5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079601" y="12985800"/>
            <a:ext cx="241403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5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61" name="Brødtekst nivå 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2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tel, punktteg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je"/>
          <p:cNvSpPr/>
          <p:nvPr/>
        </p:nvSpPr>
        <p:spPr>
          <a:xfrm>
            <a:off x="1066800" y="2768600"/>
            <a:ext cx="9512612" cy="186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rad med blå gondoler med Venezia i bakgrunnen"/>
          <p:cNvSpPr>
            <a:spLocks noGrp="1"/>
          </p:cNvSpPr>
          <p:nvPr>
            <p:ph type="pic" idx="21"/>
          </p:nvPr>
        </p:nvSpPr>
        <p:spPr>
          <a:xfrm>
            <a:off x="12052300" y="-1016000"/>
            <a:ext cx="12788900" cy="1903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Titteltekst"/>
          <p:cNvSpPr txBox="1">
            <a:spLocks noGrp="1"/>
          </p:cNvSpPr>
          <p:nvPr>
            <p:ph type="title"/>
          </p:nvPr>
        </p:nvSpPr>
        <p:spPr>
          <a:xfrm>
            <a:off x="1066800" y="469900"/>
            <a:ext cx="9525000" cy="19685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72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1066800" y="3124200"/>
            <a:ext cx="9525000" cy="9372600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ts val="4200"/>
              </a:spcBef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indent="-457200">
              <a:spcBef>
                <a:spcPts val="4200"/>
              </a:spcBef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indent="-457200">
              <a:spcBef>
                <a:spcPts val="4200"/>
              </a:spcBef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indent="-457200">
              <a:spcBef>
                <a:spcPts val="4200"/>
              </a:spcBef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indent="-457200">
              <a:spcBef>
                <a:spcPts val="4200"/>
              </a:spcBef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73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957643" y="12985800"/>
            <a:ext cx="241403" cy="374600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1663700" y="1244600"/>
            <a:ext cx="21031200" cy="11201400"/>
          </a:xfrm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8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e – 3 pe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je"/>
          <p:cNvSpPr/>
          <p:nvPr/>
        </p:nvSpPr>
        <p:spPr>
          <a:xfrm flipH="1">
            <a:off x="15811739" y="711200"/>
            <a:ext cx="1" cy="11143606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Linje"/>
          <p:cNvSpPr/>
          <p:nvPr/>
        </p:nvSpPr>
        <p:spPr>
          <a:xfrm>
            <a:off x="15811500" y="6277570"/>
            <a:ext cx="7763085" cy="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bro over en elv med bybebyggelse i bakgrunnen"/>
          <p:cNvSpPr>
            <a:spLocks noGrp="1"/>
          </p:cNvSpPr>
          <p:nvPr>
            <p:ph type="pic" sz="quarter" idx="21"/>
          </p:nvPr>
        </p:nvSpPr>
        <p:spPr>
          <a:xfrm>
            <a:off x="15930593" y="6423034"/>
            <a:ext cx="9151185" cy="61087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rad med blå gondoler med Venezia i bakgrunnen"/>
          <p:cNvSpPr>
            <a:spLocks noGrp="1"/>
          </p:cNvSpPr>
          <p:nvPr>
            <p:ph type="pic" sz="half" idx="22"/>
          </p:nvPr>
        </p:nvSpPr>
        <p:spPr>
          <a:xfrm>
            <a:off x="15900400" y="-152400"/>
            <a:ext cx="7785100" cy="11595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luftfoto av en gammel by i Italia"/>
          <p:cNvSpPr>
            <a:spLocks noGrp="1"/>
          </p:cNvSpPr>
          <p:nvPr>
            <p:ph type="pic" idx="23"/>
          </p:nvPr>
        </p:nvSpPr>
        <p:spPr>
          <a:xfrm>
            <a:off x="622300" y="711200"/>
            <a:ext cx="15544800" cy="11328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977900" y="12179300"/>
            <a:ext cx="14579600" cy="1320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3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94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je"/>
          <p:cNvSpPr/>
          <p:nvPr/>
        </p:nvSpPr>
        <p:spPr>
          <a:xfrm>
            <a:off x="1066800" y="2768600"/>
            <a:ext cx="22252698" cy="182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teltekst"/>
          <p:cNvSpPr txBox="1">
            <a:spLocks noGrp="1"/>
          </p:cNvSpPr>
          <p:nvPr>
            <p:ph type="title"/>
          </p:nvPr>
        </p:nvSpPr>
        <p:spPr>
          <a:xfrm>
            <a:off x="1066800" y="469900"/>
            <a:ext cx="22237700" cy="196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Titteltekst</a:t>
            </a:r>
          </a:p>
        </p:txBody>
      </p:sp>
      <p:sp>
        <p:nvSpPr>
          <p:cNvPr id="4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1066800" y="3124200"/>
            <a:ext cx="22237700" cy="937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5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23343323" y="12985800"/>
            <a:ext cx="241402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Helvetica Neue"/>
        <a:buChar char="•"/>
        <a:tabLst/>
        <a:defRPr sz="50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ase fra Fødeavdelinge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r>
              <a:rPr dirty="0"/>
              <a:t>Case </a:t>
            </a:r>
            <a:r>
              <a:rPr dirty="0" err="1"/>
              <a:t>fra</a:t>
            </a:r>
            <a:r>
              <a:rPr dirty="0"/>
              <a:t> </a:t>
            </a:r>
            <a:r>
              <a:rPr dirty="0" err="1"/>
              <a:t>Fødeavdelingen</a:t>
            </a:r>
            <a:endParaRPr dirty="0"/>
          </a:p>
        </p:txBody>
      </p:sp>
      <p:sp>
        <p:nvSpPr>
          <p:cNvPr id="128" name="Marte Jettestad…"/>
          <p:cNvSpPr txBox="1">
            <a:spLocks noGrp="1"/>
          </p:cNvSpPr>
          <p:nvPr>
            <p:ph type="subTitle" sz="quarter" idx="1"/>
          </p:nvPr>
        </p:nvSpPr>
        <p:spPr>
          <a:xfrm>
            <a:off x="1066800" y="7048500"/>
            <a:ext cx="22237700" cy="2443282"/>
          </a:xfrm>
          <a:prstGeom prst="rect">
            <a:avLst/>
          </a:prstGeom>
        </p:spPr>
        <p:txBody>
          <a:bodyPr/>
          <a:lstStyle/>
          <a:p>
            <a:r>
              <a:rPr dirty="0"/>
              <a:t>Marte Jettestad</a:t>
            </a:r>
          </a:p>
          <a:p>
            <a:r>
              <a:rPr dirty="0" err="1"/>
              <a:t>Overlege</a:t>
            </a:r>
            <a:r>
              <a:rPr dirty="0"/>
              <a:t> </a:t>
            </a:r>
          </a:p>
          <a:p>
            <a:r>
              <a:rPr dirty="0"/>
              <a:t>Stord </a:t>
            </a:r>
            <a:r>
              <a:rPr dirty="0" err="1"/>
              <a:t>sykehus</a:t>
            </a:r>
            <a:r>
              <a:rPr dirty="0"/>
              <a:t>, Helse </a:t>
            </a:r>
            <a:r>
              <a:rPr dirty="0" err="1"/>
              <a:t>Fonna</a:t>
            </a:r>
            <a:r>
              <a:rPr dirty="0"/>
              <a:t> </a:t>
            </a:r>
          </a:p>
          <a:p>
            <a:r>
              <a:rPr dirty="0" err="1"/>
              <a:t>Nasjonalt</a:t>
            </a:r>
            <a:r>
              <a:rPr dirty="0"/>
              <a:t>  </a:t>
            </a:r>
            <a:r>
              <a:rPr dirty="0" err="1"/>
              <a:t>nettverk</a:t>
            </a:r>
            <a:r>
              <a:rPr dirty="0"/>
              <a:t> for </a:t>
            </a:r>
            <a:r>
              <a:rPr dirty="0" err="1"/>
              <a:t>arbeid</a:t>
            </a:r>
            <a:r>
              <a:rPr dirty="0"/>
              <a:t> mot </a:t>
            </a:r>
            <a:r>
              <a:rPr dirty="0" err="1"/>
              <a:t>menneskehandel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helse</a:t>
            </a:r>
            <a:r>
              <a:rPr dirty="0"/>
              <a:t>- og </a:t>
            </a:r>
            <a:r>
              <a:rPr dirty="0" err="1"/>
              <a:t>omsorgstjenestene</a:t>
            </a:r>
            <a:endParaRPr dirty="0"/>
          </a:p>
        </p:txBody>
      </p:sp>
      <p:grpSp>
        <p:nvGrpSpPr>
          <p:cNvPr id="2" name="Gruppe 1" descr="Tre bilder av Stord sykehus Helse Fonna">
            <a:extLst>
              <a:ext uri="{FF2B5EF4-FFF2-40B4-BE49-F238E27FC236}">
                <a16:creationId xmlns:a16="http://schemas.microsoft.com/office/drawing/2014/main" id="{BBB001CB-2C6E-4874-D94E-2831817B7185}"/>
              </a:ext>
            </a:extLst>
          </p:cNvPr>
          <p:cNvGrpSpPr/>
          <p:nvPr/>
        </p:nvGrpSpPr>
        <p:grpSpPr>
          <a:xfrm>
            <a:off x="17989762" y="-27730"/>
            <a:ext cx="6509706" cy="13898769"/>
            <a:chOff x="17989762" y="-27730"/>
            <a:chExt cx="6509706" cy="13898769"/>
          </a:xfrm>
        </p:grpSpPr>
        <p:pic>
          <p:nvPicPr>
            <p:cNvPr id="129" name="Bilde" descr="Tre bilder av Stord sykehus, Helse Fonna">
              <a:extLs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95289" y="9061050"/>
              <a:ext cx="5939291" cy="4809989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30" name="Bilde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708424" y="4238249"/>
              <a:ext cx="3663064" cy="488408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31" name="Bilde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989762" y="-27730"/>
              <a:ext cx="6509706" cy="4327261"/>
            </a:xfrm>
            <a:prstGeom prst="rect">
              <a:avLst/>
            </a:prstGeom>
            <a:ln w="12700">
              <a:miter lim="400000"/>
            </a:ln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ruende prematur føds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Truende</a:t>
            </a:r>
            <a:r>
              <a:rPr dirty="0"/>
              <a:t> </a:t>
            </a:r>
            <a:r>
              <a:rPr dirty="0" err="1"/>
              <a:t>prematur</a:t>
            </a:r>
            <a:r>
              <a:rPr dirty="0"/>
              <a:t> </a:t>
            </a:r>
            <a:r>
              <a:rPr dirty="0" err="1"/>
              <a:t>fødsel</a:t>
            </a:r>
            <a:endParaRPr dirty="0"/>
          </a:p>
        </p:txBody>
      </p:sp>
      <p:sp>
        <p:nvSpPr>
          <p:cNvPr id="134" name="Litt over 6 % av alle barn fødes før svangerskapsuke 37. Mange fler legges inn til observasjon pga magesmerter eller diffuse tegn på truende for tidlig fødse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Litt</a:t>
            </a:r>
            <a:r>
              <a:rPr dirty="0"/>
              <a:t> over 6 % av alle barn </a:t>
            </a:r>
            <a:r>
              <a:rPr dirty="0" err="1"/>
              <a:t>fødes</a:t>
            </a:r>
            <a:r>
              <a:rPr dirty="0"/>
              <a:t> </a:t>
            </a:r>
            <a:r>
              <a:rPr dirty="0" err="1"/>
              <a:t>før</a:t>
            </a:r>
            <a:r>
              <a:rPr dirty="0"/>
              <a:t> </a:t>
            </a:r>
            <a:r>
              <a:rPr dirty="0" err="1"/>
              <a:t>svangerskapsuke</a:t>
            </a:r>
            <a:r>
              <a:rPr dirty="0"/>
              <a:t> 37. Mange </a:t>
            </a:r>
            <a:r>
              <a:rPr dirty="0" err="1"/>
              <a:t>fler</a:t>
            </a:r>
            <a:r>
              <a:rPr dirty="0"/>
              <a:t> </a:t>
            </a:r>
            <a:r>
              <a:rPr dirty="0" err="1"/>
              <a:t>legges</a:t>
            </a:r>
            <a:r>
              <a:rPr dirty="0"/>
              <a:t> inn til </a:t>
            </a:r>
            <a:r>
              <a:rPr dirty="0" err="1"/>
              <a:t>observasjon</a:t>
            </a:r>
            <a:r>
              <a:rPr dirty="0"/>
              <a:t> </a:t>
            </a:r>
            <a:r>
              <a:rPr dirty="0" err="1"/>
              <a:t>pga</a:t>
            </a:r>
            <a:r>
              <a:rPr dirty="0"/>
              <a:t> </a:t>
            </a:r>
            <a:r>
              <a:rPr dirty="0" err="1"/>
              <a:t>magesmerter</a:t>
            </a:r>
            <a:r>
              <a:rPr dirty="0"/>
              <a:t> </a:t>
            </a:r>
            <a:r>
              <a:rPr dirty="0" err="1"/>
              <a:t>eller</a:t>
            </a:r>
            <a:r>
              <a:rPr dirty="0"/>
              <a:t> diffuse </a:t>
            </a:r>
            <a:r>
              <a:rPr dirty="0" err="1"/>
              <a:t>tegn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truende</a:t>
            </a:r>
            <a:r>
              <a:rPr dirty="0"/>
              <a:t> for </a:t>
            </a:r>
            <a:r>
              <a:rPr dirty="0" err="1"/>
              <a:t>tidlig</a:t>
            </a:r>
            <a:r>
              <a:rPr dirty="0"/>
              <a:t> </a:t>
            </a:r>
            <a:r>
              <a:rPr dirty="0" err="1"/>
              <a:t>fødsel</a:t>
            </a:r>
            <a:endParaRPr dirty="0"/>
          </a:p>
          <a:p>
            <a:r>
              <a:rPr dirty="0" err="1"/>
              <a:t>Kvinne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20 </a:t>
            </a:r>
            <a:r>
              <a:rPr dirty="0" err="1"/>
              <a:t>årene</a:t>
            </a:r>
            <a:r>
              <a:rPr dirty="0"/>
              <a:t> </a:t>
            </a:r>
            <a:r>
              <a:rPr dirty="0" err="1"/>
              <a:t>fra</a:t>
            </a:r>
            <a:r>
              <a:rPr dirty="0"/>
              <a:t> et </a:t>
            </a:r>
            <a:r>
              <a:rPr dirty="0" err="1"/>
              <a:t>ikke</a:t>
            </a:r>
            <a:r>
              <a:rPr dirty="0"/>
              <a:t>- EU land </a:t>
            </a:r>
            <a:r>
              <a:rPr dirty="0" err="1"/>
              <a:t>kommer</a:t>
            </a:r>
            <a:r>
              <a:rPr dirty="0"/>
              <a:t> til </a:t>
            </a:r>
            <a:r>
              <a:rPr dirty="0" err="1"/>
              <a:t>observasjon</a:t>
            </a:r>
            <a:r>
              <a:rPr dirty="0"/>
              <a:t> for </a:t>
            </a:r>
            <a:r>
              <a:rPr dirty="0" err="1"/>
              <a:t>truende</a:t>
            </a:r>
            <a:r>
              <a:rPr dirty="0"/>
              <a:t> </a:t>
            </a:r>
            <a:r>
              <a:rPr dirty="0" err="1"/>
              <a:t>prematur</a:t>
            </a:r>
            <a:r>
              <a:rPr dirty="0"/>
              <a:t> </a:t>
            </a:r>
            <a:r>
              <a:rPr dirty="0" err="1"/>
              <a:t>fødsel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svangerskapsuke</a:t>
            </a:r>
            <a:r>
              <a:rPr dirty="0"/>
              <a:t> 31 </a:t>
            </a:r>
          </a:p>
          <a:p>
            <a:r>
              <a:rPr dirty="0" err="1"/>
              <a:t>Kommer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ambulanse</a:t>
            </a:r>
            <a:r>
              <a:rPr dirty="0"/>
              <a:t>? Via </a:t>
            </a:r>
            <a:r>
              <a:rPr dirty="0" err="1"/>
              <a:t>Legevakt</a:t>
            </a:r>
            <a:r>
              <a:rPr dirty="0"/>
              <a:t>? </a:t>
            </a:r>
          </a:p>
          <a:p>
            <a:r>
              <a:rPr dirty="0" err="1"/>
              <a:t>Tilsyn</a:t>
            </a:r>
            <a:r>
              <a:rPr dirty="0"/>
              <a:t> </a:t>
            </a:r>
            <a:r>
              <a:rPr dirty="0" err="1"/>
              <a:t>fra</a:t>
            </a:r>
            <a:r>
              <a:rPr dirty="0"/>
              <a:t> </a:t>
            </a:r>
            <a:r>
              <a:rPr dirty="0" err="1"/>
              <a:t>kirurg</a:t>
            </a:r>
            <a:r>
              <a:rPr dirty="0"/>
              <a:t>. </a:t>
            </a:r>
            <a:r>
              <a:rPr dirty="0" err="1"/>
              <a:t>Undersøkes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radiologisk</a:t>
            </a:r>
            <a:r>
              <a:rPr dirty="0"/>
              <a:t> </a:t>
            </a:r>
            <a:r>
              <a:rPr dirty="0" err="1"/>
              <a:t>avdeling</a:t>
            </a:r>
            <a:r>
              <a:rPr dirty="0"/>
              <a:t> og det </a:t>
            </a:r>
            <a:r>
              <a:rPr dirty="0" err="1"/>
              <a:t>tas</a:t>
            </a:r>
            <a:r>
              <a:rPr dirty="0"/>
              <a:t> </a:t>
            </a:r>
            <a:r>
              <a:rPr dirty="0" err="1"/>
              <a:t>urin</a:t>
            </a:r>
            <a:r>
              <a:rPr dirty="0"/>
              <a:t> og </a:t>
            </a:r>
            <a:r>
              <a:rPr dirty="0" err="1"/>
              <a:t>blodprøver</a:t>
            </a:r>
            <a:r>
              <a:rPr dirty="0"/>
              <a:t>. </a:t>
            </a:r>
            <a:r>
              <a:rPr dirty="0" err="1"/>
              <a:t>Barnefar</a:t>
            </a:r>
            <a:r>
              <a:rPr dirty="0"/>
              <a:t> er med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tolk</a:t>
            </a:r>
            <a:r>
              <a:rPr dirty="0"/>
              <a:t>. Han </a:t>
            </a:r>
            <a:r>
              <a:rPr dirty="0" err="1"/>
              <a:t>har</a:t>
            </a:r>
            <a:r>
              <a:rPr dirty="0"/>
              <a:t> med </a:t>
            </a:r>
            <a:r>
              <a:rPr dirty="0" err="1"/>
              <a:t>Helsekort</a:t>
            </a:r>
            <a:r>
              <a:rPr dirty="0"/>
              <a:t> og ID </a:t>
            </a:r>
            <a:r>
              <a:rPr dirty="0" err="1"/>
              <a:t>papirer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østeren hans kommer når han er hjemme. Andre natt overtales pårørende til å reise hje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Søsteren</a:t>
            </a:r>
            <a:r>
              <a:rPr dirty="0"/>
              <a:t> </a:t>
            </a:r>
            <a:r>
              <a:rPr dirty="0" err="1"/>
              <a:t>hans</a:t>
            </a:r>
            <a:r>
              <a:rPr dirty="0"/>
              <a:t> </a:t>
            </a:r>
            <a:r>
              <a:rPr dirty="0" err="1"/>
              <a:t>kommer</a:t>
            </a:r>
            <a:r>
              <a:rPr dirty="0"/>
              <a:t> </a:t>
            </a:r>
            <a:r>
              <a:rPr dirty="0" err="1"/>
              <a:t>når</a:t>
            </a:r>
            <a:r>
              <a:rPr dirty="0"/>
              <a:t> </a:t>
            </a:r>
            <a:r>
              <a:rPr dirty="0" err="1"/>
              <a:t>han</a:t>
            </a:r>
            <a:r>
              <a:rPr dirty="0"/>
              <a:t> er </a:t>
            </a:r>
            <a:r>
              <a:rPr dirty="0" err="1"/>
              <a:t>hjemme</a:t>
            </a:r>
            <a:r>
              <a:rPr dirty="0"/>
              <a:t>. Andre </a:t>
            </a:r>
            <a:r>
              <a:rPr dirty="0" err="1"/>
              <a:t>natt</a:t>
            </a:r>
            <a:r>
              <a:rPr dirty="0"/>
              <a:t> </a:t>
            </a:r>
            <a:r>
              <a:rPr dirty="0" err="1"/>
              <a:t>overtales</a:t>
            </a:r>
            <a:r>
              <a:rPr dirty="0"/>
              <a:t> </a:t>
            </a:r>
            <a:r>
              <a:rPr dirty="0" err="1"/>
              <a:t>pårørende</a:t>
            </a:r>
            <a:r>
              <a:rPr dirty="0"/>
              <a:t> til å </a:t>
            </a:r>
            <a:r>
              <a:rPr dirty="0" err="1"/>
              <a:t>reise</a:t>
            </a:r>
            <a:r>
              <a:rPr dirty="0"/>
              <a:t> </a:t>
            </a:r>
            <a:r>
              <a:rPr dirty="0" err="1"/>
              <a:t>hjem</a:t>
            </a:r>
            <a:r>
              <a:rPr dirty="0"/>
              <a:t> </a:t>
            </a:r>
          </a:p>
          <a:p>
            <a:r>
              <a:rPr dirty="0"/>
              <a:t>Da det er </a:t>
            </a:r>
            <a:r>
              <a:rPr dirty="0" err="1"/>
              <a:t>mistanke</a:t>
            </a:r>
            <a:r>
              <a:rPr dirty="0"/>
              <a:t> om </a:t>
            </a:r>
            <a:r>
              <a:rPr dirty="0" err="1"/>
              <a:t>utnyttelse</a:t>
            </a:r>
            <a:r>
              <a:rPr dirty="0"/>
              <a:t> </a:t>
            </a:r>
            <a:r>
              <a:rPr dirty="0" err="1"/>
              <a:t>har</a:t>
            </a:r>
            <a:r>
              <a:rPr dirty="0"/>
              <a:t> vi </a:t>
            </a:r>
            <a:r>
              <a:rPr dirty="0" err="1"/>
              <a:t>kalt</a:t>
            </a:r>
            <a:r>
              <a:rPr dirty="0"/>
              <a:t> inn </a:t>
            </a:r>
            <a:r>
              <a:rPr dirty="0" err="1"/>
              <a:t>bakvakt</a:t>
            </a:r>
            <a:r>
              <a:rPr dirty="0"/>
              <a:t> </a:t>
            </a:r>
            <a:r>
              <a:rPr dirty="0" err="1"/>
              <a:t>slik</a:t>
            </a:r>
            <a:r>
              <a:rPr dirty="0"/>
              <a:t> at den med </a:t>
            </a:r>
            <a:r>
              <a:rPr dirty="0" err="1"/>
              <a:t>mest</a:t>
            </a:r>
            <a:r>
              <a:rPr dirty="0"/>
              <a:t> </a:t>
            </a:r>
            <a:r>
              <a:rPr dirty="0" err="1"/>
              <a:t>erfaring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feltet</a:t>
            </a:r>
            <a:r>
              <a:rPr dirty="0"/>
              <a:t> </a:t>
            </a:r>
            <a:r>
              <a:rPr dirty="0" err="1"/>
              <a:t>får</a:t>
            </a:r>
            <a:r>
              <a:rPr dirty="0"/>
              <a:t> </a:t>
            </a:r>
            <a:r>
              <a:rPr dirty="0" err="1"/>
              <a:t>anledning</a:t>
            </a:r>
            <a:r>
              <a:rPr dirty="0"/>
              <a:t> til å </a:t>
            </a:r>
            <a:r>
              <a:rPr dirty="0" err="1"/>
              <a:t>snakke</a:t>
            </a:r>
            <a:r>
              <a:rPr dirty="0"/>
              <a:t> med </a:t>
            </a:r>
            <a:r>
              <a:rPr dirty="0" err="1"/>
              <a:t>kvinnen</a:t>
            </a:r>
            <a:r>
              <a:rPr dirty="0"/>
              <a:t> </a:t>
            </a:r>
          </a:p>
          <a:p>
            <a:r>
              <a:rPr dirty="0"/>
              <a:t>Det </a:t>
            </a:r>
            <a:r>
              <a:rPr dirty="0" err="1"/>
              <a:t>kommer</a:t>
            </a:r>
            <a:r>
              <a:rPr dirty="0"/>
              <a:t> </a:t>
            </a:r>
            <a:r>
              <a:rPr dirty="0" err="1"/>
              <a:t>frem</a:t>
            </a:r>
            <a:r>
              <a:rPr dirty="0"/>
              <a:t> at </a:t>
            </a:r>
            <a:r>
              <a:rPr dirty="0" err="1"/>
              <a:t>hun</a:t>
            </a:r>
            <a:r>
              <a:rPr dirty="0"/>
              <a:t> er </a:t>
            </a:r>
            <a:r>
              <a:rPr dirty="0" err="1"/>
              <a:t>ikke</a:t>
            </a:r>
            <a:r>
              <a:rPr dirty="0"/>
              <a:t> </a:t>
            </a:r>
            <a:r>
              <a:rPr dirty="0" err="1"/>
              <a:t>frivillig</a:t>
            </a:r>
            <a:r>
              <a:rPr dirty="0"/>
              <a:t> gift og at </a:t>
            </a:r>
            <a:r>
              <a:rPr dirty="0" err="1"/>
              <a:t>foreldrene</a:t>
            </a:r>
            <a:r>
              <a:rPr dirty="0"/>
              <a:t> </a:t>
            </a:r>
            <a:r>
              <a:rPr dirty="0" err="1"/>
              <a:t>hennes</a:t>
            </a:r>
            <a:r>
              <a:rPr dirty="0"/>
              <a:t> </a:t>
            </a:r>
            <a:r>
              <a:rPr dirty="0" err="1"/>
              <a:t>har</a:t>
            </a:r>
            <a:r>
              <a:rPr dirty="0"/>
              <a:t> </a:t>
            </a:r>
            <a:r>
              <a:rPr dirty="0" err="1"/>
              <a:t>fått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god sum av </a:t>
            </a:r>
            <a:r>
              <a:rPr dirty="0" err="1"/>
              <a:t>hans</a:t>
            </a:r>
            <a:r>
              <a:rPr dirty="0"/>
              <a:t> </a:t>
            </a:r>
            <a:r>
              <a:rPr dirty="0" err="1"/>
              <a:t>familie</a:t>
            </a:r>
            <a:r>
              <a:rPr dirty="0"/>
              <a:t>, </a:t>
            </a:r>
            <a:r>
              <a:rPr dirty="0" err="1"/>
              <a:t>hun</a:t>
            </a:r>
            <a:r>
              <a:rPr dirty="0"/>
              <a:t> </a:t>
            </a:r>
            <a:r>
              <a:rPr dirty="0" err="1"/>
              <a:t>har</a:t>
            </a:r>
            <a:r>
              <a:rPr dirty="0"/>
              <a:t> </a:t>
            </a:r>
            <a:r>
              <a:rPr dirty="0" err="1"/>
              <a:t>ikke</a:t>
            </a:r>
            <a:r>
              <a:rPr dirty="0"/>
              <a:t> ID </a:t>
            </a:r>
            <a:r>
              <a:rPr dirty="0" err="1"/>
              <a:t>papirene</a:t>
            </a:r>
            <a:r>
              <a:rPr dirty="0"/>
              <a:t> sine, og </a:t>
            </a:r>
            <a:r>
              <a:rPr dirty="0" err="1"/>
              <a:t>vil</a:t>
            </a:r>
            <a:r>
              <a:rPr dirty="0"/>
              <a:t> </a:t>
            </a:r>
            <a:r>
              <a:rPr dirty="0" err="1"/>
              <a:t>ikke</a:t>
            </a:r>
            <a:r>
              <a:rPr dirty="0"/>
              <a:t> </a:t>
            </a:r>
            <a:r>
              <a:rPr dirty="0" err="1"/>
              <a:t>få</a:t>
            </a:r>
            <a:r>
              <a:rPr dirty="0"/>
              <a:t> </a:t>
            </a:r>
            <a:r>
              <a:rPr dirty="0" err="1"/>
              <a:t>opphold</a:t>
            </a:r>
            <a:r>
              <a:rPr dirty="0"/>
              <a:t> </a:t>
            </a:r>
            <a:r>
              <a:rPr dirty="0" err="1"/>
              <a:t>dersom</a:t>
            </a:r>
            <a:r>
              <a:rPr dirty="0"/>
              <a:t> </a:t>
            </a:r>
            <a:r>
              <a:rPr dirty="0" err="1"/>
              <a:t>hun</a:t>
            </a:r>
            <a:r>
              <a:rPr dirty="0"/>
              <a:t> </a:t>
            </a:r>
            <a:r>
              <a:rPr dirty="0" err="1"/>
              <a:t>forlater</a:t>
            </a:r>
            <a:r>
              <a:rPr dirty="0"/>
              <a:t> </a:t>
            </a:r>
            <a:r>
              <a:rPr dirty="0" err="1"/>
              <a:t>han</a:t>
            </a:r>
            <a:r>
              <a:rPr dirty="0"/>
              <a:t> og </a:t>
            </a:r>
            <a:r>
              <a:rPr dirty="0" err="1"/>
              <a:t>må</a:t>
            </a:r>
            <a:r>
              <a:rPr dirty="0"/>
              <a:t> </a:t>
            </a:r>
            <a:r>
              <a:rPr dirty="0" err="1"/>
              <a:t>reise</a:t>
            </a:r>
            <a:r>
              <a:rPr dirty="0"/>
              <a:t> </a:t>
            </a:r>
            <a:r>
              <a:rPr dirty="0" err="1"/>
              <a:t>hjem</a:t>
            </a:r>
            <a:r>
              <a:rPr dirty="0"/>
              <a:t> til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familie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ikke</a:t>
            </a:r>
            <a:r>
              <a:rPr dirty="0"/>
              <a:t> </a:t>
            </a:r>
            <a:r>
              <a:rPr dirty="0" err="1"/>
              <a:t>vil</a:t>
            </a:r>
            <a:r>
              <a:rPr dirty="0"/>
              <a:t> ha </a:t>
            </a:r>
            <a:r>
              <a:rPr dirty="0" err="1"/>
              <a:t>henne</a:t>
            </a:r>
            <a:endParaRPr dirty="0"/>
          </a:p>
          <a:p>
            <a:r>
              <a:rPr dirty="0" err="1"/>
              <a:t>Ukjent</a:t>
            </a:r>
            <a:r>
              <a:rPr dirty="0"/>
              <a:t> </a:t>
            </a:r>
            <a:r>
              <a:rPr dirty="0" err="1"/>
              <a:t>barnefar</a:t>
            </a:r>
            <a:r>
              <a:rPr dirty="0"/>
              <a:t>? 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49B31F5-87A2-264E-6966-3E060938C68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-1968500"/>
            <a:ext cx="22237700" cy="1968500"/>
          </a:xfrm>
        </p:spPr>
        <p:txBody>
          <a:bodyPr lIns="50800" tIns="50800" rIns="50800" bIns="50800" anchor="b">
            <a:normAutofit/>
          </a:bodyPr>
          <a:lstStyle/>
          <a:p>
            <a:r>
              <a:rPr lang="nb-NO" dirty="0"/>
              <a:t>Truende prematur fødsel, </a:t>
            </a:r>
            <a:r>
              <a:rPr lang="nb-NO"/>
              <a:t>case beskrivelsen </a:t>
            </a:r>
            <a:r>
              <a:rPr lang="nb-NO" dirty="0"/>
              <a:t>fortsetter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Varselslamp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Varselslamper</a:t>
            </a:r>
            <a:r>
              <a:rPr dirty="0"/>
              <a:t> </a:t>
            </a:r>
          </a:p>
        </p:txBody>
      </p:sp>
      <p:pic>
        <p:nvPicPr>
          <p:cNvPr id="140" name="Bilde" descr="Bilde av en høygravid kvinne som ligger i en sykehussenge. En kvinnelig helsepersonell undersøker og tar på magen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93" y="4483203"/>
            <a:ext cx="12100155" cy="4749594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ID som oppbevares av andre…"/>
          <p:cNvSpPr txBox="1">
            <a:spLocks noGrp="1"/>
          </p:cNvSpPr>
          <p:nvPr>
            <p:ph type="body" sz="half" idx="1"/>
          </p:nvPr>
        </p:nvSpPr>
        <p:spPr>
          <a:xfrm>
            <a:off x="13188474" y="3980900"/>
            <a:ext cx="9525001" cy="9372601"/>
          </a:xfrm>
          <a:prstGeom prst="rect">
            <a:avLst/>
          </a:prstGeom>
        </p:spPr>
        <p:txBody>
          <a:bodyPr/>
          <a:lstStyle/>
          <a:p>
            <a:r>
              <a:rPr dirty="0"/>
              <a:t>ID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oppbevares</a:t>
            </a:r>
            <a:r>
              <a:rPr dirty="0"/>
              <a:t> av </a:t>
            </a:r>
            <a:r>
              <a:rPr dirty="0" err="1"/>
              <a:t>andre</a:t>
            </a:r>
            <a:endParaRPr dirty="0"/>
          </a:p>
          <a:p>
            <a:r>
              <a:rPr dirty="0" err="1"/>
              <a:t>Opprinnelsesland</a:t>
            </a:r>
            <a:r>
              <a:rPr dirty="0"/>
              <a:t> </a:t>
            </a:r>
          </a:p>
          <a:p>
            <a:r>
              <a:rPr dirty="0" err="1"/>
              <a:t>Reinnleggelse</a:t>
            </a:r>
            <a:r>
              <a:rPr dirty="0"/>
              <a:t>???? </a:t>
            </a:r>
            <a:r>
              <a:rPr dirty="0" err="1"/>
              <a:t>Trenger</a:t>
            </a:r>
            <a:r>
              <a:rPr dirty="0"/>
              <a:t> pause </a:t>
            </a:r>
            <a:r>
              <a:rPr dirty="0" err="1"/>
              <a:t>fra</a:t>
            </a:r>
            <a:r>
              <a:rPr dirty="0"/>
              <a:t> </a:t>
            </a:r>
            <a:r>
              <a:rPr dirty="0" err="1"/>
              <a:t>utnyttelsen</a:t>
            </a:r>
            <a:r>
              <a:rPr dirty="0"/>
              <a:t> </a:t>
            </a:r>
            <a:r>
              <a:rPr dirty="0" err="1"/>
              <a:t>hun</a:t>
            </a:r>
            <a:r>
              <a:rPr dirty="0"/>
              <a:t> er under</a:t>
            </a:r>
          </a:p>
          <a:p>
            <a:r>
              <a:rPr dirty="0"/>
              <a:t>Alene? </a:t>
            </a:r>
            <a:r>
              <a:rPr dirty="0" err="1"/>
              <a:t>Alltid</a:t>
            </a:r>
            <a:r>
              <a:rPr dirty="0"/>
              <a:t> </a:t>
            </a:r>
            <a:r>
              <a:rPr dirty="0" err="1"/>
              <a:t>noen</a:t>
            </a:r>
            <a:r>
              <a:rPr dirty="0"/>
              <a:t> med? </a:t>
            </a:r>
            <a:r>
              <a:rPr dirty="0" err="1"/>
              <a:t>Samspillet</a:t>
            </a:r>
            <a:r>
              <a:rPr dirty="0"/>
              <a:t> </a:t>
            </a:r>
            <a:r>
              <a:rPr dirty="0" err="1"/>
              <a:t>mellom</a:t>
            </a:r>
            <a:r>
              <a:rPr dirty="0"/>
              <a:t> </a:t>
            </a:r>
            <a:r>
              <a:rPr dirty="0" err="1"/>
              <a:t>paret</a:t>
            </a:r>
            <a:endParaRPr dirty="0"/>
          </a:p>
          <a:p>
            <a:r>
              <a:rPr dirty="0" err="1"/>
              <a:t>Tolk</a:t>
            </a:r>
            <a:r>
              <a:rPr dirty="0"/>
              <a:t>? </a:t>
            </a:r>
            <a:r>
              <a:rPr dirty="0" err="1"/>
              <a:t>Nekter</a:t>
            </a:r>
            <a:r>
              <a:rPr dirty="0"/>
              <a:t> å </a:t>
            </a:r>
            <a:r>
              <a:rPr dirty="0" err="1"/>
              <a:t>bruke</a:t>
            </a:r>
            <a:r>
              <a:rPr dirty="0"/>
              <a:t> </a:t>
            </a:r>
            <a:r>
              <a:rPr dirty="0" err="1"/>
              <a:t>tolk</a:t>
            </a:r>
            <a:endParaRPr dirty="0"/>
          </a:p>
          <a:p>
            <a:r>
              <a:rPr dirty="0" err="1"/>
              <a:t>Bekledning</a:t>
            </a:r>
            <a:r>
              <a:rPr dirty="0"/>
              <a:t>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241</Words>
  <Application>Microsoft Office PowerPoint</Application>
  <PresentationFormat>Egendefinert</PresentationFormat>
  <Paragraphs>22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Helvetica</vt:lpstr>
      <vt:lpstr>Helvetica Neue</vt:lpstr>
      <vt:lpstr>Helvetica Neue Light</vt:lpstr>
      <vt:lpstr>Helvetica Neue Medium</vt:lpstr>
      <vt:lpstr>ModernPortfolio</vt:lpstr>
      <vt:lpstr>Case fra Fødeavdelingen</vt:lpstr>
      <vt:lpstr>Truende prematur fødsel</vt:lpstr>
      <vt:lpstr>Truende prematur fødsel, case beskrivelsen fortsetter</vt:lpstr>
      <vt:lpstr>Varselslamper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fra Fødeavdelingen</dc:title>
  <dc:creator>Sigvor Melve</dc:creator>
  <cp:lastModifiedBy>Sigvor Melve</cp:lastModifiedBy>
  <cp:revision>2</cp:revision>
  <dcterms:modified xsi:type="dcterms:W3CDTF">2023-03-13T18:16:39Z</dcterms:modified>
</cp:coreProperties>
</file>