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996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689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298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6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020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284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056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229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291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288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644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A4B34-579D-4B47-8FEB-049B69873316}" type="datetimeFigureOut">
              <a:rPr lang="nb-NO" smtClean="0"/>
              <a:t>13.03.2023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29B8C-6761-4751-B994-7F705B3311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366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5E094EB-674C-3087-00A1-96F44F33F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6654"/>
            <a:ext cx="9144000" cy="2387600"/>
          </a:xfrm>
        </p:spPr>
        <p:txBody>
          <a:bodyPr/>
          <a:lstStyle/>
          <a:p>
            <a:r>
              <a:rPr lang="nb-NO" dirty="0"/>
              <a:t>Case fra akuttmottaket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1ABEA07-CA0C-C4E3-A4D6-826942F991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nb-NO" dirty="0"/>
              <a:t>Ingrid </a:t>
            </a:r>
            <a:r>
              <a:rPr lang="nb-NO" dirty="0" err="1"/>
              <a:t>Vassli</a:t>
            </a:r>
            <a:r>
              <a:rPr lang="nb-NO" dirty="0"/>
              <a:t> Flateby</a:t>
            </a:r>
          </a:p>
          <a:p>
            <a:pPr algn="l"/>
            <a:r>
              <a:rPr lang="nb-NO" dirty="0"/>
              <a:t>Sykepleier</a:t>
            </a:r>
          </a:p>
          <a:p>
            <a:pPr algn="l"/>
            <a:r>
              <a:rPr lang="nb-NO" dirty="0"/>
              <a:t>Oslo universitetssykehus</a:t>
            </a:r>
          </a:p>
          <a:p>
            <a:pPr algn="l"/>
            <a:r>
              <a:rPr lang="nb-NO" dirty="0"/>
              <a:t>Nettverk for arbeid mot menneskehandel i helse- og omsorgstjenesten</a:t>
            </a:r>
          </a:p>
        </p:txBody>
      </p:sp>
    </p:spTree>
    <p:extLst>
      <p:ext uri="{BB962C8B-B14F-4D97-AF65-F5344CB8AC3E}">
        <p14:creationId xmlns:p14="http://schemas.microsoft.com/office/powerpoint/2010/main" val="23512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F4AF304-85EB-678A-C794-B188E8FFF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693417"/>
            <a:ext cx="6002110" cy="1495425"/>
          </a:xfrm>
        </p:spPr>
        <p:txBody>
          <a:bodyPr>
            <a:normAutofit/>
          </a:bodyPr>
          <a:lstStyle/>
          <a:p>
            <a:r>
              <a:rPr lang="nb-NO" sz="4000" dirty="0"/>
              <a:t>Skade etter fall på arbeidsplass?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8262ADF-BAFC-2752-2B90-8B96263C2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9" y="2219324"/>
            <a:ext cx="6638541" cy="3914778"/>
          </a:xfrm>
        </p:spPr>
        <p:txBody>
          <a:bodyPr>
            <a:normAutofit lnSpcReduction="10000"/>
          </a:bodyPr>
          <a:lstStyle/>
          <a:p>
            <a:r>
              <a:rPr lang="nb-NO" dirty="0"/>
              <a:t>En mann fra Øst-Europa oppsøker legevakt på grunn av et armbrudd</a:t>
            </a:r>
          </a:p>
          <a:p>
            <a:r>
              <a:rPr lang="nb-NO" dirty="0"/>
              <a:t>Venter ett døgn før han oppsøker helsehjelp</a:t>
            </a:r>
          </a:p>
          <a:p>
            <a:r>
              <a:rPr lang="nb-NO" dirty="0"/>
              <a:t>Han legges inn på sykehus for videre behandling</a:t>
            </a:r>
          </a:p>
          <a:p>
            <a:r>
              <a:rPr lang="nb-NO" dirty="0"/>
              <a:t>Helsepersonell ønsker å registrere personopplysningene hans</a:t>
            </a:r>
          </a:p>
          <a:p>
            <a:pPr lvl="1"/>
            <a:r>
              <a:rPr lang="nb-NO" sz="2800" dirty="0"/>
              <a:t>Pasienten mangler id-papirer</a:t>
            </a:r>
          </a:p>
        </p:txBody>
      </p:sp>
      <p:pic>
        <p:nvPicPr>
          <p:cNvPr id="5" name="Bilde 4" descr="Blide av en tårnkran ved en halvferdig bygg.">
            <a:extLst>
              <a:ext uri="{FF2B5EF4-FFF2-40B4-BE49-F238E27FC236}">
                <a16:creationId xmlns:a16="http://schemas.microsoft.com/office/drawing/2014/main" id="{08D929BB-AF1C-E95B-50C1-D00AAAC773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58" r="-1"/>
          <a:stretch/>
        </p:blipFill>
        <p:spPr>
          <a:xfrm>
            <a:off x="7840980" y="10"/>
            <a:ext cx="4351020" cy="6880850"/>
          </a:xfrm>
          <a:prstGeom prst="rect">
            <a:avLst/>
          </a:prstGeom>
          <a:effectLst/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DCA994BC-90E9-D72C-DFD6-A6C69109D5B9}"/>
              </a:ext>
            </a:extLst>
          </p:cNvPr>
          <p:cNvSpPr txBox="1"/>
          <p:nvPr/>
        </p:nvSpPr>
        <p:spPr>
          <a:xfrm>
            <a:off x="8046720" y="6269451"/>
            <a:ext cx="3291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i="0" dirty="0">
                <a:solidFill>
                  <a:schemeClr val="bg1"/>
                </a:solidFill>
                <a:effectLst/>
                <a:latin typeface="-apple-system"/>
              </a:rPr>
              <a:t>Foto: Jeremy </a:t>
            </a:r>
            <a:r>
              <a:rPr lang="nb-NO" b="1" i="0" dirty="0" err="1">
                <a:solidFill>
                  <a:schemeClr val="bg1"/>
                </a:solidFill>
                <a:effectLst/>
                <a:latin typeface="-apple-system"/>
              </a:rPr>
              <a:t>Bishop</a:t>
            </a:r>
            <a:r>
              <a:rPr lang="nb-NO" b="1" dirty="0">
                <a:solidFill>
                  <a:schemeClr val="bg1"/>
                </a:solidFill>
                <a:latin typeface="-apple-system"/>
              </a:rPr>
              <a:t>,</a:t>
            </a:r>
            <a:r>
              <a:rPr lang="nb-NO" b="1" i="0" dirty="0">
                <a:solidFill>
                  <a:schemeClr val="bg1"/>
                </a:solidFill>
                <a:effectLst/>
                <a:latin typeface="-apple-system"/>
              </a:rPr>
              <a:t> </a:t>
            </a:r>
            <a:r>
              <a:rPr lang="nb-NO" b="1" i="0" dirty="0" err="1">
                <a:solidFill>
                  <a:schemeClr val="bg1"/>
                </a:solidFill>
                <a:effectLst/>
                <a:latin typeface="-apple-system"/>
              </a:rPr>
              <a:t>Unsplash</a:t>
            </a:r>
            <a:endParaRPr lang="nb-NO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33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AC5C422-3D5C-F705-618F-E3D4F93E0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Vurderinger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9BCFDDB-5781-AC65-51B4-22661D678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439400" cy="4351338"/>
          </a:xfrm>
        </p:spPr>
        <p:txBody>
          <a:bodyPr/>
          <a:lstStyle/>
          <a:p>
            <a:r>
              <a:rPr lang="nb-NO" sz="3200" dirty="0"/>
              <a:t>Det er sjelden pasienter venter et døgn med å oppsøke helsehjelp med et smertefullt brudd</a:t>
            </a:r>
          </a:p>
          <a:p>
            <a:r>
              <a:rPr lang="nb-NO" sz="3200" dirty="0"/>
              <a:t>Det er litt underlig at pasienten ikke har med seg id-papirer, og ikke ønsker sykemelding</a:t>
            </a:r>
          </a:p>
          <a:p>
            <a:r>
              <a:rPr lang="nb-NO" sz="3200" dirty="0"/>
              <a:t>Kollegaen følger pasienten hele tiden og ønsker å tolke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0012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A93E05A-C8F0-584B-ADCB-DC4069950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Behandling og tiltak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198FF4D-78E2-02D4-6203-FADCD0DD6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7964"/>
            <a:ext cx="10515600" cy="4458999"/>
          </a:xfrm>
        </p:spPr>
        <p:txBody>
          <a:bodyPr>
            <a:normAutofit/>
          </a:bodyPr>
          <a:lstStyle/>
          <a:p>
            <a:r>
              <a:rPr lang="nb-NO" sz="3200" dirty="0"/>
              <a:t>Pasienten må først og fremst få hjelp for sitt helseproblem, i dette tilfellet en brukket arm!</a:t>
            </a:r>
          </a:p>
          <a:p>
            <a:r>
              <a:rPr lang="nb-NO" sz="3200" dirty="0"/>
              <a:t>Legen bestiller et nytt røntgen</a:t>
            </a:r>
          </a:p>
          <a:p>
            <a:pPr lvl="1"/>
            <a:r>
              <a:rPr lang="nb-NO" sz="3200" dirty="0"/>
              <a:t>Helsepersonell får pasienten på tomannshånd</a:t>
            </a:r>
          </a:p>
          <a:p>
            <a:r>
              <a:rPr lang="nb-NO" sz="3200" dirty="0"/>
              <a:t>Sykepleieren bestiller kvalifisert tolk</a:t>
            </a:r>
          </a:p>
          <a:p>
            <a:r>
              <a:rPr lang="nb-NO" sz="3200" dirty="0"/>
              <a:t>Pasienten legges inn på ortopedisk avdeling til observasjon</a:t>
            </a:r>
          </a:p>
          <a:p>
            <a:pPr lvl="1"/>
            <a:r>
              <a:rPr lang="nb-NO" sz="3200" dirty="0"/>
              <a:t>Da får helsepersonell tid til å undersøke saken nærmere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67089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3d04397-b573-483f-b1d5-18ab0801a9cb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8F2F58E893164CB46BCCE725CE63C0" ma:contentTypeVersion="4" ma:contentTypeDescription="Opprett et nytt dokument." ma:contentTypeScope="" ma:versionID="f7a57c25b62c8ab393385bcdd8fcab2c">
  <xsd:schema xmlns:xsd="http://www.w3.org/2001/XMLSchema" xmlns:xs="http://www.w3.org/2001/XMLSchema" xmlns:p="http://schemas.microsoft.com/office/2006/metadata/properties" xmlns:ns2="bf7e0ac2-91e1-410b-b31c-b726a7b89e9d" xmlns:ns3="43d04397-b573-483f-b1d5-18ab0801a9cb" targetNamespace="http://schemas.microsoft.com/office/2006/metadata/properties" ma:root="true" ma:fieldsID="c6dddd8c4ebfba57e2c661509f54776c" ns2:_="" ns3:_="">
    <xsd:import namespace="bf7e0ac2-91e1-410b-b31c-b726a7b89e9d"/>
    <xsd:import namespace="43d04397-b573-483f-b1d5-18ab0801a9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e0ac2-91e1-410b-b31c-b726a7b89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d04397-b573-483f-b1d5-18ab0801a9c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E20C48-20C6-4A18-A683-A023FD872F4A}">
  <ds:schemaRefs>
    <ds:schemaRef ds:uri="bf7e0ac2-91e1-410b-b31c-b726a7b89e9d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3d04397-b573-483f-b1d5-18ab0801a9cb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6A58602-E792-46DF-B947-841325D7B1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F3A6C9-8E7F-43D8-A3B1-48F6FB06EA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7e0ac2-91e1-410b-b31c-b726a7b89e9d"/>
    <ds:schemaRef ds:uri="43d04397-b573-483f-b1d5-18ab0801a9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158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9" baseType="lpstr">
      <vt:lpstr>-apple-system</vt:lpstr>
      <vt:lpstr>Arial</vt:lpstr>
      <vt:lpstr>Calibri</vt:lpstr>
      <vt:lpstr>Calibri Light</vt:lpstr>
      <vt:lpstr>Office-tema</vt:lpstr>
      <vt:lpstr>Case fra akuttmottaket</vt:lpstr>
      <vt:lpstr>Skade etter fall på arbeidsplass? </vt:lpstr>
      <vt:lpstr>Vurderinger</vt:lpstr>
      <vt:lpstr>Behandling og tiltak</vt:lpstr>
    </vt:vector>
  </TitlesOfParts>
  <Company>Helse Sør-Øst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fra akuttmottaket</dc:title>
  <dc:creator>Ingrid Vassli Flateby</dc:creator>
  <cp:lastModifiedBy>Sigvor Melve</cp:lastModifiedBy>
  <cp:revision>5</cp:revision>
  <dcterms:created xsi:type="dcterms:W3CDTF">2023-02-14T11:10:34Z</dcterms:created>
  <dcterms:modified xsi:type="dcterms:W3CDTF">2023-03-13T18:18:06Z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0x010100608F2F58E893164CB46BCCE725CE63C0</vt:lpwstr>
  </property>
  <property fmtid="{D5CDD505-2E9C-101B-9397-08002B2CF9AE}" pid="3" name="Order">
    <vt:r8>68900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</Properties>
</file>