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4"/>
    <p:sldMasterId id="2147483704" r:id="rId5"/>
  </p:sldMasterIdLst>
  <p:notesMasterIdLst>
    <p:notesMasterId r:id="rId12"/>
  </p:notesMasterIdLst>
  <p:sldIdLst>
    <p:sldId id="772" r:id="rId6"/>
    <p:sldId id="787" r:id="rId7"/>
    <p:sldId id="798" r:id="rId8"/>
    <p:sldId id="954" r:id="rId9"/>
    <p:sldId id="808" r:id="rId10"/>
    <p:sldId id="710" r:id="rId11"/>
  </p:sldIdLst>
  <p:sldSz cx="12192000" cy="6858000"/>
  <p:notesSz cx="6797675" cy="9928225"/>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26C06C-CF9C-4EAC-A4AE-E0D3FA9820E2}" v="61" dt="2023-03-08T09:01:26.157"/>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ddels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ddels stil 2 – uthev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ys stil 3 – utheving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414" autoAdjust="0"/>
  </p:normalViewPr>
  <p:slideViewPr>
    <p:cSldViewPr snapToGrid="0">
      <p:cViewPr varScale="1">
        <p:scale>
          <a:sx n="98" d="100"/>
          <a:sy n="98" d="100"/>
        </p:scale>
        <p:origin x="276" y="90"/>
      </p:cViewPr>
      <p:guideLst>
        <p:guide orient="horz" pos="2160"/>
        <p:guide pos="3840"/>
      </p:guideLst>
    </p:cSldViewPr>
  </p:slideViewPr>
  <p:outlineViewPr>
    <p:cViewPr>
      <p:scale>
        <a:sx n="33" d="100"/>
        <a:sy n="33" d="100"/>
      </p:scale>
      <p:origin x="0" y="-3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F65B3A3-56AA-4274-A959-5596C3A281A8}" type="datetimeFigureOut">
              <a:rPr lang="nb-NO" smtClean="0"/>
              <a:t>13.03.2023</a:t>
            </a:fld>
            <a:endParaRPr lang="nb-NO"/>
          </a:p>
        </p:txBody>
      </p:sp>
      <p:sp>
        <p:nvSpPr>
          <p:cNvPr id="4" name="Plassholder for lysbil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089F2583-61A8-417A-A5D5-F76910D02A27}" type="slidenum">
              <a:rPr lang="nb-NO" smtClean="0"/>
              <a:t>‹#›</a:t>
            </a:fld>
            <a:endParaRPr lang="nb-NO"/>
          </a:p>
        </p:txBody>
      </p:sp>
    </p:spTree>
    <p:extLst>
      <p:ext uri="{BB962C8B-B14F-4D97-AF65-F5344CB8AC3E}">
        <p14:creationId xmlns:p14="http://schemas.microsoft.com/office/powerpoint/2010/main" val="1649443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menneskertilsalgs.no/"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lnSpc>
                <a:spcPct val="107000"/>
              </a:lnSpc>
              <a:spcAft>
                <a:spcPts val="800"/>
              </a:spcAft>
            </a:pPr>
            <a:r>
              <a:rPr lang="nb-NO" sz="1800" dirty="0">
                <a:effectLst/>
                <a:latin typeface="Times New Roman"/>
                <a:ea typeface="Calibri" panose="020F0502020204030204" pitchFamily="34" charset="0"/>
                <a:cs typeface="Calibri"/>
              </a:rPr>
              <a:t>Hannan Karahjoul heter jeg jobber for </a:t>
            </a:r>
            <a:r>
              <a:rPr lang="en-US" sz="2000" dirty="0">
                <a:solidFill>
                  <a:schemeClr val="tx1">
                    <a:lumMod val="65000"/>
                    <a:lumOff val="35000"/>
                  </a:schemeClr>
                </a:solidFill>
                <a:latin typeface="Calibri"/>
                <a:cs typeface="Arial"/>
              </a:rPr>
              <a:t>HTSO</a:t>
            </a:r>
            <a:r>
              <a:rPr lang="en-US" sz="1800" dirty="0">
                <a:solidFill>
                  <a:schemeClr val="tx1">
                    <a:lumMod val="65000"/>
                    <a:lumOff val="35000"/>
                  </a:schemeClr>
                </a:solidFill>
                <a:latin typeface="Calibri"/>
                <a:cs typeface="Arial"/>
              </a:rPr>
              <a:t> – Human Trafficking Support Oslo</a:t>
            </a:r>
            <a:r>
              <a:rPr lang="nb-NO" sz="1800" dirty="0">
                <a:solidFill>
                  <a:schemeClr val="tx1">
                    <a:lumMod val="65000"/>
                    <a:lumOff val="35000"/>
                  </a:schemeClr>
                </a:solidFill>
                <a:latin typeface="Calibri"/>
                <a:cs typeface="Arial"/>
              </a:rPr>
              <a:t> og NAV nasjonalt kompetansemiljø på menneskehandel, negativ sosial kontroll og radikalisering</a:t>
            </a:r>
            <a:r>
              <a:rPr lang="nb-NO" sz="4800" dirty="0">
                <a:solidFill>
                  <a:schemeClr val="tx1">
                    <a:lumMod val="65000"/>
                    <a:lumOff val="35000"/>
                  </a:schemeClr>
                </a:solidFill>
                <a:latin typeface="Calibri"/>
                <a:cs typeface="Arial" panose="020B0604020202020204" pitchFamily="34" charset="0"/>
              </a:rPr>
              <a:t>.</a:t>
            </a:r>
            <a:endParaRPr lang="nb-NO" sz="1800" dirty="0">
              <a:effectLst/>
              <a:latin typeface="Times New Roman"/>
              <a:ea typeface="Calibri" panose="020F0502020204030204" pitchFamily="34" charset="0"/>
              <a:cs typeface="Calibri"/>
            </a:endParaRPr>
          </a:p>
        </p:txBody>
      </p:sp>
      <p:sp>
        <p:nvSpPr>
          <p:cNvPr id="4" name="Plassholder for lysbil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1B4BBF-70B9-8047-B02F-2484F1EA6A40}"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9552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800" dirty="0"/>
              <a:t>Vår tjeneste består av HTSO som jobber hovedsakelig med menneskehandel fenomen. Og enheten i tillegg jobber med </a:t>
            </a:r>
            <a:r>
              <a:rPr lang="nb-NO" sz="4000" dirty="0">
                <a:latin typeface="+mn-lt"/>
                <a:cs typeface="Arial"/>
              </a:rPr>
              <a:t>negativ sosial kontroll og </a:t>
            </a:r>
            <a:r>
              <a:rPr lang="nb-NO" sz="7200" dirty="0">
                <a:latin typeface="+mn-lt"/>
                <a:cs typeface="Arial"/>
              </a:rPr>
              <a:t>Radikalisering.</a:t>
            </a:r>
            <a:r>
              <a:rPr lang="nb-NO" sz="4000" dirty="0">
                <a:latin typeface="+mn-lt"/>
                <a:cs typeface="Arial"/>
              </a:rPr>
              <a:t> </a:t>
            </a:r>
          </a:p>
          <a:p>
            <a:r>
              <a:rPr lang="nb-NO" sz="1800" dirty="0"/>
              <a:t>Human Trafficking Support Oslo har et </a:t>
            </a:r>
            <a:r>
              <a:rPr lang="nb-NO" sz="1800" dirty="0" err="1"/>
              <a:t>byomfattende</a:t>
            </a:r>
            <a:r>
              <a:rPr lang="nb-NO" sz="1800" dirty="0"/>
              <a:t> ansvar for voksne antatte ofre for menneskehandel i Oslo kommune, og følger opp personer som har søkt eller fått innvilget refleksjonsperiode, og deres medfølgende barn. </a:t>
            </a:r>
          </a:p>
          <a:p>
            <a:r>
              <a:rPr lang="nb-NO" sz="1800" dirty="0"/>
              <a:t>Og har ansvaret for koordineringen på feltet i Oslo kommune i enkelte saker. Det er for eksempel samarbeid med politiet, krisesenter, advokater og andre frivillige organisasjoner. </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800" dirty="0"/>
              <a:t>Vi har Råd og veiledning funksjon nasjonalt </a:t>
            </a:r>
            <a:r>
              <a:rPr lang="nb-NO" sz="1800" dirty="0">
                <a:latin typeface="+mn-lt"/>
                <a:cs typeface="Arial"/>
              </a:rPr>
              <a:t>for øvrige NAV-kontorer</a:t>
            </a:r>
            <a:r>
              <a:rPr lang="nb-NO" sz="1800" dirty="0"/>
              <a:t>. </a:t>
            </a:r>
            <a:r>
              <a:rPr lang="nb-NO" sz="1800" dirty="0">
                <a:latin typeface="+mn-lt"/>
              </a:rPr>
              <a:t>samt førstetjenestelinjen i Oslo kommune.</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2800" b="1" i="0" u="none" strike="noStrike" dirty="0">
                <a:solidFill>
                  <a:srgbClr val="000000"/>
                </a:solidFill>
                <a:effectLst/>
                <a:latin typeface="Calibri" panose="020F0502020204030204" pitchFamily="34" charset="0"/>
              </a:rPr>
              <a:t>HTSO sitt arbeid forankret i Oslo kommunes handlingsplan og Regjeringens handlingsplan mot menneskehandel.</a:t>
            </a:r>
            <a:endParaRPr lang="nb-NO" sz="1800" dirty="0">
              <a:ea typeface="Calibri"/>
              <a:cs typeface="Calibri"/>
            </a:endParaRPr>
          </a:p>
          <a:p>
            <a:endParaRPr lang="nb-NO" sz="1800" dirty="0"/>
          </a:p>
          <a:p>
            <a:endParaRPr lang="nb-NO" sz="1800" dirty="0"/>
          </a:p>
          <a:p>
            <a:endParaRPr lang="nb-NO" sz="1800" dirty="0">
              <a:cs typeface="Calibri"/>
            </a:endParaRPr>
          </a:p>
          <a:p>
            <a:endParaRPr lang="nb-NO" dirty="0">
              <a:cs typeface="Calibri"/>
            </a:endParaRPr>
          </a:p>
        </p:txBody>
      </p:sp>
      <p:sp>
        <p:nvSpPr>
          <p:cNvPr id="4" name="Plassholder for lysbildenummer 3"/>
          <p:cNvSpPr>
            <a:spLocks noGrp="1"/>
          </p:cNvSpPr>
          <p:nvPr>
            <p:ph type="sldNum" sz="quarter" idx="5"/>
          </p:nvPr>
        </p:nvSpPr>
        <p:spPr/>
        <p:txBody>
          <a:bodyPr/>
          <a:lstStyle/>
          <a:p>
            <a:fld id="{089F2583-61A8-417A-A5D5-F76910D02A27}" type="slidenum">
              <a:rPr lang="nb-NO" smtClean="0"/>
              <a:t>2</a:t>
            </a:fld>
            <a:endParaRPr lang="nb-NO"/>
          </a:p>
        </p:txBody>
      </p:sp>
    </p:spTree>
    <p:extLst>
      <p:ext uri="{BB962C8B-B14F-4D97-AF65-F5344CB8AC3E}">
        <p14:creationId xmlns:p14="http://schemas.microsoft.com/office/powerpoint/2010/main" val="1444667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200" dirty="0">
                <a:cs typeface="Arial"/>
              </a:rPr>
              <a:t>TEGN OG INDIKATORER PÅ MENNESKEHANDEL:</a:t>
            </a:r>
          </a:p>
          <a:p>
            <a:r>
              <a:rPr lang="nb-NO" dirty="0"/>
              <a:t>Det er gråsoner og glidende overganger å vite hva er menneskehandel eller ikke. </a:t>
            </a:r>
            <a:endParaRPr lang="nb-NO" dirty="0">
              <a:ea typeface="Calibri"/>
              <a:cs typeface="Calibri"/>
            </a:endParaRPr>
          </a:p>
          <a:p>
            <a:r>
              <a:rPr lang="nb-NO" dirty="0"/>
              <a:t>Er det menneskehandel eller er det en uønsket hendelser eller kan være at personen utnyttet og muligens utsatt for annen form for kriminalitet (for eksempel sosial dumping). </a:t>
            </a:r>
          </a:p>
          <a:p>
            <a:r>
              <a:rPr lang="nb-NO" dirty="0"/>
              <a:t>Dette vil en ofte ikke ha ett svar på før omfattende etterforskning.</a:t>
            </a:r>
            <a:endParaRPr lang="nb-NO" dirty="0">
              <a:ea typeface="Calibri"/>
              <a:cs typeface="Calibri"/>
            </a:endParaRPr>
          </a:p>
          <a:p>
            <a:r>
              <a:rPr lang="nb-NO" dirty="0"/>
              <a:t>Det er derfor viktig å gå videre med saker som en er usikker på. Her kan pasient veiledes til å ta kontakt med Rosa, HTSO eller advokat for å avklare situasjonen, og bli fulgt opp videre. </a:t>
            </a:r>
          </a:p>
          <a:p>
            <a:endParaRPr lang="nb-NO" dirty="0"/>
          </a:p>
          <a:p>
            <a:r>
              <a:rPr lang="nb-NO" dirty="0"/>
              <a:t>Vi i HTSO har ikke svaret på disse spørsmålene heller, men vi kan bistå med en kartlegging hvor vi har egen kartlegging metode, eller vi kan bistå dere med å henvise videre til riktig person. </a:t>
            </a:r>
            <a:endParaRPr lang="nb-NO" dirty="0">
              <a:ea typeface="Calibri"/>
              <a:cs typeface="Calibri"/>
            </a:endParaRPr>
          </a:p>
          <a:p>
            <a:r>
              <a:rPr lang="nb-NO" dirty="0"/>
              <a:t> </a:t>
            </a:r>
            <a:endParaRPr lang="nb-NO" dirty="0">
              <a:ea typeface="Calibri"/>
              <a:cs typeface="Calibri"/>
            </a:endParaRPr>
          </a:p>
          <a:p>
            <a:r>
              <a:rPr lang="nb-NO" dirty="0"/>
              <a:t>På </a:t>
            </a:r>
            <a:r>
              <a:rPr lang="nb-NO" dirty="0">
                <a:hlinkClick r:id="rId3"/>
              </a:rPr>
              <a:t>www.menneskertilsalgs.no</a:t>
            </a:r>
            <a:r>
              <a:rPr lang="nb-NO" dirty="0"/>
              <a:t> er det svært nyttig informasjon vedrørende menneskehandel. Her kan en finne generelle indikatorer på ofre for menneskehandel og mer konkrete indikatorer på forskjellige former for utnyttelse. </a:t>
            </a:r>
            <a:endParaRPr lang="nb-NO" dirty="0">
              <a:cs typeface="Calibri"/>
            </a:endParaRPr>
          </a:p>
          <a:p>
            <a:r>
              <a:rPr lang="nb-NO" dirty="0"/>
              <a:t>  </a:t>
            </a:r>
            <a:endParaRPr lang="nb-NO" dirty="0">
              <a:cs typeface="Calibri"/>
            </a:endParaRPr>
          </a:p>
          <a:p>
            <a:r>
              <a:rPr lang="nb-NO" dirty="0"/>
              <a:t>Vi har mulige tegn dere kan se etter og ut fra casen hvor vi mistenker kanskje menneskehandel. Det trenger som sagt ikke være menneskehandel, men dersom tegnene vi skal gå innpå foreligger i saken så må en tenke igjennom:</a:t>
            </a:r>
            <a:endParaRPr lang="nb-NO" dirty="0">
              <a:ea typeface="Calibri" panose="020F0502020204030204"/>
              <a:cs typeface="Calibri" panose="020F0502020204030204"/>
            </a:endParaRPr>
          </a:p>
          <a:p>
            <a:r>
              <a:rPr lang="nb-NO" dirty="0"/>
              <a:t> </a:t>
            </a:r>
            <a:endParaRPr lang="nb-NO" dirty="0">
              <a:ea typeface="Calibri"/>
              <a:cs typeface="Calibri"/>
            </a:endParaRP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nb-NO" dirty="0"/>
              <a:t>Pasient følges av en annen person, og som ikke får lov å være alene med hjelpeapparatet. Det kan være en person som ikke får snakke sin egen sak, og som har med « arbeidsgiver eller kollega » som tolk. som vi sett i case.</a:t>
            </a:r>
            <a:endParaRPr lang="nb-NO" dirty="0">
              <a:cs typeface="Calibri"/>
            </a:endParaRPr>
          </a:p>
          <a:p>
            <a:pPr marL="171450" indent="-171450">
              <a:buFont typeface="Arial"/>
              <a:buChar char="•"/>
            </a:pPr>
            <a:r>
              <a:rPr lang="nb-NO" dirty="0"/>
              <a:t>Pasient fortelle «innlært» historie. At hjelpeapparatet får en opplevelse av at klient er kontrollert av andre. </a:t>
            </a:r>
            <a:endParaRPr lang="nb-NO" dirty="0">
              <a:cs typeface="Calibri"/>
            </a:endParaRP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nb-NO" sz="1800" dirty="0"/>
              <a:t>Pasient </a:t>
            </a:r>
            <a:r>
              <a:rPr lang="nb-NO" sz="1800" b="0" i="0" dirty="0">
                <a:solidFill>
                  <a:srgbClr val="3E3832"/>
                </a:solidFill>
                <a:effectLst/>
                <a:latin typeface="Arial" panose="020B0604020202020204" pitchFamily="34" charset="0"/>
              </a:rPr>
              <a:t>Kjenner ikke til sin egen </a:t>
            </a:r>
            <a:r>
              <a:rPr lang="nb-NO" sz="1800" b="0" i="0" dirty="0" err="1">
                <a:solidFill>
                  <a:srgbClr val="3E3832"/>
                </a:solidFill>
                <a:effectLst/>
                <a:latin typeface="Arial" panose="020B0604020202020204" pitchFamily="34" charset="0"/>
              </a:rPr>
              <a:t>oppholdsstatus</a:t>
            </a:r>
            <a:r>
              <a:rPr lang="nb-NO" sz="1800" b="0" i="0" dirty="0">
                <a:solidFill>
                  <a:srgbClr val="3E3832"/>
                </a:solidFill>
                <a:effectLst/>
                <a:latin typeface="Arial" panose="020B0604020202020204" pitchFamily="34" charset="0"/>
              </a:rPr>
              <a:t>, og har ikke </a:t>
            </a:r>
            <a:r>
              <a:rPr lang="nb-NO" sz="1800" dirty="0">
                <a:cs typeface="Arial"/>
              </a:rPr>
              <a:t>pass/id-papirer som vi sett i case.</a:t>
            </a:r>
            <a:endParaRPr lang="nb-NO" sz="1800" b="0" i="0" dirty="0">
              <a:solidFill>
                <a:srgbClr val="3E3832"/>
              </a:solidFill>
              <a:effectLst/>
              <a:latin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nb-NO" dirty="0"/>
              <a:t>Pasient har ingen eller delvis tilgang til egen inntekt, eller bundet av gjeld som må tilbakebetales</a:t>
            </a:r>
          </a:p>
          <a:p>
            <a:pPr marL="171450" indent="-171450">
              <a:buFont typeface="Arial"/>
              <a:buChar char="•"/>
            </a:pPr>
            <a:r>
              <a:rPr lang="nb-NO" dirty="0"/>
              <a:t>Pasient kjenner ikke til, eller vil ikke oppgi adressen til egen bolig eller arbeidssted. </a:t>
            </a:r>
            <a:endParaRPr lang="nb-NO" dirty="0">
              <a:ea typeface="Calibri" panose="020F0502020204030204"/>
              <a:cs typeface="Calibri"/>
            </a:endParaRPr>
          </a:p>
          <a:p>
            <a:pPr marL="171450" indent="-171450">
              <a:buFont typeface="Arial"/>
              <a:buChar char="•"/>
            </a:pPr>
            <a:r>
              <a:rPr lang="nb-NO" dirty="0"/>
              <a:t>Pasient har ingen eller begrenset tilgang til kontakt med familie eller venner, og viser mistillit til myndighetspersoner. </a:t>
            </a:r>
            <a:endParaRPr lang="nb-NO" dirty="0">
              <a:cs typeface="Calibri"/>
            </a:endParaRPr>
          </a:p>
          <a:p>
            <a:pPr marL="171450" indent="-171450">
              <a:buFont typeface="Arial"/>
              <a:buChar char="•"/>
            </a:pPr>
            <a:r>
              <a:rPr lang="nb-NO" dirty="0"/>
              <a:t>Pasient gir inntrykk av at deres bevegelser er overvåket. Kan for eksempel være at en mottar hyppige telefoner eller SMS i løpet av møte. </a:t>
            </a:r>
            <a:endParaRPr lang="nb-NO" dirty="0">
              <a:cs typeface="Calibri"/>
            </a:endParaRPr>
          </a:p>
          <a:p>
            <a:pPr marL="171450" indent="-171450">
              <a:buFont typeface="Arial"/>
              <a:buChar char="•"/>
            </a:pPr>
            <a:r>
              <a:rPr lang="nb-NO" dirty="0"/>
              <a:t>Pasient har skader som kan være forårsaket av vold.</a:t>
            </a:r>
            <a:endParaRPr lang="nb-NO" dirty="0">
              <a:cs typeface="Calibri"/>
            </a:endParaRPr>
          </a:p>
          <a:p>
            <a:endParaRPr lang="nb-NO" dirty="0">
              <a:cs typeface="Calibri"/>
            </a:endParaRPr>
          </a:p>
        </p:txBody>
      </p:sp>
      <p:sp>
        <p:nvSpPr>
          <p:cNvPr id="4" name="Plassholder for lysbildenummer 3"/>
          <p:cNvSpPr>
            <a:spLocks noGrp="1"/>
          </p:cNvSpPr>
          <p:nvPr>
            <p:ph type="sldNum" sz="quarter" idx="5"/>
          </p:nvPr>
        </p:nvSpPr>
        <p:spPr/>
        <p:txBody>
          <a:bodyPr/>
          <a:lstStyle/>
          <a:p>
            <a:fld id="{089F2583-61A8-417A-A5D5-F76910D02A27}" type="slidenum">
              <a:rPr lang="nb-NO" smtClean="0"/>
              <a:t>3</a:t>
            </a:fld>
            <a:endParaRPr lang="nb-NO"/>
          </a:p>
        </p:txBody>
      </p:sp>
    </p:spTree>
    <p:extLst>
      <p:ext uri="{BB962C8B-B14F-4D97-AF65-F5344CB8AC3E}">
        <p14:creationId xmlns:p14="http://schemas.microsoft.com/office/powerpoint/2010/main" val="2493987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lnSpc>
                <a:spcPct val="107000"/>
              </a:lnSpc>
              <a:spcAft>
                <a:spcPts val="800"/>
              </a:spcAft>
            </a:pPr>
            <a:r>
              <a:rPr lang="nb-NO" sz="1200" dirty="0">
                <a:effectLst/>
                <a:latin typeface="Calibri" panose="020F0502020204030204" pitchFamily="34" charset="0"/>
                <a:ea typeface="Calibri" panose="020F0502020204030204" pitchFamily="34" charset="0"/>
                <a:cs typeface="Times New Roman" panose="02020603050405020304" pitchFamily="18" charset="0"/>
              </a:rPr>
              <a:t>Etter vi har gjennom gått tegn og indikatorer. </a:t>
            </a:r>
            <a:r>
              <a:rPr lang="nb-NO" sz="1200" dirty="0">
                <a:cs typeface="Arial"/>
              </a:rPr>
              <a:t> </a:t>
            </a:r>
            <a:r>
              <a:rPr lang="nb-NO" sz="1200" dirty="0">
                <a:effectLst/>
                <a:latin typeface="Calibri" panose="020F0502020204030204" pitchFamily="34" charset="0"/>
                <a:ea typeface="Calibri" panose="020F0502020204030204" pitchFamily="34" charset="0"/>
                <a:cs typeface="Times New Roman" panose="02020603050405020304" pitchFamily="18" charset="0"/>
              </a:rPr>
              <a:t>Hva tenker vi er det viktigste i et møte med en utsatt? </a:t>
            </a:r>
          </a:p>
          <a:p>
            <a:pPr>
              <a:lnSpc>
                <a:spcPct val="107000"/>
              </a:lnSpc>
              <a:spcAft>
                <a:spcPts val="800"/>
              </a:spcAft>
            </a:pPr>
            <a:r>
              <a:rPr lang="nb-NO" sz="1200" dirty="0">
                <a:effectLst/>
                <a:latin typeface="Calibri" panose="020F0502020204030204" pitchFamily="34" charset="0"/>
                <a:ea typeface="Calibri" panose="020F0502020204030204" pitchFamily="34" charset="0"/>
                <a:cs typeface="Times New Roman" panose="02020603050405020304" pitchFamily="18" charset="0"/>
              </a:rPr>
              <a:t>Det å våge å stille spørsmål. For det skjer ikke ofte at folk kommer til helsepersoneller og forteller at de er utsatt for hverken menneskehandel eller negativ sosial kontroll, så vi må våge å spørre. I tillegg prøv å skape trygge relasjoner i møte med  pasienter som arenaer for å stille de vanskelige spørsmålene.</a:t>
            </a:r>
          </a:p>
          <a:p>
            <a:pPr algn="l" rtl="0" fontAlgn="base"/>
            <a:r>
              <a:rPr lang="nb-NO" sz="1800" b="1" i="0" dirty="0">
                <a:solidFill>
                  <a:srgbClr val="3E3832"/>
                </a:solidFill>
                <a:effectLst/>
                <a:latin typeface="Arial" panose="020B0604020202020204" pitchFamily="34" charset="0"/>
              </a:rPr>
              <a:t>Og noen spørsmål man kan begynner med:</a:t>
            </a:r>
            <a:r>
              <a:rPr lang="nb-NO" sz="1800" b="0" i="0" dirty="0">
                <a:solidFill>
                  <a:srgbClr val="3E3832"/>
                </a:solidFill>
                <a:effectLst/>
                <a:latin typeface="Arial" panose="020B0604020202020204" pitchFamily="34" charset="0"/>
              </a:rPr>
              <a:t> </a:t>
            </a:r>
            <a:endParaRPr lang="nb-NO"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nb-NO" sz="1800" b="0" i="0" dirty="0">
                <a:solidFill>
                  <a:srgbClr val="3E3832"/>
                </a:solidFill>
                <a:effectLst/>
                <a:latin typeface="Arial" panose="020B0604020202020204" pitchFamily="34" charset="0"/>
              </a:rPr>
              <a:t>Har du selv passet ditt? Bankkort? Annen legitimasjon eller noen andre? </a:t>
            </a:r>
            <a:endParaRPr lang="nb-NO" sz="18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nb-NO" sz="1800" b="0" i="0" dirty="0">
                <a:solidFill>
                  <a:srgbClr val="3E3832"/>
                </a:solidFill>
                <a:effectLst/>
                <a:latin typeface="Arial" panose="020B0604020202020204" pitchFamily="34" charset="0"/>
              </a:rPr>
              <a:t>Hvis pasient er ny i landet: Hvorfor ønsket du å forlate landet ditt, var det din idé å dra? Er det noen som finansierer for reisen?  </a:t>
            </a:r>
            <a:endParaRPr lang="nb-NO" sz="1800" b="0" i="0" dirty="0">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nb-NO" sz="1800" b="0" i="0" dirty="0">
                <a:solidFill>
                  <a:srgbClr val="3E3832"/>
                </a:solidFill>
                <a:effectLst/>
                <a:latin typeface="Arial" panose="020B0604020202020204" pitchFamily="34" charset="0"/>
              </a:rPr>
              <a:t>Har du gjeld, og kan du velge hvordan du vil tilbakebetale denne gjelden?  </a:t>
            </a:r>
            <a:endParaRPr lang="nb-NO" sz="1800" b="0" i="0" dirty="0">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nb-NO" sz="1800" b="0" i="0" dirty="0">
                <a:solidFill>
                  <a:srgbClr val="3E3832"/>
                </a:solidFill>
                <a:effectLst/>
                <a:latin typeface="Arial" panose="020B0604020202020204" pitchFamily="34" charset="0"/>
              </a:rPr>
              <a:t>Hvor mange timer jobber du vanligvis i løpet av en uke?  </a:t>
            </a:r>
            <a:r>
              <a:rPr lang="nb-NO" sz="1800" b="0" i="0" dirty="0">
                <a:solidFill>
                  <a:srgbClr val="000000"/>
                </a:solidFill>
                <a:effectLst/>
                <a:latin typeface="Arial" panose="020B0604020202020204" pitchFamily="34" charset="0"/>
              </a:rPr>
              <a:t>Og </a:t>
            </a:r>
            <a:r>
              <a:rPr lang="nb-NO" sz="1800" b="0" i="0" dirty="0">
                <a:solidFill>
                  <a:srgbClr val="3E3832"/>
                </a:solidFill>
                <a:effectLst/>
                <a:latin typeface="Arial" panose="020B0604020202020204" pitchFamily="34" charset="0"/>
              </a:rPr>
              <a:t>kan du slutte i jobben hvis du ønsker?  </a:t>
            </a:r>
            <a:endParaRPr lang="nb-NO" sz="18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nb-NO" sz="1800" b="0" i="0" dirty="0">
                <a:solidFill>
                  <a:srgbClr val="3E3832"/>
                </a:solidFill>
                <a:effectLst/>
                <a:latin typeface="Arial" panose="020B0604020202020204" pitchFamily="34" charset="0"/>
              </a:rPr>
              <a:t>Kan du bevege deg rundt som du vil, treffe andre? Gå på butikken? Kontakte familien din? </a:t>
            </a:r>
            <a:endParaRPr lang="nb-NO" sz="1800" b="0" i="0" dirty="0">
              <a:solidFill>
                <a:srgbClr val="000000"/>
              </a:solidFill>
              <a:effectLst/>
              <a:latin typeface="Arial" panose="020B0604020202020204" pitchFamily="34" charset="0"/>
            </a:endParaRPr>
          </a:p>
          <a:p>
            <a:pPr>
              <a:lnSpc>
                <a:spcPct val="107000"/>
              </a:lnSpc>
              <a:spcAft>
                <a:spcPts val="800"/>
              </a:spcAft>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nb-NO" sz="1200" dirty="0">
                <a:effectLst/>
                <a:latin typeface="Calibri" panose="020F0502020204030204" pitchFamily="34" charset="0"/>
                <a:ea typeface="Calibri" panose="020F0502020204030204" pitchFamily="34" charset="0"/>
                <a:cs typeface="Times New Roman" panose="02020603050405020304" pitchFamily="18" charset="0"/>
              </a:rPr>
              <a:t>Hvis du ikke vet hva du skal spørre: ta kontakt med HTSO på Grünerløkka, eller ta kontakt med det nasjonale kompetanseteamet, sjekk veilederen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nb-NO" sz="1200" dirty="0">
                <a:effectLst/>
                <a:latin typeface="Calibri" panose="020F0502020204030204" pitchFamily="34" charset="0"/>
                <a:ea typeface="Calibri" panose="020F0502020204030204" pitchFamily="34" charset="0"/>
                <a:cs typeface="Times New Roman" panose="02020603050405020304" pitchFamily="18" charset="0"/>
              </a:rPr>
              <a:t>-Når er det akutt? Når slår avvergingsplikten inn? Vi har alle en personlig og profesjonell plikt til å avverge at grove straffbare handlinger finner sted. I slike tilfeller er våre nærmeste knagger i </a:t>
            </a:r>
            <a:r>
              <a:rPr lang="nb-NO" b="0" i="0" dirty="0">
                <a:solidFill>
                  <a:srgbClr val="000000"/>
                </a:solidFill>
                <a:effectLst/>
                <a:latin typeface="WordVisi_MSFontService"/>
              </a:rPr>
              <a:t>helsetjenester</a:t>
            </a:r>
            <a:r>
              <a:rPr lang="nb-NO" sz="1200" dirty="0">
                <a:effectLst/>
                <a:latin typeface="Calibri" panose="020F0502020204030204" pitchFamily="34" charset="0"/>
                <a:ea typeface="Calibri" panose="020F0502020204030204" pitchFamily="34" charset="0"/>
                <a:cs typeface="Times New Roman" panose="02020603050405020304" pitchFamily="18" charset="0"/>
              </a:rPr>
              <a:t>, NAV, politi, barnevern og krisesenter.</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r>
              <a:rPr lang="nb-NO" b="0" i="0" dirty="0">
                <a:solidFill>
                  <a:srgbClr val="3E3832"/>
                </a:solidFill>
                <a:effectLst/>
                <a:latin typeface="WordVisi_MSFontService"/>
              </a:rPr>
              <a:t>Mange som har vært utsatt for menneskehandel </a:t>
            </a:r>
            <a:r>
              <a:rPr lang="nb-NO" b="1" i="0" dirty="0">
                <a:solidFill>
                  <a:srgbClr val="3E3832"/>
                </a:solidFill>
                <a:effectLst/>
                <a:latin typeface="WordVisi_MSFontService"/>
              </a:rPr>
              <a:t>ser ofte ikke seg selv som offer</a:t>
            </a:r>
            <a:r>
              <a:rPr lang="nb-NO" dirty="0"/>
              <a:t>. Det er apparatet rundt som blir oppmerksom på at det er noe i saken som ikke stemmer. </a:t>
            </a:r>
          </a:p>
          <a:p>
            <a:pPr marL="0" marR="0" lvl="0" indent="0" algn="l" defTabSz="914400" rtl="0" eaLnBrk="1" fontAlgn="auto" latinLnBrk="0" hangingPunct="1">
              <a:lnSpc>
                <a:spcPct val="107000"/>
              </a:lnSpc>
              <a:spcBef>
                <a:spcPts val="0"/>
              </a:spcBef>
              <a:spcAft>
                <a:spcPts val="800"/>
              </a:spcAft>
              <a:buClrTx/>
              <a:buSzTx/>
              <a:buFontTx/>
              <a:buNone/>
              <a:tabLst/>
              <a:defRPr/>
            </a:pPr>
            <a:r>
              <a:rPr lang="nb-NO" b="0" i="0" dirty="0">
                <a:solidFill>
                  <a:srgbClr val="3E3832"/>
                </a:solidFill>
                <a:effectLst/>
                <a:latin typeface="WordVisi_MSFontService"/>
              </a:rPr>
              <a:t>Og mange av utsatte sier at de underveis har vært i kontakt med legevakt. Legevakten har derfor en unik anledning til å avdekke om mennesker lever under tvangsforhold.</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nb-NO" sz="1200" dirty="0">
                <a:effectLst/>
                <a:latin typeface="Calibri" panose="020F0502020204030204" pitchFamily="34" charset="0"/>
                <a:ea typeface="Calibri" panose="020F0502020204030204" pitchFamily="34" charset="0"/>
                <a:cs typeface="Times New Roman" panose="02020603050405020304" pitchFamily="18" charset="0"/>
              </a:rPr>
              <a:t>Likevel viser statistikk at mange utsatte har vært i kontakt med NAV, helsepersoneller eller andre offentlig aktører underveis uten at det varsles alltid . Det kan tyde på en usikkerhet på når avvergingsplikten gjelder eller uklare føringer for ansvaret vi har til å hindre dette. Er man usikker? Drøft med politi eller barnevern (anonymt!) Henger sammen med nemlig å våge å spørre.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r>
              <a:rPr lang="nb-NO" sz="1200" dirty="0">
                <a:effectLst/>
                <a:latin typeface="Calibri" panose="020F0502020204030204" pitchFamily="34" charset="0"/>
                <a:ea typeface="Calibri" panose="020F0502020204030204" pitchFamily="34" charset="0"/>
                <a:cs typeface="Times New Roman" panose="02020603050405020304" pitchFamily="18" charset="0"/>
              </a:rPr>
              <a:t>- Det viktigste å v</a:t>
            </a:r>
            <a:r>
              <a:rPr lang="nb-NO" dirty="0">
                <a:latin typeface="Calibri" panose="020F0502020204030204" pitchFamily="34" charset="0"/>
                <a:cs typeface="Times New Roman" panose="02020603050405020304" pitchFamily="18" charset="0"/>
              </a:rPr>
              <a:t>it hvor du skal henvende deg. å tilby kontakt med hjelpeapparater</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
        <p:nvSpPr>
          <p:cNvPr id="4" name="Plassholder for lysbildenummer 3"/>
          <p:cNvSpPr>
            <a:spLocks noGrp="1"/>
          </p:cNvSpPr>
          <p:nvPr>
            <p:ph type="sldNum" sz="quarter" idx="5"/>
          </p:nvPr>
        </p:nvSpPr>
        <p:spPr/>
        <p:txBody>
          <a:bodyPr/>
          <a:lstStyle/>
          <a:p>
            <a:fld id="{089F2583-61A8-417A-A5D5-F76910D02A27}" type="slidenum">
              <a:rPr lang="nb-NO" smtClean="0"/>
              <a:t>4</a:t>
            </a:fld>
            <a:endParaRPr lang="nb-NO"/>
          </a:p>
        </p:txBody>
      </p:sp>
    </p:spTree>
    <p:extLst>
      <p:ext uri="{BB962C8B-B14F-4D97-AF65-F5344CB8AC3E}">
        <p14:creationId xmlns:p14="http://schemas.microsoft.com/office/powerpoint/2010/main" val="3384225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b="1" dirty="0">
                <a:solidFill>
                  <a:schemeClr val="tx1"/>
                </a:solidFill>
                <a:latin typeface="+mn-lt"/>
                <a:cs typeface="Arial"/>
              </a:rPr>
              <a:t>Hva kan HTSO tilby?</a:t>
            </a:r>
          </a:p>
          <a:p>
            <a:r>
              <a:rPr lang="nb-NO" dirty="0"/>
              <a:t>HTSO betjener også en nasjonal rådgivningstelefon mot menneskehandel i kontortid hvor vi:</a:t>
            </a:r>
            <a:endParaRPr lang="nb-NO" dirty="0">
              <a:ea typeface="Calibri"/>
              <a:cs typeface="Calibri"/>
            </a:endParaRPr>
          </a:p>
          <a:p>
            <a:r>
              <a:rPr lang="nb-NO" dirty="0"/>
              <a:t>-Tar imot henvendelser fra alle som kan komme i kontakt med menneskehandel.</a:t>
            </a:r>
            <a:endParaRPr lang="nb-NO" dirty="0">
              <a:ea typeface="Calibri"/>
              <a:cs typeface="Calibri"/>
            </a:endParaRPr>
          </a:p>
          <a:p>
            <a:r>
              <a:rPr lang="nb-NO" dirty="0"/>
              <a:t>-Tilbyr veiledning, avklaring av rettigheter, akutt bistand og trygt oppholdssted, samt henvisning til andre relevante aktører.</a:t>
            </a:r>
          </a:p>
          <a:p>
            <a:r>
              <a:rPr lang="nb-NO" dirty="0"/>
              <a:t> </a:t>
            </a:r>
            <a:endParaRPr lang="nb-NO" dirty="0">
              <a:ea typeface="Calibri"/>
              <a:cs typeface="Calibri"/>
            </a:endParaRPr>
          </a:p>
          <a:p>
            <a:pPr>
              <a:lnSpc>
                <a:spcPct val="100000"/>
              </a:lnSpc>
              <a:spcBef>
                <a:spcPts val="0"/>
              </a:spcBef>
              <a:buClr>
                <a:schemeClr val="tx1"/>
              </a:buClr>
            </a:pPr>
            <a:r>
              <a:rPr lang="nb-NO" dirty="0">
                <a:solidFill>
                  <a:schemeClr val="tx1">
                    <a:lumMod val="65000"/>
                    <a:lumOff val="35000"/>
                  </a:schemeClr>
                </a:solidFill>
                <a:latin typeface="+mn-lt"/>
              </a:rPr>
              <a:t>HTSO kan tilby følgende:</a:t>
            </a:r>
            <a:endParaRPr lang="nb-NO" dirty="0">
              <a:latin typeface="+mn-lt"/>
            </a:endParaRPr>
          </a:p>
          <a:p>
            <a:pPr>
              <a:lnSpc>
                <a:spcPct val="100000"/>
              </a:lnSpc>
              <a:spcBef>
                <a:spcPts val="0"/>
              </a:spcBef>
              <a:buClr>
                <a:schemeClr val="tx1"/>
              </a:buClr>
            </a:pPr>
            <a:r>
              <a:rPr lang="nb-NO" dirty="0">
                <a:solidFill>
                  <a:schemeClr val="tx1">
                    <a:lumMod val="65000"/>
                    <a:lumOff val="35000"/>
                  </a:schemeClr>
                </a:solidFill>
                <a:latin typeface="+mn-lt"/>
              </a:rPr>
              <a:t>- Veiledning i saker hvor en mistenker menneskehandel.</a:t>
            </a:r>
            <a:endParaRPr lang="nb-NO" dirty="0">
              <a:latin typeface="+mn-lt"/>
            </a:endParaRPr>
          </a:p>
          <a:p>
            <a:pPr>
              <a:lnSpc>
                <a:spcPct val="100000"/>
              </a:lnSpc>
              <a:spcBef>
                <a:spcPts val="0"/>
              </a:spcBef>
              <a:buClr>
                <a:schemeClr val="tx1"/>
              </a:buClr>
            </a:pPr>
            <a:r>
              <a:rPr lang="nb-NO" dirty="0">
                <a:solidFill>
                  <a:schemeClr val="tx1">
                    <a:lumMod val="65000"/>
                    <a:lumOff val="35000"/>
                  </a:schemeClr>
                </a:solidFill>
                <a:latin typeface="+mn-lt"/>
              </a:rPr>
              <a:t>- </a:t>
            </a:r>
            <a:r>
              <a:rPr lang="nb-NO" sz="1800" b="0" i="0" dirty="0">
                <a:solidFill>
                  <a:srgbClr val="000000"/>
                </a:solidFill>
                <a:effectLst/>
                <a:latin typeface="Oslo Sans Office"/>
              </a:rPr>
              <a:t>Lik og god kvalitet på kartleggingen </a:t>
            </a:r>
            <a:endParaRPr lang="nb-NO" dirty="0">
              <a:latin typeface="+mn-lt"/>
            </a:endParaRPr>
          </a:p>
          <a:p>
            <a:pPr>
              <a:lnSpc>
                <a:spcPct val="100000"/>
              </a:lnSpc>
              <a:spcBef>
                <a:spcPts val="0"/>
              </a:spcBef>
              <a:buClr>
                <a:schemeClr val="tx1"/>
              </a:buClr>
            </a:pPr>
            <a:r>
              <a:rPr lang="nb-NO" dirty="0">
                <a:solidFill>
                  <a:schemeClr val="tx1">
                    <a:lumMod val="65000"/>
                    <a:lumOff val="35000"/>
                  </a:schemeClr>
                </a:solidFill>
                <a:latin typeface="+mn-lt"/>
              </a:rPr>
              <a:t>- Rettigheter, </a:t>
            </a:r>
            <a:r>
              <a:rPr lang="nb-NO" sz="1800" b="0" i="0" dirty="0">
                <a:solidFill>
                  <a:srgbClr val="000000"/>
                </a:solidFill>
                <a:effectLst/>
                <a:latin typeface="Oslo Sans Office"/>
              </a:rPr>
              <a:t>sikre retten til råd og veiledning med vedtak etter </a:t>
            </a:r>
            <a:r>
              <a:rPr lang="nb-NO" sz="1800" b="0" i="0" dirty="0" err="1">
                <a:solidFill>
                  <a:srgbClr val="000000"/>
                </a:solidFill>
                <a:effectLst/>
                <a:latin typeface="Oslo Sans Office"/>
              </a:rPr>
              <a:t>stl</a:t>
            </a:r>
            <a:r>
              <a:rPr lang="nb-NO" sz="1800" b="0" i="0" dirty="0">
                <a:solidFill>
                  <a:srgbClr val="000000"/>
                </a:solidFill>
                <a:effectLst/>
                <a:latin typeface="Oslo Sans Office"/>
              </a:rPr>
              <a:t> § 17 samt eventuell økonomisk stønad etter §§ 18 og 19  etter sosialtjeneste loven </a:t>
            </a:r>
            <a:endParaRPr lang="nb-NO" dirty="0">
              <a:latin typeface="+mn-lt"/>
            </a:endParaRPr>
          </a:p>
          <a:p>
            <a:pPr marL="0" indent="0">
              <a:lnSpc>
                <a:spcPct val="100000"/>
              </a:lnSpc>
              <a:spcBef>
                <a:spcPts val="0"/>
              </a:spcBef>
              <a:buClr>
                <a:schemeClr val="tx1"/>
              </a:buClr>
              <a:buFontTx/>
              <a:buNone/>
            </a:pPr>
            <a:r>
              <a:rPr lang="nb-NO" sz="1800" b="0" i="0" dirty="0">
                <a:solidFill>
                  <a:srgbClr val="000000"/>
                </a:solidFill>
                <a:effectLst/>
                <a:latin typeface="Oslo Sans Office"/>
              </a:rPr>
              <a:t>-Sikre informasjon om rettigheter og plikter.</a:t>
            </a:r>
          </a:p>
          <a:p>
            <a:r>
              <a:rPr lang="nb-NO" sz="1800" dirty="0"/>
              <a:t>I Oslo kommune skal alle mistenkte ofre for menneskehandel tilhøre tiltaket HTSO ved NAV Grünerløkka. Dersom dere har en mistanke om at en person kan være utsatt for menneskehandel ønsker vi at dere skal ta kontakt med oss for en drøft. Vi kan være med i en kartleggingssamtale eller vi kan eventuelt ta en samtale sammen med dere før dere skal ta samtalen.</a:t>
            </a:r>
            <a:endParaRPr lang="nb-NO" sz="1800" b="1" dirty="0">
              <a:cs typeface="Calibri"/>
            </a:endParaRPr>
          </a:p>
          <a:p>
            <a:endParaRPr lang="nb-NO" sz="1800" dirty="0">
              <a:cs typeface="Calibri"/>
            </a:endParaRPr>
          </a:p>
          <a:p>
            <a:pPr marL="0" indent="0">
              <a:lnSpc>
                <a:spcPct val="100000"/>
              </a:lnSpc>
              <a:spcBef>
                <a:spcPts val="0"/>
              </a:spcBef>
              <a:buClr>
                <a:schemeClr val="tx1"/>
              </a:buClr>
              <a:buFontTx/>
              <a:buNone/>
            </a:pPr>
            <a:endParaRPr lang="nb-NO" sz="1800" b="0" i="0" dirty="0">
              <a:solidFill>
                <a:srgbClr val="000000"/>
              </a:solidFill>
              <a:effectLst/>
              <a:latin typeface="Oslo Sans Office"/>
            </a:endParaRPr>
          </a:p>
          <a:p>
            <a:pPr marL="0" marR="0" lvl="0" indent="0" algn="l" defTabSz="914400" rtl="0" eaLnBrk="1" fontAlgn="auto" latinLnBrk="0" hangingPunct="1">
              <a:lnSpc>
                <a:spcPct val="100000"/>
              </a:lnSpc>
              <a:spcBef>
                <a:spcPts val="0"/>
              </a:spcBef>
              <a:spcAft>
                <a:spcPts val="0"/>
              </a:spcAft>
              <a:buClr>
                <a:schemeClr val="tx1"/>
              </a:buClr>
              <a:buSzTx/>
              <a:buFontTx/>
              <a:buNone/>
              <a:tabLst/>
              <a:defRPr/>
            </a:pPr>
            <a:endParaRPr lang="nb-NO" dirty="0">
              <a:latin typeface="+mn-lt"/>
            </a:endParaRPr>
          </a:p>
          <a:p>
            <a:pPr marL="0" indent="0">
              <a:lnSpc>
                <a:spcPct val="100000"/>
              </a:lnSpc>
              <a:spcBef>
                <a:spcPts val="0"/>
              </a:spcBef>
              <a:buClr>
                <a:schemeClr val="tx1"/>
              </a:buClr>
              <a:buFontTx/>
              <a:buNone/>
            </a:pPr>
            <a:endParaRPr lang="nb-NO" dirty="0">
              <a:cs typeface="Calibri"/>
            </a:endParaRPr>
          </a:p>
          <a:p>
            <a:endParaRPr lang="nb-NO" dirty="0">
              <a:ea typeface="Calibri"/>
              <a:cs typeface="Calibri"/>
            </a:endParaRPr>
          </a:p>
          <a:p>
            <a:endParaRPr lang="nb-NO" dirty="0">
              <a:cs typeface="Calibri"/>
            </a:endParaRPr>
          </a:p>
          <a:p>
            <a:endParaRPr lang="nb-NO" dirty="0">
              <a:cs typeface="Calibri"/>
            </a:endParaRPr>
          </a:p>
        </p:txBody>
      </p:sp>
      <p:sp>
        <p:nvSpPr>
          <p:cNvPr id="4" name="Plassholder for lysbildenummer 3"/>
          <p:cNvSpPr>
            <a:spLocks noGrp="1"/>
          </p:cNvSpPr>
          <p:nvPr>
            <p:ph type="sldNum" sz="quarter" idx="5"/>
          </p:nvPr>
        </p:nvSpPr>
        <p:spPr/>
        <p:txBody>
          <a:bodyPr/>
          <a:lstStyle/>
          <a:p>
            <a:fld id="{089F2583-61A8-417A-A5D5-F76910D02A27}" type="slidenum">
              <a:rPr lang="nb-NO" smtClean="0"/>
              <a:t>5</a:t>
            </a:fld>
            <a:endParaRPr lang="nb-NO"/>
          </a:p>
        </p:txBody>
      </p:sp>
    </p:spTree>
    <p:extLst>
      <p:ext uri="{BB962C8B-B14F-4D97-AF65-F5344CB8AC3E}">
        <p14:creationId xmlns:p14="http://schemas.microsoft.com/office/powerpoint/2010/main" val="1149041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Takk for meg!</a:t>
            </a:r>
          </a:p>
        </p:txBody>
      </p:sp>
      <p:sp>
        <p:nvSpPr>
          <p:cNvPr id="4" name="Plassholder for lysbildenummer 3"/>
          <p:cNvSpPr>
            <a:spLocks noGrp="1"/>
          </p:cNvSpPr>
          <p:nvPr>
            <p:ph type="sldNum" sz="quarter" idx="5"/>
          </p:nvPr>
        </p:nvSpPr>
        <p:spPr/>
        <p:txBody>
          <a:bodyPr/>
          <a:lstStyle/>
          <a:p>
            <a:fld id="{089F2583-61A8-417A-A5D5-F76910D02A27}" type="slidenum">
              <a:rPr lang="nb-NO" smtClean="0"/>
              <a:t>6</a:t>
            </a:fld>
            <a:endParaRPr lang="nb-NO"/>
          </a:p>
        </p:txBody>
      </p:sp>
    </p:spTree>
    <p:extLst>
      <p:ext uri="{BB962C8B-B14F-4D97-AF65-F5344CB8AC3E}">
        <p14:creationId xmlns:p14="http://schemas.microsoft.com/office/powerpoint/2010/main" val="23117866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1CD74E5-8D3F-5F45-AF55-379CE17407B8}"/>
              </a:ext>
            </a:extLst>
          </p:cNvPr>
          <p:cNvSpPr>
            <a:spLocks noGrp="1"/>
          </p:cNvSpPr>
          <p:nvPr>
            <p:ph type="ctrTitle" hasCustomPrompt="1"/>
          </p:nvPr>
        </p:nvSpPr>
        <p:spPr>
          <a:xfrm>
            <a:off x="525314" y="2684746"/>
            <a:ext cx="6551347" cy="1396431"/>
          </a:xfrm>
        </p:spPr>
        <p:txBody>
          <a:bodyPr anchor="ctr">
            <a:normAutofit/>
          </a:bodyPr>
          <a:lstStyle>
            <a:lvl1pPr algn="l">
              <a:defRPr sz="3600" b="1">
                <a:solidFill>
                  <a:schemeClr val="tx2"/>
                </a:solidFill>
              </a:defRPr>
            </a:lvl1pPr>
          </a:lstStyle>
          <a:p>
            <a:r>
              <a:rPr lang="nb-NO"/>
              <a:t>Klikk for å redigere tittelen</a:t>
            </a:r>
          </a:p>
        </p:txBody>
      </p:sp>
      <p:sp>
        <p:nvSpPr>
          <p:cNvPr id="3" name="Undertittel 2">
            <a:extLst>
              <a:ext uri="{FF2B5EF4-FFF2-40B4-BE49-F238E27FC236}">
                <a16:creationId xmlns:a16="http://schemas.microsoft.com/office/drawing/2014/main" id="{5C570008-A996-2D4B-88A3-9861CBD4FED0}"/>
              </a:ext>
            </a:extLst>
          </p:cNvPr>
          <p:cNvSpPr>
            <a:spLocks noGrp="1"/>
          </p:cNvSpPr>
          <p:nvPr>
            <p:ph type="subTitle" idx="1" hasCustomPrompt="1"/>
          </p:nvPr>
        </p:nvSpPr>
        <p:spPr>
          <a:xfrm>
            <a:off x="525315" y="4173253"/>
            <a:ext cx="5888738" cy="99116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undertittelen</a:t>
            </a:r>
          </a:p>
        </p:txBody>
      </p:sp>
      <p:sp>
        <p:nvSpPr>
          <p:cNvPr id="8" name="Plassholder for bilde 3">
            <a:extLst>
              <a:ext uri="{FF2B5EF4-FFF2-40B4-BE49-F238E27FC236}">
                <a16:creationId xmlns:a16="http://schemas.microsoft.com/office/drawing/2014/main" id="{195ACC3E-6C58-8E40-A78D-5639EBDF9C43}"/>
              </a:ext>
            </a:extLst>
          </p:cNvPr>
          <p:cNvSpPr>
            <a:spLocks noGrp="1" noChangeAspect="1"/>
          </p:cNvSpPr>
          <p:nvPr>
            <p:ph type="pic" sz="quarter" idx="11"/>
          </p:nvPr>
        </p:nvSpPr>
        <p:spPr bwMode="auto">
          <a:xfrm>
            <a:off x="6160021" y="0"/>
            <a:ext cx="6031979" cy="6858000"/>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567" h="3913125">
                <a:moveTo>
                  <a:pt x="0" y="3910014"/>
                </a:moveTo>
                <a:lnTo>
                  <a:pt x="1042924" y="0"/>
                </a:lnTo>
                <a:lnTo>
                  <a:pt x="2296533" y="795"/>
                </a:lnTo>
                <a:cubicBezTo>
                  <a:pt x="2292267" y="1303074"/>
                  <a:pt x="2301697" y="2610846"/>
                  <a:pt x="2297431" y="3913125"/>
                </a:cubicBezTo>
                <a:lnTo>
                  <a:pt x="0" y="3910014"/>
                </a:lnTo>
                <a:close/>
              </a:path>
            </a:pathLst>
          </a:custGeom>
          <a:solidFill>
            <a:srgbClr val="C6C2BF"/>
          </a:solidFill>
          <a:ln>
            <a:noFill/>
          </a:ln>
          <a:effectLst/>
        </p:spPr>
        <p:txBody>
          <a:bodyPr lIns="1440000" tIns="468000" bIns="0" anchor="ctr" anchorCtr="0">
            <a:normAutofit/>
          </a:bodyPr>
          <a:lstStyle>
            <a:lvl1pPr marL="0" indent="0" algn="ctr">
              <a:buNone/>
              <a:defRPr sz="1400" baseline="0">
                <a:solidFill>
                  <a:schemeClr val="tx2"/>
                </a:solidFill>
              </a:defRPr>
            </a:lvl1pPr>
          </a:lstStyle>
          <a:p>
            <a:r>
              <a:rPr lang="nb-NO"/>
              <a:t>Klikk på ikonet for å legge til et bilde</a:t>
            </a:r>
          </a:p>
        </p:txBody>
      </p:sp>
      <p:sp>
        <p:nvSpPr>
          <p:cNvPr id="9" name="Text Placeholder 8">
            <a:extLst>
              <a:ext uri="{FF2B5EF4-FFF2-40B4-BE49-F238E27FC236}">
                <a16:creationId xmlns:a16="http://schemas.microsoft.com/office/drawing/2014/main" id="{A5AB20B5-22F5-7F42-98FA-915865BDDA6B}"/>
              </a:ext>
            </a:extLst>
          </p:cNvPr>
          <p:cNvSpPr>
            <a:spLocks noGrp="1"/>
          </p:cNvSpPr>
          <p:nvPr>
            <p:ph type="body" sz="quarter" idx="12" hasCustomPrompt="1"/>
          </p:nvPr>
        </p:nvSpPr>
        <p:spPr>
          <a:xfrm>
            <a:off x="525314" y="6193407"/>
            <a:ext cx="5062686" cy="431800"/>
          </a:xfrm>
        </p:spPr>
        <p:txBody>
          <a:bodyPr anchor="b"/>
          <a:lstStyle>
            <a:lvl1pPr marL="0" indent="0">
              <a:buNone/>
              <a:defRPr sz="1400">
                <a:solidFill>
                  <a:schemeClr val="tx2"/>
                </a:solidFill>
              </a:defRPr>
            </a:lvl1pPr>
            <a:lvl5pPr marL="1517650" indent="0">
              <a:buNone/>
              <a:defRPr/>
            </a:lvl5pPr>
          </a:lstStyle>
          <a:p>
            <a:pPr lvl="0"/>
            <a:r>
              <a:rPr lang="en-GB"/>
              <a:t>Dato  //  </a:t>
            </a:r>
            <a:r>
              <a:rPr lang="en-GB" err="1"/>
              <a:t>Ansvarlig</a:t>
            </a:r>
            <a:endParaRPr lang="en-GB"/>
          </a:p>
        </p:txBody>
      </p:sp>
      <p:pic>
        <p:nvPicPr>
          <p:cNvPr id="10" name="Grafikk 9">
            <a:extLst>
              <a:ext uri="{FF2B5EF4-FFF2-40B4-BE49-F238E27FC236}">
                <a16:creationId xmlns:a16="http://schemas.microsoft.com/office/drawing/2014/main" id="{FD4799EC-1694-AB4F-9DD9-2188A933AA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86274" y="1081899"/>
            <a:ext cx="1280329" cy="802594"/>
          </a:xfrm>
          <a:prstGeom prst="rect">
            <a:avLst/>
          </a:prstGeom>
        </p:spPr>
      </p:pic>
      <p:pic>
        <p:nvPicPr>
          <p:cNvPr id="4" name="Bilde 3">
            <a:extLst>
              <a:ext uri="{FF2B5EF4-FFF2-40B4-BE49-F238E27FC236}">
                <a16:creationId xmlns:a16="http://schemas.microsoft.com/office/drawing/2014/main" id="{AC60877C-73D2-4E47-B0C8-0F8B0ED32A48}"/>
              </a:ext>
            </a:extLst>
          </p:cNvPr>
          <p:cNvPicPr>
            <a:picLocks noChangeAspect="1"/>
          </p:cNvPicPr>
          <p:nvPr userDrawn="1"/>
        </p:nvPicPr>
        <p:blipFill>
          <a:blip r:embed="rId4"/>
          <a:stretch>
            <a:fillRect/>
          </a:stretch>
        </p:blipFill>
        <p:spPr>
          <a:xfrm>
            <a:off x="3629230" y="1061883"/>
            <a:ext cx="1570436" cy="822609"/>
          </a:xfrm>
          <a:prstGeom prst="rect">
            <a:avLst/>
          </a:prstGeom>
        </p:spPr>
      </p:pic>
    </p:spTree>
    <p:extLst>
      <p:ext uri="{BB962C8B-B14F-4D97-AF65-F5344CB8AC3E}">
        <p14:creationId xmlns:p14="http://schemas.microsoft.com/office/powerpoint/2010/main" val="3325015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med bilde til venstre">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a:xfrm>
            <a:off x="6096000" y="1825625"/>
            <a:ext cx="5247861"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3116F34-6CB9-F244-9082-6C3BCA92C2A8}"/>
              </a:ext>
            </a:extLst>
          </p:cNvPr>
          <p:cNvSpPr>
            <a:spLocks noGrp="1"/>
          </p:cNvSpPr>
          <p:nvPr>
            <p:ph type="dt" sz="half" idx="10"/>
          </p:nvPr>
        </p:nvSpPr>
        <p:spPr>
          <a:xfrm>
            <a:off x="6086061" y="6356350"/>
            <a:ext cx="738809" cy="365125"/>
          </a:xfrm>
          <a:prstGeom prst="rect">
            <a:avLst/>
          </a:prstGeom>
        </p:spPr>
        <p:txBody>
          <a:bodyPr/>
          <a:lstStyle/>
          <a:p>
            <a:endParaRPr lang="nb-NO"/>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7058976" y="6356350"/>
            <a:ext cx="3609024" cy="365125"/>
          </a:xfrm>
          <a:prstGeom prst="rect">
            <a:avLst/>
          </a:prstGeom>
        </p:spPr>
        <p:txBody>
          <a:bodyPr/>
          <a:lstStyle/>
          <a:p>
            <a:endParaRPr lang="nb-NO"/>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a:xfrm>
            <a:off x="10896600" y="6356350"/>
            <a:ext cx="447261" cy="365125"/>
          </a:xfrm>
        </p:spPr>
        <p:txBody>
          <a:bodyPr/>
          <a:lstStyle/>
          <a:p>
            <a:fld id="{95102788-B3AA-6746-B4E5-C52EBB4D0CEE}" type="slidenum">
              <a:rPr lang="nb-NO" smtClean="0"/>
              <a:t>‹#›</a:t>
            </a:fld>
            <a:endParaRPr lang="nb-NO"/>
          </a:p>
        </p:txBody>
      </p:sp>
      <p:sp>
        <p:nvSpPr>
          <p:cNvPr id="8" name="Plassholder for bilde 3">
            <a:extLst>
              <a:ext uri="{FF2B5EF4-FFF2-40B4-BE49-F238E27FC236}">
                <a16:creationId xmlns:a16="http://schemas.microsoft.com/office/drawing/2014/main" id="{CBA52608-8CEA-2B45-8142-21F944ADC0E0}"/>
              </a:ext>
            </a:extLst>
          </p:cNvPr>
          <p:cNvSpPr>
            <a:spLocks noGrp="1" noChangeAspect="1"/>
          </p:cNvSpPr>
          <p:nvPr>
            <p:ph type="pic" sz="quarter" idx="18"/>
          </p:nvPr>
        </p:nvSpPr>
        <p:spPr bwMode="auto">
          <a:xfrm>
            <a:off x="0" y="1"/>
            <a:ext cx="6052900" cy="6857999"/>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304706"/>
              <a:gd name="connsiteY0" fmla="*/ 3910014 h 3910014"/>
              <a:gd name="connsiteX1" fmla="*/ 1042924 w 2304706"/>
              <a:gd name="connsiteY1" fmla="*/ 0 h 3910014"/>
              <a:gd name="connsiteX2" fmla="*/ 2304706 w 2304706"/>
              <a:gd name="connsiteY2" fmla="*/ 6914 h 3910014"/>
              <a:gd name="connsiteX3" fmla="*/ 1267586 w 2304706"/>
              <a:gd name="connsiteY3" fmla="*/ 3907005 h 3910014"/>
              <a:gd name="connsiteX4" fmla="*/ 0 w 2304706"/>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04706"/>
              <a:gd name="connsiteY0" fmla="*/ 3910014 h 3910014"/>
              <a:gd name="connsiteX1" fmla="*/ 1042924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 name="connsiteX0" fmla="*/ 0 w 2304706"/>
              <a:gd name="connsiteY0" fmla="*/ 3910014 h 3910014"/>
              <a:gd name="connsiteX1" fmla="*/ 1042924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 name="connsiteX0" fmla="*/ 0 w 2304706"/>
              <a:gd name="connsiteY0" fmla="*/ 3910014 h 3910014"/>
              <a:gd name="connsiteX1" fmla="*/ 4906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4706" h="3910014">
                <a:moveTo>
                  <a:pt x="0" y="3910014"/>
                </a:moveTo>
                <a:cubicBezTo>
                  <a:pt x="1635" y="2606676"/>
                  <a:pt x="3271" y="1303338"/>
                  <a:pt x="4906" y="0"/>
                </a:cubicBezTo>
                <a:lnTo>
                  <a:pt x="2304706" y="795"/>
                </a:lnTo>
                <a:cubicBezTo>
                  <a:pt x="1891771" y="1578443"/>
                  <a:pt x="1696868" y="2311001"/>
                  <a:pt x="1267586" y="3907005"/>
                </a:cubicBezTo>
                <a:lnTo>
                  <a:pt x="0" y="3910014"/>
                </a:lnTo>
                <a:close/>
              </a:path>
            </a:pathLst>
          </a:custGeom>
          <a:solidFill>
            <a:srgbClr val="E9E7E7"/>
          </a:solidFill>
          <a:ln>
            <a:noFill/>
          </a:ln>
          <a:effectLst/>
        </p:spPr>
        <p:txBody>
          <a:bodyPr lIns="1152000" tIns="540000" anchor="ctr" anchorCtr="0">
            <a:normAutofit/>
          </a:bodyPr>
          <a:lstStyle>
            <a:lvl1pPr marL="14288" indent="0">
              <a:buNone/>
              <a:tabLst/>
              <a:defRPr sz="1400" baseline="0">
                <a:solidFill>
                  <a:schemeClr val="tx1"/>
                </a:solidFill>
              </a:defRPr>
            </a:lvl1pPr>
          </a:lstStyle>
          <a:p>
            <a:r>
              <a:rPr lang="nb-NO"/>
              <a:t>Klikk på ikonet for å legge til et bilde</a:t>
            </a:r>
          </a:p>
        </p:txBody>
      </p:sp>
      <p:sp>
        <p:nvSpPr>
          <p:cNvPr id="9" name="Tittel 1">
            <a:extLst>
              <a:ext uri="{FF2B5EF4-FFF2-40B4-BE49-F238E27FC236}">
                <a16:creationId xmlns:a16="http://schemas.microsoft.com/office/drawing/2014/main" id="{BF999D76-8998-AC4E-B96D-EC3AF1C002F5}"/>
              </a:ext>
            </a:extLst>
          </p:cNvPr>
          <p:cNvSpPr>
            <a:spLocks noGrp="1"/>
          </p:cNvSpPr>
          <p:nvPr>
            <p:ph type="title" hasCustomPrompt="1"/>
          </p:nvPr>
        </p:nvSpPr>
        <p:spPr>
          <a:xfrm>
            <a:off x="6096000" y="482400"/>
            <a:ext cx="5247861" cy="1072080"/>
          </a:xfrm>
        </p:spPr>
        <p:txBody>
          <a:bodyPr/>
          <a:lstStyle/>
          <a:p>
            <a:r>
              <a:rPr lang="nb-NO"/>
              <a:t>Klikk for å redigere tittelen</a:t>
            </a:r>
          </a:p>
        </p:txBody>
      </p:sp>
    </p:spTree>
    <p:extLst>
      <p:ext uri="{BB962C8B-B14F-4D97-AF65-F5344CB8AC3E}">
        <p14:creationId xmlns:p14="http://schemas.microsoft.com/office/powerpoint/2010/main" val="427003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med sirkel">
    <p:spTree>
      <p:nvGrpSpPr>
        <p:cNvPr id="1" name=""/>
        <p:cNvGrpSpPr/>
        <p:nvPr/>
      </p:nvGrpSpPr>
      <p:grpSpPr>
        <a:xfrm>
          <a:off x="0" y="0"/>
          <a:ext cx="0" cy="0"/>
          <a:chOff x="0" y="0"/>
          <a:chExt cx="0" cy="0"/>
        </a:xfrm>
      </p:grpSpPr>
      <p:sp>
        <p:nvSpPr>
          <p:cNvPr id="6" name="Plassholder for bunntekst 5">
            <a:extLst>
              <a:ext uri="{FF2B5EF4-FFF2-40B4-BE49-F238E27FC236}">
                <a16:creationId xmlns:a16="http://schemas.microsoft.com/office/drawing/2014/main" id="{9630795E-AD26-E64A-9C79-FA3F9BB4963A}"/>
              </a:ext>
            </a:extLst>
          </p:cNvPr>
          <p:cNvSpPr>
            <a:spLocks noGrp="1"/>
          </p:cNvSpPr>
          <p:nvPr>
            <p:ph type="ftr" sz="quarter" idx="11"/>
          </p:nvPr>
        </p:nvSpPr>
        <p:spPr>
          <a:xfrm>
            <a:off x="1765788" y="6356350"/>
            <a:ext cx="3466263" cy="365125"/>
          </a:xfrm>
          <a:prstGeom prst="rect">
            <a:avLst/>
          </a:prstGeom>
        </p:spPr>
        <p:txBody>
          <a:bodyPr/>
          <a:lstStyle/>
          <a:p>
            <a:endParaRPr lang="nb-NO"/>
          </a:p>
        </p:txBody>
      </p:sp>
      <p:sp>
        <p:nvSpPr>
          <p:cNvPr id="7" name="Plassholder for lysbildenummer 6">
            <a:extLst>
              <a:ext uri="{FF2B5EF4-FFF2-40B4-BE49-F238E27FC236}">
                <a16:creationId xmlns:a16="http://schemas.microsoft.com/office/drawing/2014/main" id="{B1F69FF2-4FB1-3544-9B7F-A00D9E4C1A74}"/>
              </a:ext>
            </a:extLst>
          </p:cNvPr>
          <p:cNvSpPr>
            <a:spLocks noGrp="1"/>
          </p:cNvSpPr>
          <p:nvPr>
            <p:ph type="sldNum" sz="quarter" idx="12"/>
          </p:nvPr>
        </p:nvSpPr>
        <p:spPr>
          <a:xfrm>
            <a:off x="5418421" y="6356350"/>
            <a:ext cx="741600" cy="365125"/>
          </a:xfrm>
        </p:spPr>
        <p:txBody>
          <a:bodyPr/>
          <a:lstStyle/>
          <a:p>
            <a:fld id="{95102788-B3AA-6746-B4E5-C52EBB4D0CEE}" type="slidenum">
              <a:rPr lang="nb-NO" smtClean="0"/>
              <a:t>‹#›</a:t>
            </a:fld>
            <a:endParaRPr lang="nb-NO"/>
          </a:p>
        </p:txBody>
      </p:sp>
      <p:sp>
        <p:nvSpPr>
          <p:cNvPr id="9" name="Plassholder for bilde 5">
            <a:extLst>
              <a:ext uri="{FF2B5EF4-FFF2-40B4-BE49-F238E27FC236}">
                <a16:creationId xmlns:a16="http://schemas.microsoft.com/office/drawing/2014/main" id="{701CE543-F5B4-D84C-A6FC-FAFF3D0AAFC3}"/>
              </a:ext>
            </a:extLst>
          </p:cNvPr>
          <p:cNvSpPr>
            <a:spLocks noGrp="1" noChangeAspect="1"/>
          </p:cNvSpPr>
          <p:nvPr>
            <p:ph type="pic" sz="quarter" idx="13"/>
          </p:nvPr>
        </p:nvSpPr>
        <p:spPr>
          <a:xfrm>
            <a:off x="5973237" y="602647"/>
            <a:ext cx="5652706" cy="5652706"/>
          </a:xfrm>
          <a:prstGeom prst="ellipse">
            <a:avLst/>
          </a:prstGeom>
          <a:solidFill>
            <a:schemeClr val="bg2"/>
          </a:solidFill>
        </p:spPr>
        <p:txBody>
          <a:bodyPr anchor="ctr" anchorCtr="0">
            <a:normAutofit/>
          </a:bodyPr>
          <a:lstStyle>
            <a:lvl1pPr marL="0" indent="0" algn="ctr">
              <a:spcBef>
                <a:spcPts val="800"/>
              </a:spcBef>
              <a:buClr>
                <a:schemeClr val="accent2"/>
              </a:buClr>
              <a:buSzPct val="100000"/>
              <a:buNone/>
              <a:defRPr sz="18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8" name="Plassholder for innhold 2">
            <a:extLst>
              <a:ext uri="{FF2B5EF4-FFF2-40B4-BE49-F238E27FC236}">
                <a16:creationId xmlns:a16="http://schemas.microsoft.com/office/drawing/2014/main" id="{6300D294-78C3-134A-B8DB-F895410ECD2E}"/>
              </a:ext>
            </a:extLst>
          </p:cNvPr>
          <p:cNvSpPr>
            <a:spLocks noGrp="1"/>
          </p:cNvSpPr>
          <p:nvPr>
            <p:ph idx="1" hasCustomPrompt="1"/>
          </p:nvPr>
        </p:nvSpPr>
        <p:spPr>
          <a:xfrm>
            <a:off x="838200" y="1825625"/>
            <a:ext cx="4951021"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10" name="Tittel 1">
            <a:extLst>
              <a:ext uri="{FF2B5EF4-FFF2-40B4-BE49-F238E27FC236}">
                <a16:creationId xmlns:a16="http://schemas.microsoft.com/office/drawing/2014/main" id="{FE2CAD38-4FD8-5D47-94F7-E677546BBB25}"/>
              </a:ext>
            </a:extLst>
          </p:cNvPr>
          <p:cNvSpPr>
            <a:spLocks noGrp="1"/>
          </p:cNvSpPr>
          <p:nvPr>
            <p:ph type="title" hasCustomPrompt="1"/>
          </p:nvPr>
        </p:nvSpPr>
        <p:spPr>
          <a:xfrm>
            <a:off x="838200" y="482400"/>
            <a:ext cx="5533571" cy="1072080"/>
          </a:xfrm>
        </p:spPr>
        <p:txBody>
          <a:bodyPr/>
          <a:lstStyle/>
          <a:p>
            <a:r>
              <a:rPr lang="nb-NO"/>
              <a:t>Klikk for å redigere tittelen</a:t>
            </a:r>
          </a:p>
        </p:txBody>
      </p:sp>
    </p:spTree>
    <p:extLst>
      <p:ext uri="{BB962C8B-B14F-4D97-AF65-F5344CB8AC3E}">
        <p14:creationId xmlns:p14="http://schemas.microsoft.com/office/powerpoint/2010/main" val="3462069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rkler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469CFF4-987B-5A43-8582-31F67145E3E1}"/>
              </a:ext>
            </a:extLst>
          </p:cNvPr>
          <p:cNvSpPr>
            <a:spLocks noGrp="1"/>
          </p:cNvSpPr>
          <p:nvPr>
            <p:ph type="title"/>
          </p:nvPr>
        </p:nvSpPr>
        <p:spPr/>
        <p:txBody>
          <a:bodyPr/>
          <a:lstStyle/>
          <a:p>
            <a:r>
              <a:rPr lang="nb-NO"/>
              <a:t>Klikk for å redigere tittelstil</a:t>
            </a:r>
          </a:p>
        </p:txBody>
      </p:sp>
      <p:sp>
        <p:nvSpPr>
          <p:cNvPr id="3" name="Plassholder for lysbildenummer 2">
            <a:extLst>
              <a:ext uri="{FF2B5EF4-FFF2-40B4-BE49-F238E27FC236}">
                <a16:creationId xmlns:a16="http://schemas.microsoft.com/office/drawing/2014/main" id="{E9603651-05EC-6948-B335-00924944B6CC}"/>
              </a:ext>
            </a:extLst>
          </p:cNvPr>
          <p:cNvSpPr>
            <a:spLocks noGrp="1"/>
          </p:cNvSpPr>
          <p:nvPr>
            <p:ph type="sldNum" sz="quarter" idx="10"/>
          </p:nvPr>
        </p:nvSpPr>
        <p:spPr/>
        <p:txBody>
          <a:bodyPr/>
          <a:lstStyle/>
          <a:p>
            <a:fld id="{95102788-B3AA-6746-B4E5-C52EBB4D0CEE}" type="slidenum">
              <a:rPr lang="nb-NO" smtClean="0"/>
              <a:pPr/>
              <a:t>‹#›</a:t>
            </a:fld>
            <a:endParaRPr lang="nb-NO"/>
          </a:p>
        </p:txBody>
      </p:sp>
      <p:sp>
        <p:nvSpPr>
          <p:cNvPr id="4" name="Plassholder for bunntekst 3">
            <a:extLst>
              <a:ext uri="{FF2B5EF4-FFF2-40B4-BE49-F238E27FC236}">
                <a16:creationId xmlns:a16="http://schemas.microsoft.com/office/drawing/2014/main" id="{CDCE326E-B227-394D-A659-399CE735CEE6}"/>
              </a:ext>
            </a:extLst>
          </p:cNvPr>
          <p:cNvSpPr>
            <a:spLocks noGrp="1"/>
          </p:cNvSpPr>
          <p:nvPr>
            <p:ph type="ftr" sz="quarter" idx="11"/>
          </p:nvPr>
        </p:nvSpPr>
        <p:spPr/>
        <p:txBody>
          <a:bodyPr/>
          <a:lstStyle/>
          <a:p>
            <a:endParaRPr lang="nb-NO"/>
          </a:p>
        </p:txBody>
      </p:sp>
      <p:sp>
        <p:nvSpPr>
          <p:cNvPr id="5" name="Plassholder for bilde 5">
            <a:extLst>
              <a:ext uri="{FF2B5EF4-FFF2-40B4-BE49-F238E27FC236}">
                <a16:creationId xmlns:a16="http://schemas.microsoft.com/office/drawing/2014/main" id="{643807C2-292F-894E-874A-C85D7E9D69AA}"/>
              </a:ext>
            </a:extLst>
          </p:cNvPr>
          <p:cNvSpPr>
            <a:spLocks noGrp="1" noChangeAspect="1"/>
          </p:cNvSpPr>
          <p:nvPr>
            <p:ph type="pic" sz="quarter" idx="12"/>
          </p:nvPr>
        </p:nvSpPr>
        <p:spPr>
          <a:xfrm>
            <a:off x="838200"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6" name="Plassholder for bilde 5">
            <a:extLst>
              <a:ext uri="{FF2B5EF4-FFF2-40B4-BE49-F238E27FC236}">
                <a16:creationId xmlns:a16="http://schemas.microsoft.com/office/drawing/2014/main" id="{5324C5C5-907C-D34E-836F-29B532757AD4}"/>
              </a:ext>
            </a:extLst>
          </p:cNvPr>
          <p:cNvSpPr>
            <a:spLocks noGrp="1" noChangeAspect="1"/>
          </p:cNvSpPr>
          <p:nvPr>
            <p:ph type="pic" sz="quarter" idx="27"/>
          </p:nvPr>
        </p:nvSpPr>
        <p:spPr>
          <a:xfrm>
            <a:off x="4518119"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7" name="Plassholder for bilde 5">
            <a:extLst>
              <a:ext uri="{FF2B5EF4-FFF2-40B4-BE49-F238E27FC236}">
                <a16:creationId xmlns:a16="http://schemas.microsoft.com/office/drawing/2014/main" id="{BA339474-4310-4E4C-8300-B9375051CA40}"/>
              </a:ext>
            </a:extLst>
          </p:cNvPr>
          <p:cNvSpPr>
            <a:spLocks noGrp="1" noChangeAspect="1"/>
          </p:cNvSpPr>
          <p:nvPr>
            <p:ph type="pic" sz="quarter" idx="28"/>
          </p:nvPr>
        </p:nvSpPr>
        <p:spPr>
          <a:xfrm>
            <a:off x="8206218"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10" name="Plassholder for tekst 2">
            <a:extLst>
              <a:ext uri="{FF2B5EF4-FFF2-40B4-BE49-F238E27FC236}">
                <a16:creationId xmlns:a16="http://schemas.microsoft.com/office/drawing/2014/main" id="{3420036C-1838-DE4A-BADD-245630D31E50}"/>
              </a:ext>
            </a:extLst>
          </p:cNvPr>
          <p:cNvSpPr>
            <a:spLocks noGrp="1"/>
          </p:cNvSpPr>
          <p:nvPr>
            <p:ph type="body" sz="quarter" idx="33"/>
          </p:nvPr>
        </p:nvSpPr>
        <p:spPr>
          <a:xfrm>
            <a:off x="8080585" y="5161212"/>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
        <p:nvSpPr>
          <p:cNvPr id="11" name="Plassholder for tekst 2">
            <a:extLst>
              <a:ext uri="{FF2B5EF4-FFF2-40B4-BE49-F238E27FC236}">
                <a16:creationId xmlns:a16="http://schemas.microsoft.com/office/drawing/2014/main" id="{94BB1344-2B8D-6C4F-AF3C-799F28132DC6}"/>
              </a:ext>
            </a:extLst>
          </p:cNvPr>
          <p:cNvSpPr>
            <a:spLocks noGrp="1"/>
          </p:cNvSpPr>
          <p:nvPr>
            <p:ph type="body" sz="quarter" idx="34"/>
          </p:nvPr>
        </p:nvSpPr>
        <p:spPr>
          <a:xfrm>
            <a:off x="4392484" y="5157975"/>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
        <p:nvSpPr>
          <p:cNvPr id="12" name="Plassholder for tekst 2">
            <a:extLst>
              <a:ext uri="{FF2B5EF4-FFF2-40B4-BE49-F238E27FC236}">
                <a16:creationId xmlns:a16="http://schemas.microsoft.com/office/drawing/2014/main" id="{82C78190-F0C7-F94A-8B39-D2876F768B7D}"/>
              </a:ext>
            </a:extLst>
          </p:cNvPr>
          <p:cNvSpPr>
            <a:spLocks noGrp="1"/>
          </p:cNvSpPr>
          <p:nvPr>
            <p:ph type="body" sz="quarter" idx="35"/>
          </p:nvPr>
        </p:nvSpPr>
        <p:spPr>
          <a:xfrm>
            <a:off x="712565" y="5157975"/>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Tree>
    <p:extLst>
      <p:ext uri="{BB962C8B-B14F-4D97-AF65-F5344CB8AC3E}">
        <p14:creationId xmlns:p14="http://schemas.microsoft.com/office/powerpoint/2010/main" val="3963563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C med bilde">
    <p:spTree>
      <p:nvGrpSpPr>
        <p:cNvPr id="1" name=""/>
        <p:cNvGrpSpPr/>
        <p:nvPr/>
      </p:nvGrpSpPr>
      <p:grpSpPr>
        <a:xfrm>
          <a:off x="0" y="0"/>
          <a:ext cx="0" cy="0"/>
          <a:chOff x="0" y="0"/>
          <a:chExt cx="0" cy="0"/>
        </a:xfrm>
      </p:grpSpPr>
      <p:sp>
        <p:nvSpPr>
          <p:cNvPr id="3" name="Plassholder for lysbildenummer 2">
            <a:extLst>
              <a:ext uri="{FF2B5EF4-FFF2-40B4-BE49-F238E27FC236}">
                <a16:creationId xmlns:a16="http://schemas.microsoft.com/office/drawing/2014/main" id="{187046D5-FCF3-DD40-B896-2E3520046E70}"/>
              </a:ext>
            </a:extLst>
          </p:cNvPr>
          <p:cNvSpPr>
            <a:spLocks noGrp="1"/>
          </p:cNvSpPr>
          <p:nvPr>
            <p:ph type="sldNum" sz="quarter" idx="10"/>
          </p:nvPr>
        </p:nvSpPr>
        <p:spPr/>
        <p:txBody>
          <a:bodyPr/>
          <a:lstStyle/>
          <a:p>
            <a:fld id="{95102788-B3AA-6746-B4E5-C52EBB4D0CEE}" type="slidenum">
              <a:rPr lang="nb-NO" smtClean="0"/>
              <a:pPr/>
              <a:t>‹#›</a:t>
            </a:fld>
            <a:endParaRPr lang="nb-NO"/>
          </a:p>
        </p:txBody>
      </p:sp>
      <p:sp>
        <p:nvSpPr>
          <p:cNvPr id="4" name="Plassholder for bunntekst 3">
            <a:extLst>
              <a:ext uri="{FF2B5EF4-FFF2-40B4-BE49-F238E27FC236}">
                <a16:creationId xmlns:a16="http://schemas.microsoft.com/office/drawing/2014/main" id="{52DA0986-BEFB-4A44-98B6-D10264B4EA5C}"/>
              </a:ext>
            </a:extLst>
          </p:cNvPr>
          <p:cNvSpPr>
            <a:spLocks noGrp="1"/>
          </p:cNvSpPr>
          <p:nvPr>
            <p:ph type="ftr" sz="quarter" idx="11"/>
          </p:nvPr>
        </p:nvSpPr>
        <p:spPr/>
        <p:txBody>
          <a:bodyPr/>
          <a:lstStyle/>
          <a:p>
            <a:endParaRPr lang="nb-NO"/>
          </a:p>
        </p:txBody>
      </p:sp>
      <p:pic>
        <p:nvPicPr>
          <p:cNvPr id="5" name="Plassholder for innhold 3">
            <a:extLst>
              <a:ext uri="{FF2B5EF4-FFF2-40B4-BE49-F238E27FC236}">
                <a16:creationId xmlns:a16="http://schemas.microsoft.com/office/drawing/2014/main" id="{92C05EAD-0F07-3B45-8747-833BB1F2A5F7}"/>
              </a:ext>
            </a:extLst>
          </p:cNvPr>
          <p:cNvPicPr>
            <a:picLocks noChangeAspect="1"/>
          </p:cNvPicPr>
          <p:nvPr userDrawn="1"/>
        </p:nvPicPr>
        <p:blipFill rotWithShape="1">
          <a:blip r:embed="rId2"/>
          <a:srcRect l="-723" r="1"/>
          <a:stretch/>
        </p:blipFill>
        <p:spPr bwMode="auto">
          <a:xfrm>
            <a:off x="1482417" y="660910"/>
            <a:ext cx="8995930" cy="5101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pic>
      <p:sp>
        <p:nvSpPr>
          <p:cNvPr id="6" name="Plassholder for bilde 5">
            <a:extLst>
              <a:ext uri="{FF2B5EF4-FFF2-40B4-BE49-F238E27FC236}">
                <a16:creationId xmlns:a16="http://schemas.microsoft.com/office/drawing/2014/main" id="{CADDA05B-7DC7-D845-8F78-41EFC4912172}"/>
              </a:ext>
            </a:extLst>
          </p:cNvPr>
          <p:cNvSpPr>
            <a:spLocks noGrp="1"/>
          </p:cNvSpPr>
          <p:nvPr>
            <p:ph type="pic" sz="quarter" idx="12"/>
          </p:nvPr>
        </p:nvSpPr>
        <p:spPr>
          <a:xfrm>
            <a:off x="2337218" y="907450"/>
            <a:ext cx="7311543" cy="4363809"/>
          </a:xfrm>
          <a:prstGeom prst="rect">
            <a:avLst/>
          </a:prstGeom>
          <a:solidFill>
            <a:schemeClr val="bg1"/>
          </a:solidFill>
        </p:spPr>
        <p:txBody>
          <a:bodyPr anchor="ctr" anchorCtr="0">
            <a:normAutofit/>
          </a:bodyPr>
          <a:lstStyle>
            <a:lvl1pPr marL="0" indent="0" algn="ctr">
              <a:spcBef>
                <a:spcPts val="800"/>
              </a:spcBef>
              <a:buClr>
                <a:schemeClr val="accent2"/>
              </a:buClr>
              <a:buSzPct val="100000"/>
              <a:buNone/>
              <a:defRPr sz="18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Tree>
    <p:extLst>
      <p:ext uri="{BB962C8B-B14F-4D97-AF65-F5344CB8AC3E}">
        <p14:creationId xmlns:p14="http://schemas.microsoft.com/office/powerpoint/2010/main" val="1211151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ldekkende bilde">
    <p:spTree>
      <p:nvGrpSpPr>
        <p:cNvPr id="1" name=""/>
        <p:cNvGrpSpPr/>
        <p:nvPr/>
      </p:nvGrpSpPr>
      <p:grpSpPr>
        <a:xfrm>
          <a:off x="0" y="0"/>
          <a:ext cx="0" cy="0"/>
          <a:chOff x="0" y="0"/>
          <a:chExt cx="0" cy="0"/>
        </a:xfrm>
      </p:grpSpPr>
      <p:sp>
        <p:nvSpPr>
          <p:cNvPr id="8" name="Plassholder for bilde 5">
            <a:extLst>
              <a:ext uri="{FF2B5EF4-FFF2-40B4-BE49-F238E27FC236}">
                <a16:creationId xmlns:a16="http://schemas.microsoft.com/office/drawing/2014/main" id="{41F14D0C-5037-3D4E-9FB1-24B237B969FC}"/>
              </a:ext>
            </a:extLst>
          </p:cNvPr>
          <p:cNvSpPr>
            <a:spLocks noGrp="1" noChangeAspect="1"/>
          </p:cNvSpPr>
          <p:nvPr>
            <p:ph type="pic" sz="quarter" idx="13"/>
          </p:nvPr>
        </p:nvSpPr>
        <p:spPr>
          <a:xfrm>
            <a:off x="0" y="0"/>
            <a:ext cx="12192000" cy="6858000"/>
          </a:xfrm>
          <a:prstGeom prst="rect">
            <a:avLst/>
          </a:prstGeom>
          <a:solidFill>
            <a:srgbClr val="E9E7E7"/>
          </a:solidFill>
        </p:spPr>
        <p:txBody>
          <a:bodyPr lIns="0" tIns="1007999" bIns="0" anchor="ctr" anchorCtr="0"/>
          <a:lstStyle>
            <a:lvl1pPr marL="0" marR="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sz="1400" b="0" i="0" baseline="0">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a:pPr>
            <a:r>
              <a:rPr lang="nb-NO"/>
              <a:t>Klikk på ikonet for å legge til et bilde</a:t>
            </a:r>
          </a:p>
        </p:txBody>
      </p:sp>
    </p:spTree>
    <p:extLst>
      <p:ext uri="{BB962C8B-B14F-4D97-AF65-F5344CB8AC3E}">
        <p14:creationId xmlns:p14="http://schemas.microsoft.com/office/powerpoint/2010/main" val="19647599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eldekkende bilde med tekst">
    <p:spTree>
      <p:nvGrpSpPr>
        <p:cNvPr id="1" name=""/>
        <p:cNvGrpSpPr/>
        <p:nvPr/>
      </p:nvGrpSpPr>
      <p:grpSpPr>
        <a:xfrm>
          <a:off x="0" y="0"/>
          <a:ext cx="0" cy="0"/>
          <a:chOff x="0" y="0"/>
          <a:chExt cx="0" cy="0"/>
        </a:xfrm>
      </p:grpSpPr>
      <p:sp>
        <p:nvSpPr>
          <p:cNvPr id="8" name="Plassholder for bilde 5">
            <a:extLst>
              <a:ext uri="{FF2B5EF4-FFF2-40B4-BE49-F238E27FC236}">
                <a16:creationId xmlns:a16="http://schemas.microsoft.com/office/drawing/2014/main" id="{41F14D0C-5037-3D4E-9FB1-24B237B969FC}"/>
              </a:ext>
            </a:extLst>
          </p:cNvPr>
          <p:cNvSpPr>
            <a:spLocks noGrp="1" noChangeAspect="1"/>
          </p:cNvSpPr>
          <p:nvPr>
            <p:ph type="pic" sz="quarter" idx="13"/>
          </p:nvPr>
        </p:nvSpPr>
        <p:spPr>
          <a:xfrm>
            <a:off x="0" y="0"/>
            <a:ext cx="12192000" cy="6858000"/>
          </a:xfrm>
          <a:prstGeom prst="rect">
            <a:avLst/>
          </a:prstGeom>
          <a:solidFill>
            <a:srgbClr val="E9E7E7"/>
          </a:solidFill>
        </p:spPr>
        <p:txBody>
          <a:bodyPr lIns="0" tIns="1007999" bIns="0" anchor="ctr" anchorCtr="0">
            <a:normAutofit/>
          </a:bodyPr>
          <a:lstStyle>
            <a:lvl1pPr marL="0" marR="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sz="1600" b="0" i="0" baseline="0">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a:pPr>
            <a:r>
              <a:rPr lang="nb-NO"/>
              <a:t>Klikk på ikonet for å legge til et bilde</a:t>
            </a:r>
          </a:p>
        </p:txBody>
      </p:sp>
      <p:sp>
        <p:nvSpPr>
          <p:cNvPr id="3" name="Text Placeholder 7">
            <a:extLst>
              <a:ext uri="{FF2B5EF4-FFF2-40B4-BE49-F238E27FC236}">
                <a16:creationId xmlns:a16="http://schemas.microsoft.com/office/drawing/2014/main" id="{17FB01FB-60B2-5E41-A15B-1235CEC30B73}"/>
              </a:ext>
            </a:extLst>
          </p:cNvPr>
          <p:cNvSpPr>
            <a:spLocks noGrp="1"/>
          </p:cNvSpPr>
          <p:nvPr>
            <p:ph type="body" sz="quarter" idx="14" hasCustomPrompt="1"/>
          </p:nvPr>
        </p:nvSpPr>
        <p:spPr>
          <a:xfrm>
            <a:off x="0" y="4978400"/>
            <a:ext cx="12192000" cy="1294006"/>
          </a:xfrm>
          <a:solidFill>
            <a:srgbClr val="3E3832">
              <a:alpha val="69804"/>
            </a:srgbClr>
          </a:solidFill>
        </p:spPr>
        <p:txBody>
          <a:bodyPr wrap="square" lIns="1440000" tIns="180000" rIns="1475999" bIns="216000" anchor="ctr" anchorCtr="0">
            <a:noAutofit/>
          </a:bodyPr>
          <a:lstStyle>
            <a:lvl1pPr marL="36000" indent="0" algn="ctr">
              <a:lnSpc>
                <a:spcPct val="100000"/>
              </a:lnSpc>
              <a:spcBef>
                <a:spcPts val="600"/>
              </a:spcBef>
              <a:buClr>
                <a:schemeClr val="accent3"/>
              </a:buClr>
              <a:buSzPct val="110000"/>
              <a:buFont typeface="Arial" panose="020B0604020202020204" pitchFamily="34" charset="0"/>
              <a:buNone/>
              <a:defRPr sz="3200" baseline="0">
                <a:solidFill>
                  <a:schemeClr val="bg1"/>
                </a:solidFill>
                <a:latin typeface="Arial" panose="020B0604020202020204" pitchFamily="34" charset="0"/>
                <a:cs typeface="Arial" panose="020B0604020202020204" pitchFamily="34" charset="0"/>
              </a:defRPr>
            </a:lvl1pPr>
            <a:lvl2pPr marL="216000" indent="0" algn="ctr">
              <a:spcBef>
                <a:spcPts val="600"/>
              </a:spcBef>
              <a:buClr>
                <a:schemeClr val="accent3"/>
              </a:buClr>
              <a:buSzPct val="110000"/>
              <a:buFont typeface="Arial" panose="020B0604020202020204" pitchFamily="34" charset="0"/>
              <a:buNone/>
              <a:defRPr sz="1200" baseline="0">
                <a:solidFill>
                  <a:schemeClr val="tx1"/>
                </a:solidFill>
                <a:latin typeface="Arial" panose="020B0604020202020204" pitchFamily="34" charset="0"/>
                <a:cs typeface="Arial" panose="020B0604020202020204" pitchFamily="34" charset="0"/>
              </a:defRPr>
            </a:lvl2pPr>
            <a:lvl3pPr marL="432000" indent="0" algn="ctr">
              <a:spcBef>
                <a:spcPts val="600"/>
              </a:spcBef>
              <a:buClr>
                <a:schemeClr val="accent3"/>
              </a:buClr>
              <a:buSzPct val="110000"/>
              <a:buFont typeface="Arial" panose="020B0604020202020204" pitchFamily="34" charset="0"/>
              <a:buNone/>
              <a:defRPr sz="1000" baseline="0">
                <a:solidFill>
                  <a:schemeClr val="tx1"/>
                </a:solidFill>
                <a:latin typeface="Arial" panose="020B0604020202020204" pitchFamily="34" charset="0"/>
                <a:cs typeface="Arial" panose="020B0604020202020204" pitchFamily="34" charset="0"/>
              </a:defRPr>
            </a:lvl3pPr>
            <a:lvl4pPr indent="-216000">
              <a:spcBef>
                <a:spcPts val="700"/>
              </a:spcBef>
              <a:buClr>
                <a:schemeClr val="accent6"/>
              </a:buClr>
              <a:buSzPct val="110000"/>
              <a:defRPr sz="1600" baseline="0">
                <a:solidFill>
                  <a:srgbClr val="007272"/>
                </a:solidFill>
                <a:latin typeface="Segoe UI"/>
              </a:defRPr>
            </a:lvl4pPr>
            <a:lvl5pPr indent="-216000">
              <a:spcBef>
                <a:spcPts val="700"/>
              </a:spcBef>
              <a:buClr>
                <a:schemeClr val="accent6"/>
              </a:buClr>
              <a:buSzPct val="110000"/>
              <a:defRPr sz="1600" baseline="0">
                <a:solidFill>
                  <a:srgbClr val="007272"/>
                </a:solidFill>
                <a:latin typeface="Segoe UI"/>
              </a:defRPr>
            </a:lvl5pPr>
          </a:lstStyle>
          <a:p>
            <a:pPr lvl="0"/>
            <a:r>
              <a:rPr lang="nb-NO"/>
              <a:t>Klikk for å redigere teksten</a:t>
            </a:r>
          </a:p>
        </p:txBody>
      </p:sp>
    </p:spTree>
    <p:extLst>
      <p:ext uri="{BB962C8B-B14F-4D97-AF65-F5344CB8AC3E}">
        <p14:creationId xmlns:p14="http://schemas.microsoft.com/office/powerpoint/2010/main" val="4275266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3" name="Plassholder for media 2">
            <a:extLst>
              <a:ext uri="{FF2B5EF4-FFF2-40B4-BE49-F238E27FC236}">
                <a16:creationId xmlns:a16="http://schemas.microsoft.com/office/drawing/2014/main" id="{873143D7-64FC-5342-9DED-8AE8E11EED5E}"/>
              </a:ext>
            </a:extLst>
          </p:cNvPr>
          <p:cNvSpPr>
            <a:spLocks noGrp="1"/>
          </p:cNvSpPr>
          <p:nvPr>
            <p:ph type="media" sz="quarter" idx="10"/>
          </p:nvPr>
        </p:nvSpPr>
        <p:spPr>
          <a:xfrm>
            <a:off x="0" y="0"/>
            <a:ext cx="12192000" cy="6858000"/>
          </a:xfrm>
        </p:spPr>
        <p:txBody>
          <a:bodyPr anchor="ctr"/>
          <a:lstStyle>
            <a:lvl1pPr marL="0" indent="0" algn="ctr">
              <a:buNone/>
              <a:defRPr sz="1800"/>
            </a:lvl1pPr>
          </a:lstStyle>
          <a:p>
            <a:r>
              <a:rPr lang="nb-NO"/>
              <a:t>Klikk ikonet for å legge til media</a:t>
            </a:r>
          </a:p>
        </p:txBody>
      </p:sp>
    </p:spTree>
    <p:extLst>
      <p:ext uri="{BB962C8B-B14F-4D97-AF65-F5344CB8AC3E}">
        <p14:creationId xmlns:p14="http://schemas.microsoft.com/office/powerpoint/2010/main" val="24548764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vslutning">
    <p:spTree>
      <p:nvGrpSpPr>
        <p:cNvPr id="1" name=""/>
        <p:cNvGrpSpPr/>
        <p:nvPr/>
      </p:nvGrpSpPr>
      <p:grpSpPr>
        <a:xfrm>
          <a:off x="0" y="0"/>
          <a:ext cx="0" cy="0"/>
          <a:chOff x="0" y="0"/>
          <a:chExt cx="0" cy="0"/>
        </a:xfrm>
      </p:grpSpPr>
      <p:pic>
        <p:nvPicPr>
          <p:cNvPr id="4" name="Grafikk 3">
            <a:extLst>
              <a:ext uri="{FF2B5EF4-FFF2-40B4-BE49-F238E27FC236}">
                <a16:creationId xmlns:a16="http://schemas.microsoft.com/office/drawing/2014/main" id="{9BB863FB-78BD-F643-85E6-1AF7698DAE8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29303" y="2948384"/>
            <a:ext cx="1533393" cy="961231"/>
          </a:xfrm>
          <a:prstGeom prst="rect">
            <a:avLst/>
          </a:prstGeom>
        </p:spPr>
      </p:pic>
    </p:spTree>
    <p:extLst>
      <p:ext uri="{BB962C8B-B14F-4D97-AF65-F5344CB8AC3E}">
        <p14:creationId xmlns:p14="http://schemas.microsoft.com/office/powerpoint/2010/main" val="31400427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vslutning med tekst">
    <p:spTree>
      <p:nvGrpSpPr>
        <p:cNvPr id="1" name=""/>
        <p:cNvGrpSpPr/>
        <p:nvPr/>
      </p:nvGrpSpPr>
      <p:grpSpPr>
        <a:xfrm>
          <a:off x="0" y="0"/>
          <a:ext cx="0" cy="0"/>
          <a:chOff x="0" y="0"/>
          <a:chExt cx="0" cy="0"/>
        </a:xfrm>
      </p:grpSpPr>
      <p:sp>
        <p:nvSpPr>
          <p:cNvPr id="3" name="Plassholder for tekst 2">
            <a:extLst>
              <a:ext uri="{FF2B5EF4-FFF2-40B4-BE49-F238E27FC236}">
                <a16:creationId xmlns:a16="http://schemas.microsoft.com/office/drawing/2014/main" id="{AC4ED5FE-FAC3-BD40-BDD1-8009A2F54019}"/>
              </a:ext>
            </a:extLst>
          </p:cNvPr>
          <p:cNvSpPr>
            <a:spLocks noGrp="1"/>
          </p:cNvSpPr>
          <p:nvPr>
            <p:ph type="body" sz="quarter" idx="10" hasCustomPrompt="1"/>
          </p:nvPr>
        </p:nvSpPr>
        <p:spPr>
          <a:xfrm>
            <a:off x="1733550" y="3429000"/>
            <a:ext cx="8724900" cy="909585"/>
          </a:xfrm>
        </p:spPr>
        <p:txBody>
          <a:bodyPr anchor="ctr">
            <a:normAutofit/>
          </a:bodyPr>
          <a:lstStyle>
            <a:lvl1pPr marL="0" indent="0" algn="ctr">
              <a:buNone/>
              <a:defRPr sz="2800">
                <a:solidFill>
                  <a:schemeClr val="tx2"/>
                </a:solidFill>
              </a:defRPr>
            </a:lvl1pPr>
          </a:lstStyle>
          <a:p>
            <a:pPr lvl="0"/>
            <a:r>
              <a:rPr lang="nb-NO"/>
              <a:t>Klikk for å redigere teksten</a:t>
            </a:r>
          </a:p>
        </p:txBody>
      </p:sp>
      <p:pic>
        <p:nvPicPr>
          <p:cNvPr id="8" name="Grafikk 7">
            <a:extLst>
              <a:ext uri="{FF2B5EF4-FFF2-40B4-BE49-F238E27FC236}">
                <a16:creationId xmlns:a16="http://schemas.microsoft.com/office/drawing/2014/main" id="{2C753597-0942-6542-B314-5EB169889EC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29303" y="2003503"/>
            <a:ext cx="1533393" cy="961231"/>
          </a:xfrm>
          <a:prstGeom prst="rect">
            <a:avLst/>
          </a:prstGeom>
        </p:spPr>
      </p:pic>
    </p:spTree>
    <p:extLst>
      <p:ext uri="{BB962C8B-B14F-4D97-AF65-F5344CB8AC3E}">
        <p14:creationId xmlns:p14="http://schemas.microsoft.com/office/powerpoint/2010/main" val="4921385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rsi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1CD74E5-8D3F-5F45-AF55-379CE17407B8}"/>
              </a:ext>
            </a:extLst>
          </p:cNvPr>
          <p:cNvSpPr>
            <a:spLocks noGrp="1"/>
          </p:cNvSpPr>
          <p:nvPr>
            <p:ph type="ctrTitle" hasCustomPrompt="1"/>
          </p:nvPr>
        </p:nvSpPr>
        <p:spPr>
          <a:xfrm>
            <a:off x="525314" y="2684746"/>
            <a:ext cx="6551347" cy="1396431"/>
          </a:xfrm>
        </p:spPr>
        <p:txBody>
          <a:bodyPr anchor="ctr">
            <a:normAutofit/>
          </a:bodyPr>
          <a:lstStyle>
            <a:lvl1pPr algn="l">
              <a:defRPr sz="3600" b="1">
                <a:solidFill>
                  <a:schemeClr val="tx2"/>
                </a:solidFill>
              </a:defRPr>
            </a:lvl1pPr>
          </a:lstStyle>
          <a:p>
            <a:r>
              <a:rPr lang="nb-NO"/>
              <a:t>Klikk for å redigere tittelen</a:t>
            </a:r>
          </a:p>
        </p:txBody>
      </p:sp>
      <p:sp>
        <p:nvSpPr>
          <p:cNvPr id="3" name="Undertittel 2">
            <a:extLst>
              <a:ext uri="{FF2B5EF4-FFF2-40B4-BE49-F238E27FC236}">
                <a16:creationId xmlns:a16="http://schemas.microsoft.com/office/drawing/2014/main" id="{5C570008-A996-2D4B-88A3-9861CBD4FED0}"/>
              </a:ext>
            </a:extLst>
          </p:cNvPr>
          <p:cNvSpPr>
            <a:spLocks noGrp="1"/>
          </p:cNvSpPr>
          <p:nvPr>
            <p:ph type="subTitle" idx="1" hasCustomPrompt="1"/>
          </p:nvPr>
        </p:nvSpPr>
        <p:spPr>
          <a:xfrm>
            <a:off x="525315" y="4173253"/>
            <a:ext cx="5888738" cy="99116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undertittelen</a:t>
            </a:r>
          </a:p>
        </p:txBody>
      </p:sp>
      <p:sp>
        <p:nvSpPr>
          <p:cNvPr id="8" name="Plassholder for bilde 3">
            <a:extLst>
              <a:ext uri="{FF2B5EF4-FFF2-40B4-BE49-F238E27FC236}">
                <a16:creationId xmlns:a16="http://schemas.microsoft.com/office/drawing/2014/main" id="{195ACC3E-6C58-8E40-A78D-5639EBDF9C43}"/>
              </a:ext>
            </a:extLst>
          </p:cNvPr>
          <p:cNvSpPr>
            <a:spLocks noGrp="1" noChangeAspect="1"/>
          </p:cNvSpPr>
          <p:nvPr>
            <p:ph type="pic" sz="quarter" idx="11"/>
          </p:nvPr>
        </p:nvSpPr>
        <p:spPr bwMode="auto">
          <a:xfrm>
            <a:off x="6160021" y="0"/>
            <a:ext cx="6031979" cy="6858000"/>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567" h="3913125">
                <a:moveTo>
                  <a:pt x="0" y="3910014"/>
                </a:moveTo>
                <a:lnTo>
                  <a:pt x="1042924" y="0"/>
                </a:lnTo>
                <a:lnTo>
                  <a:pt x="2296533" y="795"/>
                </a:lnTo>
                <a:cubicBezTo>
                  <a:pt x="2292267" y="1303074"/>
                  <a:pt x="2301697" y="2610846"/>
                  <a:pt x="2297431" y="3913125"/>
                </a:cubicBezTo>
                <a:lnTo>
                  <a:pt x="0" y="3910014"/>
                </a:lnTo>
                <a:close/>
              </a:path>
            </a:pathLst>
          </a:custGeom>
          <a:solidFill>
            <a:srgbClr val="C6C2BF"/>
          </a:solidFill>
          <a:ln>
            <a:noFill/>
          </a:ln>
          <a:effectLst/>
        </p:spPr>
        <p:txBody>
          <a:bodyPr lIns="1440000" tIns="468000" bIns="0" anchor="ctr" anchorCtr="0">
            <a:normAutofit/>
          </a:bodyPr>
          <a:lstStyle>
            <a:lvl1pPr marL="0" indent="0" algn="ctr">
              <a:buNone/>
              <a:defRPr sz="1400" baseline="0">
                <a:solidFill>
                  <a:schemeClr val="tx2"/>
                </a:solidFill>
              </a:defRPr>
            </a:lvl1pPr>
          </a:lstStyle>
          <a:p>
            <a:r>
              <a:rPr lang="nb-NO"/>
              <a:t>Klikk på ikonet for å legge til et bilde</a:t>
            </a:r>
          </a:p>
        </p:txBody>
      </p:sp>
      <p:sp>
        <p:nvSpPr>
          <p:cNvPr id="9" name="Text Placeholder 8">
            <a:extLst>
              <a:ext uri="{FF2B5EF4-FFF2-40B4-BE49-F238E27FC236}">
                <a16:creationId xmlns:a16="http://schemas.microsoft.com/office/drawing/2014/main" id="{A5AB20B5-22F5-7F42-98FA-915865BDDA6B}"/>
              </a:ext>
            </a:extLst>
          </p:cNvPr>
          <p:cNvSpPr>
            <a:spLocks noGrp="1"/>
          </p:cNvSpPr>
          <p:nvPr>
            <p:ph type="body" sz="quarter" idx="12" hasCustomPrompt="1"/>
          </p:nvPr>
        </p:nvSpPr>
        <p:spPr>
          <a:xfrm>
            <a:off x="525314" y="6193407"/>
            <a:ext cx="5062686" cy="431800"/>
          </a:xfrm>
        </p:spPr>
        <p:txBody>
          <a:bodyPr anchor="b"/>
          <a:lstStyle>
            <a:lvl1pPr marL="0" indent="0">
              <a:buNone/>
              <a:defRPr sz="1400">
                <a:solidFill>
                  <a:schemeClr val="tx2"/>
                </a:solidFill>
              </a:defRPr>
            </a:lvl1pPr>
            <a:lvl5pPr marL="1517650" indent="0">
              <a:buNone/>
              <a:defRPr/>
            </a:lvl5pPr>
          </a:lstStyle>
          <a:p>
            <a:pPr lvl="0"/>
            <a:r>
              <a:rPr lang="en-GB"/>
              <a:t>Dato  //  </a:t>
            </a:r>
            <a:r>
              <a:rPr lang="en-GB" err="1"/>
              <a:t>Ansvarlig</a:t>
            </a:r>
            <a:endParaRPr lang="en-GB"/>
          </a:p>
        </p:txBody>
      </p:sp>
      <p:pic>
        <p:nvPicPr>
          <p:cNvPr id="10" name="Grafikk 9">
            <a:extLst>
              <a:ext uri="{FF2B5EF4-FFF2-40B4-BE49-F238E27FC236}">
                <a16:creationId xmlns:a16="http://schemas.microsoft.com/office/drawing/2014/main" id="{FD4799EC-1694-AB4F-9DD9-2188A933AA2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86274" y="1081899"/>
            <a:ext cx="1280329" cy="802594"/>
          </a:xfrm>
          <a:prstGeom prst="rect">
            <a:avLst/>
          </a:prstGeom>
        </p:spPr>
      </p:pic>
      <p:pic>
        <p:nvPicPr>
          <p:cNvPr id="4" name="Bilde 3">
            <a:extLst>
              <a:ext uri="{FF2B5EF4-FFF2-40B4-BE49-F238E27FC236}">
                <a16:creationId xmlns:a16="http://schemas.microsoft.com/office/drawing/2014/main" id="{AC60877C-73D2-4E47-B0C8-0F8B0ED32A48}"/>
              </a:ext>
            </a:extLst>
          </p:cNvPr>
          <p:cNvPicPr>
            <a:picLocks noChangeAspect="1"/>
          </p:cNvPicPr>
          <p:nvPr userDrawn="1"/>
        </p:nvPicPr>
        <p:blipFill>
          <a:blip r:embed="rId4"/>
          <a:stretch>
            <a:fillRect/>
          </a:stretch>
        </p:blipFill>
        <p:spPr>
          <a:xfrm>
            <a:off x="3629230" y="1061883"/>
            <a:ext cx="1570436" cy="822609"/>
          </a:xfrm>
          <a:prstGeom prst="rect">
            <a:avLst/>
          </a:prstGeom>
        </p:spPr>
      </p:pic>
    </p:spTree>
    <p:extLst>
      <p:ext uri="{BB962C8B-B14F-4D97-AF65-F5344CB8AC3E}">
        <p14:creationId xmlns:p14="http://schemas.microsoft.com/office/powerpoint/2010/main" val="2541111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C4D6D5E-F187-4E4B-8B35-180A183982F7}"/>
              </a:ext>
            </a:extLst>
          </p:cNvPr>
          <p:cNvSpPr>
            <a:spLocks noGrp="1"/>
          </p:cNvSpPr>
          <p:nvPr>
            <p:ph type="title" hasCustomPrompt="1"/>
          </p:nvPr>
        </p:nvSpPr>
        <p:spPr/>
        <p:txBody>
          <a:bodyPr>
            <a:normAutofit/>
          </a:bodyPr>
          <a:lstStyle>
            <a:lvl1pPr>
              <a:defRPr sz="3200"/>
            </a:lvl1pPr>
          </a:lstStyle>
          <a:p>
            <a:r>
              <a:rPr lang="nb-NO"/>
              <a:t>Klikk for å redigere tittelen</a:t>
            </a:r>
          </a:p>
        </p:txBody>
      </p:sp>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28056696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C4D6D5E-F187-4E4B-8B35-180A183982F7}"/>
              </a:ext>
            </a:extLst>
          </p:cNvPr>
          <p:cNvSpPr>
            <a:spLocks noGrp="1"/>
          </p:cNvSpPr>
          <p:nvPr>
            <p:ph type="title" hasCustomPrompt="1"/>
          </p:nvPr>
        </p:nvSpPr>
        <p:spPr/>
        <p:txBody>
          <a:bodyPr>
            <a:normAutofit/>
          </a:bodyPr>
          <a:lstStyle>
            <a:lvl1pPr>
              <a:defRPr sz="3200"/>
            </a:lvl1pPr>
          </a:lstStyle>
          <a:p>
            <a:r>
              <a:rPr lang="nb-NO"/>
              <a:t>Klikk for å redigere tittelen</a:t>
            </a:r>
          </a:p>
        </p:txBody>
      </p:sp>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p:txBody>
          <a:bodyPr/>
          <a:lstStyle/>
          <a:p>
            <a:fld id="{95102788-B3AA-6746-B4E5-C52EBB4D0CEE}" type="slidenum">
              <a:rPr lang="nb-NO" smtClean="0"/>
              <a:t>‹#›</a:t>
            </a:fld>
            <a:endParaRPr lang="nb-NO"/>
          </a:p>
        </p:txBody>
      </p:sp>
      <p:pic>
        <p:nvPicPr>
          <p:cNvPr id="4" name="Bilde 3">
            <a:extLst>
              <a:ext uri="{FF2B5EF4-FFF2-40B4-BE49-F238E27FC236}">
                <a16:creationId xmlns:a16="http://schemas.microsoft.com/office/drawing/2014/main" id="{7819FA90-C9E7-4CB9-97F9-AA7F5DC2B957}"/>
              </a:ext>
            </a:extLst>
          </p:cNvPr>
          <p:cNvPicPr>
            <a:picLocks noChangeAspect="1"/>
          </p:cNvPicPr>
          <p:nvPr userDrawn="1"/>
        </p:nvPicPr>
        <p:blipFill>
          <a:blip r:embed="rId2"/>
          <a:stretch>
            <a:fillRect/>
          </a:stretch>
        </p:blipFill>
        <p:spPr>
          <a:xfrm>
            <a:off x="838200" y="6371366"/>
            <a:ext cx="639721" cy="335092"/>
          </a:xfrm>
          <a:prstGeom prst="rect">
            <a:avLst/>
          </a:prstGeom>
        </p:spPr>
      </p:pic>
    </p:spTree>
    <p:extLst>
      <p:ext uri="{BB962C8B-B14F-4D97-AF65-F5344CB8AC3E}">
        <p14:creationId xmlns:p14="http://schemas.microsoft.com/office/powerpoint/2010/main" val="29764236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orside uten bilde">
    <p:spTree>
      <p:nvGrpSpPr>
        <p:cNvPr id="1" name=""/>
        <p:cNvGrpSpPr/>
        <p:nvPr/>
      </p:nvGrpSpPr>
      <p:grpSpPr>
        <a:xfrm>
          <a:off x="0" y="0"/>
          <a:ext cx="0" cy="0"/>
          <a:chOff x="0" y="0"/>
          <a:chExt cx="0" cy="0"/>
        </a:xfrm>
      </p:grpSpPr>
      <p:sp>
        <p:nvSpPr>
          <p:cNvPr id="7" name="Tittel 1">
            <a:extLst>
              <a:ext uri="{FF2B5EF4-FFF2-40B4-BE49-F238E27FC236}">
                <a16:creationId xmlns:a16="http://schemas.microsoft.com/office/drawing/2014/main" id="{0A9867CB-9424-6247-AF4B-FFCCA40FF604}"/>
              </a:ext>
            </a:extLst>
          </p:cNvPr>
          <p:cNvSpPr>
            <a:spLocks noGrp="1"/>
          </p:cNvSpPr>
          <p:nvPr>
            <p:ph type="ctrTitle" hasCustomPrompt="1"/>
          </p:nvPr>
        </p:nvSpPr>
        <p:spPr>
          <a:xfrm>
            <a:off x="525314" y="2684746"/>
            <a:ext cx="9749217" cy="1396431"/>
          </a:xfrm>
        </p:spPr>
        <p:txBody>
          <a:bodyPr anchor="ctr">
            <a:normAutofit/>
          </a:bodyPr>
          <a:lstStyle>
            <a:lvl1pPr algn="l">
              <a:defRPr sz="3600" b="1">
                <a:solidFill>
                  <a:schemeClr val="tx2"/>
                </a:solidFill>
              </a:defRPr>
            </a:lvl1pPr>
          </a:lstStyle>
          <a:p>
            <a:r>
              <a:rPr lang="nb-NO"/>
              <a:t>Klikk for å redigere tittelen</a:t>
            </a:r>
          </a:p>
        </p:txBody>
      </p:sp>
      <p:sp>
        <p:nvSpPr>
          <p:cNvPr id="12" name="Undertittel 2">
            <a:extLst>
              <a:ext uri="{FF2B5EF4-FFF2-40B4-BE49-F238E27FC236}">
                <a16:creationId xmlns:a16="http://schemas.microsoft.com/office/drawing/2014/main" id="{0C30C810-DE10-B745-8CB9-7D254C95F23E}"/>
              </a:ext>
            </a:extLst>
          </p:cNvPr>
          <p:cNvSpPr>
            <a:spLocks noGrp="1"/>
          </p:cNvSpPr>
          <p:nvPr>
            <p:ph type="subTitle" idx="1" hasCustomPrompt="1"/>
          </p:nvPr>
        </p:nvSpPr>
        <p:spPr>
          <a:xfrm>
            <a:off x="525314" y="4173253"/>
            <a:ext cx="8763173" cy="99116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undertittelen</a:t>
            </a:r>
          </a:p>
        </p:txBody>
      </p:sp>
      <p:sp>
        <p:nvSpPr>
          <p:cNvPr id="13" name="Text Placeholder 8">
            <a:extLst>
              <a:ext uri="{FF2B5EF4-FFF2-40B4-BE49-F238E27FC236}">
                <a16:creationId xmlns:a16="http://schemas.microsoft.com/office/drawing/2014/main" id="{26EBA474-9FC2-8545-9569-68B6453E983A}"/>
              </a:ext>
            </a:extLst>
          </p:cNvPr>
          <p:cNvSpPr>
            <a:spLocks noGrp="1"/>
          </p:cNvSpPr>
          <p:nvPr>
            <p:ph type="body" sz="quarter" idx="12" hasCustomPrompt="1"/>
          </p:nvPr>
        </p:nvSpPr>
        <p:spPr>
          <a:xfrm>
            <a:off x="525314" y="6193407"/>
            <a:ext cx="5062686" cy="431800"/>
          </a:xfrm>
        </p:spPr>
        <p:txBody>
          <a:bodyPr anchor="b"/>
          <a:lstStyle>
            <a:lvl1pPr marL="0" indent="0">
              <a:buNone/>
              <a:defRPr sz="1400">
                <a:solidFill>
                  <a:schemeClr val="tx2"/>
                </a:solidFill>
              </a:defRPr>
            </a:lvl1pPr>
            <a:lvl5pPr marL="1517650" indent="0">
              <a:buNone/>
              <a:defRPr/>
            </a:lvl5pPr>
          </a:lstStyle>
          <a:p>
            <a:pPr lvl="0"/>
            <a:r>
              <a:rPr lang="en-GB"/>
              <a:t>Dato  //  </a:t>
            </a:r>
            <a:r>
              <a:rPr lang="en-GB" err="1"/>
              <a:t>Ansvarlig</a:t>
            </a:r>
            <a:endParaRPr lang="en-GB"/>
          </a:p>
        </p:txBody>
      </p:sp>
      <p:pic>
        <p:nvPicPr>
          <p:cNvPr id="8" name="Grafikk 7">
            <a:extLst>
              <a:ext uri="{FF2B5EF4-FFF2-40B4-BE49-F238E27FC236}">
                <a16:creationId xmlns:a16="http://schemas.microsoft.com/office/drawing/2014/main" id="{8BA4E41F-1D03-1746-B68A-521514BC0BA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86274" y="1081899"/>
            <a:ext cx="1280329" cy="802594"/>
          </a:xfrm>
          <a:prstGeom prst="rect">
            <a:avLst/>
          </a:prstGeom>
        </p:spPr>
      </p:pic>
    </p:spTree>
    <p:extLst>
      <p:ext uri="{BB962C8B-B14F-4D97-AF65-F5344CB8AC3E}">
        <p14:creationId xmlns:p14="http://schemas.microsoft.com/office/powerpoint/2010/main" val="3839865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Mellomside">
    <p:spTree>
      <p:nvGrpSpPr>
        <p:cNvPr id="1" name=""/>
        <p:cNvGrpSpPr/>
        <p:nvPr/>
      </p:nvGrpSpPr>
      <p:grpSpPr>
        <a:xfrm>
          <a:off x="0" y="0"/>
          <a:ext cx="0" cy="0"/>
          <a:chOff x="0" y="0"/>
          <a:chExt cx="0" cy="0"/>
        </a:xfrm>
      </p:grpSpPr>
      <p:sp>
        <p:nvSpPr>
          <p:cNvPr id="3" name="Plassholder for tekst 2">
            <a:extLst>
              <a:ext uri="{FF2B5EF4-FFF2-40B4-BE49-F238E27FC236}">
                <a16:creationId xmlns:a16="http://schemas.microsoft.com/office/drawing/2014/main" id="{C48BD439-F083-3D4E-862D-4EA46D9E3B41}"/>
              </a:ext>
            </a:extLst>
          </p:cNvPr>
          <p:cNvSpPr>
            <a:spLocks noGrp="1"/>
          </p:cNvSpPr>
          <p:nvPr>
            <p:ph type="body" idx="1" hasCustomPrompt="1"/>
          </p:nvPr>
        </p:nvSpPr>
        <p:spPr>
          <a:xfrm>
            <a:off x="844550" y="3540205"/>
            <a:ext cx="10515600" cy="9262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undertittelen</a:t>
            </a:r>
          </a:p>
        </p:txBody>
      </p:sp>
      <p:sp>
        <p:nvSpPr>
          <p:cNvPr id="9" name="Tittel 1">
            <a:extLst>
              <a:ext uri="{FF2B5EF4-FFF2-40B4-BE49-F238E27FC236}">
                <a16:creationId xmlns:a16="http://schemas.microsoft.com/office/drawing/2014/main" id="{02D6C30B-4FDA-544A-9662-F2B6261EBCDA}"/>
              </a:ext>
            </a:extLst>
          </p:cNvPr>
          <p:cNvSpPr>
            <a:spLocks noGrp="1"/>
          </p:cNvSpPr>
          <p:nvPr>
            <p:ph type="ctrTitle" hasCustomPrompt="1"/>
          </p:nvPr>
        </p:nvSpPr>
        <p:spPr>
          <a:xfrm>
            <a:off x="844550" y="2032569"/>
            <a:ext cx="9271829" cy="1396431"/>
          </a:xfrm>
        </p:spPr>
        <p:txBody>
          <a:bodyPr anchor="ctr">
            <a:normAutofit/>
          </a:bodyPr>
          <a:lstStyle>
            <a:lvl1pPr algn="l">
              <a:defRPr sz="3600" b="1">
                <a:solidFill>
                  <a:schemeClr val="tx2"/>
                </a:solidFill>
              </a:defRPr>
            </a:lvl1pPr>
          </a:lstStyle>
          <a:p>
            <a:r>
              <a:rPr lang="nb-NO"/>
              <a:t>Klikk for å redigere tittelen</a:t>
            </a:r>
          </a:p>
        </p:txBody>
      </p:sp>
    </p:spTree>
    <p:extLst>
      <p:ext uri="{BB962C8B-B14F-4D97-AF65-F5344CB8AC3E}">
        <p14:creationId xmlns:p14="http://schemas.microsoft.com/office/powerpoint/2010/main" val="20988254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0E6AA11-9D10-4845-953E-FC6659DEA9CB}"/>
              </a:ext>
            </a:extLst>
          </p:cNvPr>
          <p:cNvSpPr>
            <a:spLocks noGrp="1"/>
          </p:cNvSpPr>
          <p:nvPr>
            <p:ph type="title" hasCustomPrompt="1"/>
          </p:nvPr>
        </p:nvSpPr>
        <p:spPr/>
        <p:txBody>
          <a:bodyPr/>
          <a:lstStyle/>
          <a:p>
            <a:r>
              <a:rPr lang="nb-NO"/>
              <a:t>Klikk for å redigere tittelen</a:t>
            </a:r>
          </a:p>
        </p:txBody>
      </p:sp>
      <p:sp>
        <p:nvSpPr>
          <p:cNvPr id="3" name="Plassholder for innhold 2">
            <a:extLst>
              <a:ext uri="{FF2B5EF4-FFF2-40B4-BE49-F238E27FC236}">
                <a16:creationId xmlns:a16="http://schemas.microsoft.com/office/drawing/2014/main" id="{0093FA9A-B386-3D4A-A17E-105BC9010CBC}"/>
              </a:ext>
            </a:extLst>
          </p:cNvPr>
          <p:cNvSpPr>
            <a:spLocks noGrp="1"/>
          </p:cNvSpPr>
          <p:nvPr>
            <p:ph sz="half" idx="1" hasCustomPrompt="1"/>
          </p:nvPr>
        </p:nvSpPr>
        <p:spPr>
          <a:xfrm>
            <a:off x="838200" y="1825625"/>
            <a:ext cx="5181600"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349DD5D4-E4CC-F541-A385-23400791B312}"/>
              </a:ext>
            </a:extLst>
          </p:cNvPr>
          <p:cNvSpPr>
            <a:spLocks noGrp="1"/>
          </p:cNvSpPr>
          <p:nvPr>
            <p:ph sz="half" idx="2" hasCustomPrompt="1"/>
          </p:nvPr>
        </p:nvSpPr>
        <p:spPr>
          <a:xfrm>
            <a:off x="6172200" y="1825625"/>
            <a:ext cx="5181600"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a:extLst>
              <a:ext uri="{FF2B5EF4-FFF2-40B4-BE49-F238E27FC236}">
                <a16:creationId xmlns:a16="http://schemas.microsoft.com/office/drawing/2014/main" id="{E0092E29-1063-5549-A785-73E8C6A77833}"/>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7" name="Plassholder for lysbildenummer 6">
            <a:extLst>
              <a:ext uri="{FF2B5EF4-FFF2-40B4-BE49-F238E27FC236}">
                <a16:creationId xmlns:a16="http://schemas.microsoft.com/office/drawing/2014/main" id="{D71D6EC1-D552-3849-8EEF-1601B9CE5A70}"/>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31141676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Kun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574975-50B4-C34B-9F64-4CA300B7F727}"/>
              </a:ext>
            </a:extLst>
          </p:cNvPr>
          <p:cNvSpPr>
            <a:spLocks noGrp="1"/>
          </p:cNvSpPr>
          <p:nvPr>
            <p:ph type="title" hasCustomPrompt="1"/>
          </p:nvPr>
        </p:nvSpPr>
        <p:spPr/>
        <p:txBody>
          <a:bodyPr/>
          <a:lstStyle/>
          <a:p>
            <a:r>
              <a:rPr lang="nb-NO"/>
              <a:t>Klikk for å redigere tittelen</a:t>
            </a:r>
          </a:p>
        </p:txBody>
      </p:sp>
      <p:sp>
        <p:nvSpPr>
          <p:cNvPr id="4" name="Plassholder for bunntekst 3">
            <a:extLst>
              <a:ext uri="{FF2B5EF4-FFF2-40B4-BE49-F238E27FC236}">
                <a16:creationId xmlns:a16="http://schemas.microsoft.com/office/drawing/2014/main" id="{D90BA1EA-559A-0742-9DF6-378DCB049FD9}"/>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5" name="Plassholder for lysbildenummer 4">
            <a:extLst>
              <a:ext uri="{FF2B5EF4-FFF2-40B4-BE49-F238E27FC236}">
                <a16:creationId xmlns:a16="http://schemas.microsoft.com/office/drawing/2014/main" id="{D5178BF1-065F-C64F-A4E1-62B222547C2C}"/>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4338029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3" name="Plassholder for bunntekst 2">
            <a:extLst>
              <a:ext uri="{FF2B5EF4-FFF2-40B4-BE49-F238E27FC236}">
                <a16:creationId xmlns:a16="http://schemas.microsoft.com/office/drawing/2014/main" id="{8F0C2D0C-F750-2644-95F9-0C952AE3AF8D}"/>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4" name="Plassholder for lysbildenummer 3">
            <a:extLst>
              <a:ext uri="{FF2B5EF4-FFF2-40B4-BE49-F238E27FC236}">
                <a16:creationId xmlns:a16="http://schemas.microsoft.com/office/drawing/2014/main" id="{D912E190-170D-CB48-ABA2-AC1FB7840FD3}"/>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37708006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kst med bilde til høyre">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a:xfrm>
            <a:off x="838200" y="1825625"/>
            <a:ext cx="5469835"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1811115" y="6356350"/>
            <a:ext cx="3609024" cy="365125"/>
          </a:xfrm>
          <a:prstGeom prst="rect">
            <a:avLst/>
          </a:prstGeom>
        </p:spPr>
        <p:txBody>
          <a:bodyPr/>
          <a:lstStyle/>
          <a:p>
            <a:endParaRPr lang="nb-NO"/>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a:xfrm>
            <a:off x="5648739" y="6356350"/>
            <a:ext cx="447261" cy="365125"/>
          </a:xfrm>
        </p:spPr>
        <p:txBody>
          <a:bodyPr/>
          <a:lstStyle/>
          <a:p>
            <a:fld id="{95102788-B3AA-6746-B4E5-C52EBB4D0CEE}" type="slidenum">
              <a:rPr lang="nb-NO" smtClean="0"/>
              <a:t>‹#›</a:t>
            </a:fld>
            <a:endParaRPr lang="nb-NO"/>
          </a:p>
        </p:txBody>
      </p:sp>
      <p:sp>
        <p:nvSpPr>
          <p:cNvPr id="7" name="Plassholder for bilde 3">
            <a:extLst>
              <a:ext uri="{FF2B5EF4-FFF2-40B4-BE49-F238E27FC236}">
                <a16:creationId xmlns:a16="http://schemas.microsoft.com/office/drawing/2014/main" id="{9CCA7799-B00E-2A41-ADCA-ABD6B94D7671}"/>
              </a:ext>
            </a:extLst>
          </p:cNvPr>
          <p:cNvSpPr>
            <a:spLocks noGrp="1" noChangeAspect="1"/>
          </p:cNvSpPr>
          <p:nvPr>
            <p:ph type="pic" sz="quarter" idx="13"/>
          </p:nvPr>
        </p:nvSpPr>
        <p:spPr bwMode="auto">
          <a:xfrm>
            <a:off x="6160021" y="0"/>
            <a:ext cx="6031979" cy="6858000"/>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567" h="3913125">
                <a:moveTo>
                  <a:pt x="0" y="3910014"/>
                </a:moveTo>
                <a:lnTo>
                  <a:pt x="1042924" y="0"/>
                </a:lnTo>
                <a:lnTo>
                  <a:pt x="2296533" y="795"/>
                </a:lnTo>
                <a:cubicBezTo>
                  <a:pt x="2292267" y="1303074"/>
                  <a:pt x="2301697" y="2610846"/>
                  <a:pt x="2297431" y="3913125"/>
                </a:cubicBezTo>
                <a:lnTo>
                  <a:pt x="0" y="3910014"/>
                </a:lnTo>
                <a:close/>
              </a:path>
            </a:pathLst>
          </a:custGeom>
          <a:solidFill>
            <a:schemeClr val="bg2"/>
          </a:solidFill>
          <a:ln>
            <a:noFill/>
          </a:ln>
          <a:effectLst/>
        </p:spPr>
        <p:txBody>
          <a:bodyPr lIns="1440000" tIns="468000" bIns="0" anchor="ctr" anchorCtr="0">
            <a:normAutofit/>
          </a:bodyPr>
          <a:lstStyle>
            <a:lvl1pPr marL="0" indent="0" algn="ctr">
              <a:buNone/>
              <a:defRPr sz="1400" baseline="0">
                <a:solidFill>
                  <a:schemeClr val="tx2"/>
                </a:solidFill>
              </a:defRPr>
            </a:lvl1pPr>
          </a:lstStyle>
          <a:p>
            <a:r>
              <a:rPr lang="nb-NO"/>
              <a:t>Klikk på ikonet for å legge til et bilde</a:t>
            </a:r>
          </a:p>
        </p:txBody>
      </p:sp>
      <p:sp>
        <p:nvSpPr>
          <p:cNvPr id="8" name="Tittel 1">
            <a:extLst>
              <a:ext uri="{FF2B5EF4-FFF2-40B4-BE49-F238E27FC236}">
                <a16:creationId xmlns:a16="http://schemas.microsoft.com/office/drawing/2014/main" id="{A99C80A0-322A-9A4B-843D-7015610E02A9}"/>
              </a:ext>
            </a:extLst>
          </p:cNvPr>
          <p:cNvSpPr>
            <a:spLocks noGrp="1"/>
          </p:cNvSpPr>
          <p:nvPr>
            <p:ph type="title" hasCustomPrompt="1"/>
          </p:nvPr>
        </p:nvSpPr>
        <p:spPr>
          <a:xfrm>
            <a:off x="838200" y="482400"/>
            <a:ext cx="7362371" cy="1072080"/>
          </a:xfrm>
        </p:spPr>
        <p:txBody>
          <a:bodyPr/>
          <a:lstStyle/>
          <a:p>
            <a:r>
              <a:rPr lang="nb-NO"/>
              <a:t>Klikk for å redigere tittelen</a:t>
            </a:r>
          </a:p>
        </p:txBody>
      </p:sp>
    </p:spTree>
    <p:extLst>
      <p:ext uri="{BB962C8B-B14F-4D97-AF65-F5344CB8AC3E}">
        <p14:creationId xmlns:p14="http://schemas.microsoft.com/office/powerpoint/2010/main" val="21260931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kst med bilde til venstre">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a:xfrm>
            <a:off x="6096000" y="1825625"/>
            <a:ext cx="5247861"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3116F34-6CB9-F244-9082-6C3BCA92C2A8}"/>
              </a:ext>
            </a:extLst>
          </p:cNvPr>
          <p:cNvSpPr>
            <a:spLocks noGrp="1"/>
          </p:cNvSpPr>
          <p:nvPr>
            <p:ph type="dt" sz="half" idx="10"/>
          </p:nvPr>
        </p:nvSpPr>
        <p:spPr>
          <a:xfrm>
            <a:off x="6086061" y="6356350"/>
            <a:ext cx="738809" cy="365125"/>
          </a:xfrm>
          <a:prstGeom prst="rect">
            <a:avLst/>
          </a:prstGeom>
        </p:spPr>
        <p:txBody>
          <a:bodyPr/>
          <a:lstStyle/>
          <a:p>
            <a:endParaRPr lang="nb-NO"/>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7058976" y="6356350"/>
            <a:ext cx="3609024" cy="365125"/>
          </a:xfrm>
          <a:prstGeom prst="rect">
            <a:avLst/>
          </a:prstGeom>
        </p:spPr>
        <p:txBody>
          <a:bodyPr/>
          <a:lstStyle/>
          <a:p>
            <a:endParaRPr lang="nb-NO"/>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a:xfrm>
            <a:off x="10896600" y="6356350"/>
            <a:ext cx="447261" cy="365125"/>
          </a:xfrm>
        </p:spPr>
        <p:txBody>
          <a:bodyPr/>
          <a:lstStyle/>
          <a:p>
            <a:fld id="{95102788-B3AA-6746-B4E5-C52EBB4D0CEE}" type="slidenum">
              <a:rPr lang="nb-NO" smtClean="0"/>
              <a:t>‹#›</a:t>
            </a:fld>
            <a:endParaRPr lang="nb-NO"/>
          </a:p>
        </p:txBody>
      </p:sp>
      <p:sp>
        <p:nvSpPr>
          <p:cNvPr id="8" name="Plassholder for bilde 3">
            <a:extLst>
              <a:ext uri="{FF2B5EF4-FFF2-40B4-BE49-F238E27FC236}">
                <a16:creationId xmlns:a16="http://schemas.microsoft.com/office/drawing/2014/main" id="{CBA52608-8CEA-2B45-8142-21F944ADC0E0}"/>
              </a:ext>
            </a:extLst>
          </p:cNvPr>
          <p:cNvSpPr>
            <a:spLocks noGrp="1" noChangeAspect="1"/>
          </p:cNvSpPr>
          <p:nvPr>
            <p:ph type="pic" sz="quarter" idx="18"/>
          </p:nvPr>
        </p:nvSpPr>
        <p:spPr bwMode="auto">
          <a:xfrm>
            <a:off x="0" y="1"/>
            <a:ext cx="6052900" cy="6857999"/>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304706"/>
              <a:gd name="connsiteY0" fmla="*/ 3910014 h 3910014"/>
              <a:gd name="connsiteX1" fmla="*/ 1042924 w 2304706"/>
              <a:gd name="connsiteY1" fmla="*/ 0 h 3910014"/>
              <a:gd name="connsiteX2" fmla="*/ 2304706 w 2304706"/>
              <a:gd name="connsiteY2" fmla="*/ 6914 h 3910014"/>
              <a:gd name="connsiteX3" fmla="*/ 1267586 w 2304706"/>
              <a:gd name="connsiteY3" fmla="*/ 3907005 h 3910014"/>
              <a:gd name="connsiteX4" fmla="*/ 0 w 2304706"/>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04706"/>
              <a:gd name="connsiteY0" fmla="*/ 3910014 h 3910014"/>
              <a:gd name="connsiteX1" fmla="*/ 1042924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 name="connsiteX0" fmla="*/ 0 w 2304706"/>
              <a:gd name="connsiteY0" fmla="*/ 3910014 h 3910014"/>
              <a:gd name="connsiteX1" fmla="*/ 1042924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 name="connsiteX0" fmla="*/ 0 w 2304706"/>
              <a:gd name="connsiteY0" fmla="*/ 3910014 h 3910014"/>
              <a:gd name="connsiteX1" fmla="*/ 4906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4706" h="3910014">
                <a:moveTo>
                  <a:pt x="0" y="3910014"/>
                </a:moveTo>
                <a:cubicBezTo>
                  <a:pt x="1635" y="2606676"/>
                  <a:pt x="3271" y="1303338"/>
                  <a:pt x="4906" y="0"/>
                </a:cubicBezTo>
                <a:lnTo>
                  <a:pt x="2304706" y="795"/>
                </a:lnTo>
                <a:cubicBezTo>
                  <a:pt x="1891771" y="1578443"/>
                  <a:pt x="1696868" y="2311001"/>
                  <a:pt x="1267586" y="3907005"/>
                </a:cubicBezTo>
                <a:lnTo>
                  <a:pt x="0" y="3910014"/>
                </a:lnTo>
                <a:close/>
              </a:path>
            </a:pathLst>
          </a:custGeom>
          <a:solidFill>
            <a:srgbClr val="E9E7E7"/>
          </a:solidFill>
          <a:ln>
            <a:noFill/>
          </a:ln>
          <a:effectLst/>
        </p:spPr>
        <p:txBody>
          <a:bodyPr lIns="1152000" tIns="540000" anchor="ctr" anchorCtr="0">
            <a:normAutofit/>
          </a:bodyPr>
          <a:lstStyle>
            <a:lvl1pPr marL="14288" indent="0">
              <a:buNone/>
              <a:tabLst/>
              <a:defRPr sz="1400" baseline="0">
                <a:solidFill>
                  <a:schemeClr val="tx1"/>
                </a:solidFill>
              </a:defRPr>
            </a:lvl1pPr>
          </a:lstStyle>
          <a:p>
            <a:r>
              <a:rPr lang="nb-NO"/>
              <a:t>Klikk på ikonet for å legge til et bilde</a:t>
            </a:r>
          </a:p>
        </p:txBody>
      </p:sp>
      <p:sp>
        <p:nvSpPr>
          <p:cNvPr id="9" name="Tittel 1">
            <a:extLst>
              <a:ext uri="{FF2B5EF4-FFF2-40B4-BE49-F238E27FC236}">
                <a16:creationId xmlns:a16="http://schemas.microsoft.com/office/drawing/2014/main" id="{BF999D76-8998-AC4E-B96D-EC3AF1C002F5}"/>
              </a:ext>
            </a:extLst>
          </p:cNvPr>
          <p:cNvSpPr>
            <a:spLocks noGrp="1"/>
          </p:cNvSpPr>
          <p:nvPr>
            <p:ph type="title" hasCustomPrompt="1"/>
          </p:nvPr>
        </p:nvSpPr>
        <p:spPr>
          <a:xfrm>
            <a:off x="6096000" y="482400"/>
            <a:ext cx="5247861" cy="1072080"/>
          </a:xfrm>
        </p:spPr>
        <p:txBody>
          <a:bodyPr/>
          <a:lstStyle/>
          <a:p>
            <a:r>
              <a:rPr lang="nb-NO"/>
              <a:t>Klikk for å redigere tittelen</a:t>
            </a:r>
          </a:p>
        </p:txBody>
      </p:sp>
    </p:spTree>
    <p:extLst>
      <p:ext uri="{BB962C8B-B14F-4D97-AF65-F5344CB8AC3E}">
        <p14:creationId xmlns:p14="http://schemas.microsoft.com/office/powerpoint/2010/main" val="35008145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kst med sirkel">
    <p:spTree>
      <p:nvGrpSpPr>
        <p:cNvPr id="1" name=""/>
        <p:cNvGrpSpPr/>
        <p:nvPr/>
      </p:nvGrpSpPr>
      <p:grpSpPr>
        <a:xfrm>
          <a:off x="0" y="0"/>
          <a:ext cx="0" cy="0"/>
          <a:chOff x="0" y="0"/>
          <a:chExt cx="0" cy="0"/>
        </a:xfrm>
      </p:grpSpPr>
      <p:sp>
        <p:nvSpPr>
          <p:cNvPr id="6" name="Plassholder for bunntekst 5">
            <a:extLst>
              <a:ext uri="{FF2B5EF4-FFF2-40B4-BE49-F238E27FC236}">
                <a16:creationId xmlns:a16="http://schemas.microsoft.com/office/drawing/2014/main" id="{9630795E-AD26-E64A-9C79-FA3F9BB4963A}"/>
              </a:ext>
            </a:extLst>
          </p:cNvPr>
          <p:cNvSpPr>
            <a:spLocks noGrp="1"/>
          </p:cNvSpPr>
          <p:nvPr>
            <p:ph type="ftr" sz="quarter" idx="11"/>
          </p:nvPr>
        </p:nvSpPr>
        <p:spPr>
          <a:xfrm>
            <a:off x="1765788" y="6356350"/>
            <a:ext cx="3466263" cy="365125"/>
          </a:xfrm>
          <a:prstGeom prst="rect">
            <a:avLst/>
          </a:prstGeom>
        </p:spPr>
        <p:txBody>
          <a:bodyPr/>
          <a:lstStyle/>
          <a:p>
            <a:endParaRPr lang="nb-NO"/>
          </a:p>
        </p:txBody>
      </p:sp>
      <p:sp>
        <p:nvSpPr>
          <p:cNvPr id="7" name="Plassholder for lysbildenummer 6">
            <a:extLst>
              <a:ext uri="{FF2B5EF4-FFF2-40B4-BE49-F238E27FC236}">
                <a16:creationId xmlns:a16="http://schemas.microsoft.com/office/drawing/2014/main" id="{B1F69FF2-4FB1-3544-9B7F-A00D9E4C1A74}"/>
              </a:ext>
            </a:extLst>
          </p:cNvPr>
          <p:cNvSpPr>
            <a:spLocks noGrp="1"/>
          </p:cNvSpPr>
          <p:nvPr>
            <p:ph type="sldNum" sz="quarter" idx="12"/>
          </p:nvPr>
        </p:nvSpPr>
        <p:spPr>
          <a:xfrm>
            <a:off x="5418421" y="6356350"/>
            <a:ext cx="741600" cy="365125"/>
          </a:xfrm>
        </p:spPr>
        <p:txBody>
          <a:bodyPr/>
          <a:lstStyle/>
          <a:p>
            <a:fld id="{95102788-B3AA-6746-B4E5-C52EBB4D0CEE}" type="slidenum">
              <a:rPr lang="nb-NO" smtClean="0"/>
              <a:t>‹#›</a:t>
            </a:fld>
            <a:endParaRPr lang="nb-NO"/>
          </a:p>
        </p:txBody>
      </p:sp>
      <p:sp>
        <p:nvSpPr>
          <p:cNvPr id="9" name="Plassholder for bilde 5">
            <a:extLst>
              <a:ext uri="{FF2B5EF4-FFF2-40B4-BE49-F238E27FC236}">
                <a16:creationId xmlns:a16="http://schemas.microsoft.com/office/drawing/2014/main" id="{701CE543-F5B4-D84C-A6FC-FAFF3D0AAFC3}"/>
              </a:ext>
            </a:extLst>
          </p:cNvPr>
          <p:cNvSpPr>
            <a:spLocks noGrp="1" noChangeAspect="1"/>
          </p:cNvSpPr>
          <p:nvPr>
            <p:ph type="pic" sz="quarter" idx="13"/>
          </p:nvPr>
        </p:nvSpPr>
        <p:spPr>
          <a:xfrm>
            <a:off x="5973237" y="602647"/>
            <a:ext cx="5652706" cy="5652706"/>
          </a:xfrm>
          <a:prstGeom prst="ellipse">
            <a:avLst/>
          </a:prstGeom>
          <a:solidFill>
            <a:schemeClr val="bg2"/>
          </a:solidFill>
        </p:spPr>
        <p:txBody>
          <a:bodyPr anchor="ctr" anchorCtr="0">
            <a:normAutofit/>
          </a:bodyPr>
          <a:lstStyle>
            <a:lvl1pPr marL="0" indent="0" algn="ctr">
              <a:spcBef>
                <a:spcPts val="800"/>
              </a:spcBef>
              <a:buClr>
                <a:schemeClr val="accent2"/>
              </a:buClr>
              <a:buSzPct val="100000"/>
              <a:buNone/>
              <a:defRPr sz="18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8" name="Plassholder for innhold 2">
            <a:extLst>
              <a:ext uri="{FF2B5EF4-FFF2-40B4-BE49-F238E27FC236}">
                <a16:creationId xmlns:a16="http://schemas.microsoft.com/office/drawing/2014/main" id="{6300D294-78C3-134A-B8DB-F895410ECD2E}"/>
              </a:ext>
            </a:extLst>
          </p:cNvPr>
          <p:cNvSpPr>
            <a:spLocks noGrp="1"/>
          </p:cNvSpPr>
          <p:nvPr>
            <p:ph idx="1" hasCustomPrompt="1"/>
          </p:nvPr>
        </p:nvSpPr>
        <p:spPr>
          <a:xfrm>
            <a:off x="838200" y="1825625"/>
            <a:ext cx="4951021"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10" name="Tittel 1">
            <a:extLst>
              <a:ext uri="{FF2B5EF4-FFF2-40B4-BE49-F238E27FC236}">
                <a16:creationId xmlns:a16="http://schemas.microsoft.com/office/drawing/2014/main" id="{FE2CAD38-4FD8-5D47-94F7-E677546BBB25}"/>
              </a:ext>
            </a:extLst>
          </p:cNvPr>
          <p:cNvSpPr>
            <a:spLocks noGrp="1"/>
          </p:cNvSpPr>
          <p:nvPr>
            <p:ph type="title" hasCustomPrompt="1"/>
          </p:nvPr>
        </p:nvSpPr>
        <p:spPr>
          <a:xfrm>
            <a:off x="838200" y="482400"/>
            <a:ext cx="5533571" cy="1072080"/>
          </a:xfrm>
        </p:spPr>
        <p:txBody>
          <a:bodyPr/>
          <a:lstStyle/>
          <a:p>
            <a:r>
              <a:rPr lang="nb-NO"/>
              <a:t>Klikk for å redigere tittelen</a:t>
            </a:r>
          </a:p>
        </p:txBody>
      </p:sp>
    </p:spTree>
    <p:extLst>
      <p:ext uri="{BB962C8B-B14F-4D97-AF65-F5344CB8AC3E}">
        <p14:creationId xmlns:p14="http://schemas.microsoft.com/office/powerpoint/2010/main" val="13651451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irkler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469CFF4-987B-5A43-8582-31F67145E3E1}"/>
              </a:ext>
            </a:extLst>
          </p:cNvPr>
          <p:cNvSpPr>
            <a:spLocks noGrp="1"/>
          </p:cNvSpPr>
          <p:nvPr>
            <p:ph type="title"/>
          </p:nvPr>
        </p:nvSpPr>
        <p:spPr/>
        <p:txBody>
          <a:bodyPr/>
          <a:lstStyle/>
          <a:p>
            <a:r>
              <a:rPr lang="nb-NO"/>
              <a:t>Klikk for å redigere tittelstil</a:t>
            </a:r>
          </a:p>
        </p:txBody>
      </p:sp>
      <p:sp>
        <p:nvSpPr>
          <p:cNvPr id="3" name="Plassholder for lysbildenummer 2">
            <a:extLst>
              <a:ext uri="{FF2B5EF4-FFF2-40B4-BE49-F238E27FC236}">
                <a16:creationId xmlns:a16="http://schemas.microsoft.com/office/drawing/2014/main" id="{E9603651-05EC-6948-B335-00924944B6CC}"/>
              </a:ext>
            </a:extLst>
          </p:cNvPr>
          <p:cNvSpPr>
            <a:spLocks noGrp="1"/>
          </p:cNvSpPr>
          <p:nvPr>
            <p:ph type="sldNum" sz="quarter" idx="10"/>
          </p:nvPr>
        </p:nvSpPr>
        <p:spPr/>
        <p:txBody>
          <a:bodyPr/>
          <a:lstStyle/>
          <a:p>
            <a:fld id="{95102788-B3AA-6746-B4E5-C52EBB4D0CEE}" type="slidenum">
              <a:rPr lang="nb-NO" smtClean="0"/>
              <a:pPr/>
              <a:t>‹#›</a:t>
            </a:fld>
            <a:endParaRPr lang="nb-NO"/>
          </a:p>
        </p:txBody>
      </p:sp>
      <p:sp>
        <p:nvSpPr>
          <p:cNvPr id="4" name="Plassholder for bunntekst 3">
            <a:extLst>
              <a:ext uri="{FF2B5EF4-FFF2-40B4-BE49-F238E27FC236}">
                <a16:creationId xmlns:a16="http://schemas.microsoft.com/office/drawing/2014/main" id="{CDCE326E-B227-394D-A659-399CE735CEE6}"/>
              </a:ext>
            </a:extLst>
          </p:cNvPr>
          <p:cNvSpPr>
            <a:spLocks noGrp="1"/>
          </p:cNvSpPr>
          <p:nvPr>
            <p:ph type="ftr" sz="quarter" idx="11"/>
          </p:nvPr>
        </p:nvSpPr>
        <p:spPr/>
        <p:txBody>
          <a:bodyPr/>
          <a:lstStyle/>
          <a:p>
            <a:endParaRPr lang="nb-NO"/>
          </a:p>
        </p:txBody>
      </p:sp>
      <p:sp>
        <p:nvSpPr>
          <p:cNvPr id="5" name="Plassholder for bilde 5">
            <a:extLst>
              <a:ext uri="{FF2B5EF4-FFF2-40B4-BE49-F238E27FC236}">
                <a16:creationId xmlns:a16="http://schemas.microsoft.com/office/drawing/2014/main" id="{643807C2-292F-894E-874A-C85D7E9D69AA}"/>
              </a:ext>
            </a:extLst>
          </p:cNvPr>
          <p:cNvSpPr>
            <a:spLocks noGrp="1" noChangeAspect="1"/>
          </p:cNvSpPr>
          <p:nvPr>
            <p:ph type="pic" sz="quarter" idx="12"/>
          </p:nvPr>
        </p:nvSpPr>
        <p:spPr>
          <a:xfrm>
            <a:off x="838200"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6" name="Plassholder for bilde 5">
            <a:extLst>
              <a:ext uri="{FF2B5EF4-FFF2-40B4-BE49-F238E27FC236}">
                <a16:creationId xmlns:a16="http://schemas.microsoft.com/office/drawing/2014/main" id="{5324C5C5-907C-D34E-836F-29B532757AD4}"/>
              </a:ext>
            </a:extLst>
          </p:cNvPr>
          <p:cNvSpPr>
            <a:spLocks noGrp="1" noChangeAspect="1"/>
          </p:cNvSpPr>
          <p:nvPr>
            <p:ph type="pic" sz="quarter" idx="27"/>
          </p:nvPr>
        </p:nvSpPr>
        <p:spPr>
          <a:xfrm>
            <a:off x="4518119"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7" name="Plassholder for bilde 5">
            <a:extLst>
              <a:ext uri="{FF2B5EF4-FFF2-40B4-BE49-F238E27FC236}">
                <a16:creationId xmlns:a16="http://schemas.microsoft.com/office/drawing/2014/main" id="{BA339474-4310-4E4C-8300-B9375051CA40}"/>
              </a:ext>
            </a:extLst>
          </p:cNvPr>
          <p:cNvSpPr>
            <a:spLocks noGrp="1" noChangeAspect="1"/>
          </p:cNvSpPr>
          <p:nvPr>
            <p:ph type="pic" sz="quarter" idx="28"/>
          </p:nvPr>
        </p:nvSpPr>
        <p:spPr>
          <a:xfrm>
            <a:off x="8206218"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
        <p:nvSpPr>
          <p:cNvPr id="10" name="Plassholder for tekst 2">
            <a:extLst>
              <a:ext uri="{FF2B5EF4-FFF2-40B4-BE49-F238E27FC236}">
                <a16:creationId xmlns:a16="http://schemas.microsoft.com/office/drawing/2014/main" id="{3420036C-1838-DE4A-BADD-245630D31E50}"/>
              </a:ext>
            </a:extLst>
          </p:cNvPr>
          <p:cNvSpPr>
            <a:spLocks noGrp="1"/>
          </p:cNvSpPr>
          <p:nvPr>
            <p:ph type="body" sz="quarter" idx="33"/>
          </p:nvPr>
        </p:nvSpPr>
        <p:spPr>
          <a:xfrm>
            <a:off x="8080585" y="5161212"/>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
        <p:nvSpPr>
          <p:cNvPr id="11" name="Plassholder for tekst 2">
            <a:extLst>
              <a:ext uri="{FF2B5EF4-FFF2-40B4-BE49-F238E27FC236}">
                <a16:creationId xmlns:a16="http://schemas.microsoft.com/office/drawing/2014/main" id="{94BB1344-2B8D-6C4F-AF3C-799F28132DC6}"/>
              </a:ext>
            </a:extLst>
          </p:cNvPr>
          <p:cNvSpPr>
            <a:spLocks noGrp="1"/>
          </p:cNvSpPr>
          <p:nvPr>
            <p:ph type="body" sz="quarter" idx="34"/>
          </p:nvPr>
        </p:nvSpPr>
        <p:spPr>
          <a:xfrm>
            <a:off x="4392484" y="5157975"/>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
        <p:nvSpPr>
          <p:cNvPr id="12" name="Plassholder for tekst 2">
            <a:extLst>
              <a:ext uri="{FF2B5EF4-FFF2-40B4-BE49-F238E27FC236}">
                <a16:creationId xmlns:a16="http://schemas.microsoft.com/office/drawing/2014/main" id="{82C78190-F0C7-F94A-8B39-D2876F768B7D}"/>
              </a:ext>
            </a:extLst>
          </p:cNvPr>
          <p:cNvSpPr>
            <a:spLocks noGrp="1"/>
          </p:cNvSpPr>
          <p:nvPr>
            <p:ph type="body" sz="quarter" idx="35"/>
          </p:nvPr>
        </p:nvSpPr>
        <p:spPr>
          <a:xfrm>
            <a:off x="712565" y="5157975"/>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Tree>
    <p:extLst>
      <p:ext uri="{BB962C8B-B14F-4D97-AF65-F5344CB8AC3E}">
        <p14:creationId xmlns:p14="http://schemas.microsoft.com/office/powerpoint/2010/main" val="423868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gendefinert oppset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9BDD153-EAEA-4E4D-9991-7898EACABB23}"/>
              </a:ext>
            </a:extLst>
          </p:cNvPr>
          <p:cNvSpPr>
            <a:spLocks noGrp="1"/>
          </p:cNvSpPr>
          <p:nvPr>
            <p:ph type="title"/>
          </p:nvPr>
        </p:nvSpPr>
        <p:spPr/>
        <p:txBody>
          <a:bodyPr/>
          <a:lstStyle/>
          <a:p>
            <a:r>
              <a:rPr lang="nb-NO"/>
              <a:t>Klikk for å redigere tittelstil</a:t>
            </a:r>
          </a:p>
        </p:txBody>
      </p:sp>
      <p:sp>
        <p:nvSpPr>
          <p:cNvPr id="3" name="Plassholder for lysbildenummer 2">
            <a:extLst>
              <a:ext uri="{FF2B5EF4-FFF2-40B4-BE49-F238E27FC236}">
                <a16:creationId xmlns:a16="http://schemas.microsoft.com/office/drawing/2014/main" id="{EC372CA8-0784-4A32-A79F-0805B0CCEEC2}"/>
              </a:ext>
            </a:extLst>
          </p:cNvPr>
          <p:cNvSpPr>
            <a:spLocks noGrp="1"/>
          </p:cNvSpPr>
          <p:nvPr>
            <p:ph type="sldNum" sz="quarter" idx="10"/>
          </p:nvPr>
        </p:nvSpPr>
        <p:spPr/>
        <p:txBody>
          <a:bodyPr/>
          <a:lstStyle/>
          <a:p>
            <a:fld id="{95102788-B3AA-6746-B4E5-C52EBB4D0CEE}" type="slidenum">
              <a:rPr lang="nb-NO" smtClean="0"/>
              <a:pPr/>
              <a:t>‹#›</a:t>
            </a:fld>
            <a:endParaRPr lang="nb-NO"/>
          </a:p>
        </p:txBody>
      </p:sp>
      <p:sp>
        <p:nvSpPr>
          <p:cNvPr id="4" name="Plassholder for bunntekst 3">
            <a:extLst>
              <a:ext uri="{FF2B5EF4-FFF2-40B4-BE49-F238E27FC236}">
                <a16:creationId xmlns:a16="http://schemas.microsoft.com/office/drawing/2014/main" id="{8C305D45-2C04-4AAB-B749-3441EEC4EA98}"/>
              </a:ext>
            </a:extLst>
          </p:cNvPr>
          <p:cNvSpPr>
            <a:spLocks noGrp="1"/>
          </p:cNvSpPr>
          <p:nvPr>
            <p:ph type="ftr" sz="quarter" idx="11"/>
          </p:nvPr>
        </p:nvSpPr>
        <p:spPr/>
        <p:txBody>
          <a:bodyPr/>
          <a:lstStyle/>
          <a:p>
            <a:endParaRPr lang="nb-NO"/>
          </a:p>
        </p:txBody>
      </p:sp>
    </p:spTree>
    <p:extLst>
      <p:ext uri="{BB962C8B-B14F-4D97-AF65-F5344CB8AC3E}">
        <p14:creationId xmlns:p14="http://schemas.microsoft.com/office/powerpoint/2010/main" val="13024193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C med bilde">
    <p:spTree>
      <p:nvGrpSpPr>
        <p:cNvPr id="1" name=""/>
        <p:cNvGrpSpPr/>
        <p:nvPr/>
      </p:nvGrpSpPr>
      <p:grpSpPr>
        <a:xfrm>
          <a:off x="0" y="0"/>
          <a:ext cx="0" cy="0"/>
          <a:chOff x="0" y="0"/>
          <a:chExt cx="0" cy="0"/>
        </a:xfrm>
      </p:grpSpPr>
      <p:sp>
        <p:nvSpPr>
          <p:cNvPr id="3" name="Plassholder for lysbildenummer 2">
            <a:extLst>
              <a:ext uri="{FF2B5EF4-FFF2-40B4-BE49-F238E27FC236}">
                <a16:creationId xmlns:a16="http://schemas.microsoft.com/office/drawing/2014/main" id="{187046D5-FCF3-DD40-B896-2E3520046E70}"/>
              </a:ext>
            </a:extLst>
          </p:cNvPr>
          <p:cNvSpPr>
            <a:spLocks noGrp="1"/>
          </p:cNvSpPr>
          <p:nvPr>
            <p:ph type="sldNum" sz="quarter" idx="10"/>
          </p:nvPr>
        </p:nvSpPr>
        <p:spPr/>
        <p:txBody>
          <a:bodyPr/>
          <a:lstStyle/>
          <a:p>
            <a:fld id="{95102788-B3AA-6746-B4E5-C52EBB4D0CEE}" type="slidenum">
              <a:rPr lang="nb-NO" smtClean="0"/>
              <a:pPr/>
              <a:t>‹#›</a:t>
            </a:fld>
            <a:endParaRPr lang="nb-NO"/>
          </a:p>
        </p:txBody>
      </p:sp>
      <p:sp>
        <p:nvSpPr>
          <p:cNvPr id="4" name="Plassholder for bunntekst 3">
            <a:extLst>
              <a:ext uri="{FF2B5EF4-FFF2-40B4-BE49-F238E27FC236}">
                <a16:creationId xmlns:a16="http://schemas.microsoft.com/office/drawing/2014/main" id="{52DA0986-BEFB-4A44-98B6-D10264B4EA5C}"/>
              </a:ext>
            </a:extLst>
          </p:cNvPr>
          <p:cNvSpPr>
            <a:spLocks noGrp="1"/>
          </p:cNvSpPr>
          <p:nvPr>
            <p:ph type="ftr" sz="quarter" idx="11"/>
          </p:nvPr>
        </p:nvSpPr>
        <p:spPr/>
        <p:txBody>
          <a:bodyPr/>
          <a:lstStyle/>
          <a:p>
            <a:endParaRPr lang="nb-NO"/>
          </a:p>
        </p:txBody>
      </p:sp>
      <p:pic>
        <p:nvPicPr>
          <p:cNvPr id="5" name="Plassholder for innhold 3">
            <a:extLst>
              <a:ext uri="{FF2B5EF4-FFF2-40B4-BE49-F238E27FC236}">
                <a16:creationId xmlns:a16="http://schemas.microsoft.com/office/drawing/2014/main" id="{92C05EAD-0F07-3B45-8747-833BB1F2A5F7}"/>
              </a:ext>
            </a:extLst>
          </p:cNvPr>
          <p:cNvPicPr>
            <a:picLocks noChangeAspect="1"/>
          </p:cNvPicPr>
          <p:nvPr userDrawn="1"/>
        </p:nvPicPr>
        <p:blipFill rotWithShape="1">
          <a:blip r:embed="rId2"/>
          <a:srcRect l="-723" r="1"/>
          <a:stretch/>
        </p:blipFill>
        <p:spPr bwMode="auto">
          <a:xfrm>
            <a:off x="1482417" y="660910"/>
            <a:ext cx="8995930" cy="5101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pic>
      <p:sp>
        <p:nvSpPr>
          <p:cNvPr id="6" name="Plassholder for bilde 5">
            <a:extLst>
              <a:ext uri="{FF2B5EF4-FFF2-40B4-BE49-F238E27FC236}">
                <a16:creationId xmlns:a16="http://schemas.microsoft.com/office/drawing/2014/main" id="{CADDA05B-7DC7-D845-8F78-41EFC4912172}"/>
              </a:ext>
            </a:extLst>
          </p:cNvPr>
          <p:cNvSpPr>
            <a:spLocks noGrp="1"/>
          </p:cNvSpPr>
          <p:nvPr>
            <p:ph type="pic" sz="quarter" idx="12"/>
          </p:nvPr>
        </p:nvSpPr>
        <p:spPr>
          <a:xfrm>
            <a:off x="2337218" y="907450"/>
            <a:ext cx="7311543" cy="4363809"/>
          </a:xfrm>
          <a:prstGeom prst="rect">
            <a:avLst/>
          </a:prstGeom>
          <a:solidFill>
            <a:schemeClr val="bg1"/>
          </a:solidFill>
        </p:spPr>
        <p:txBody>
          <a:bodyPr anchor="ctr" anchorCtr="0">
            <a:normAutofit/>
          </a:bodyPr>
          <a:lstStyle>
            <a:lvl1pPr marL="0" indent="0" algn="ctr">
              <a:spcBef>
                <a:spcPts val="800"/>
              </a:spcBef>
              <a:buClr>
                <a:schemeClr val="accent2"/>
              </a:buClr>
              <a:buSzPct val="100000"/>
              <a:buNone/>
              <a:defRPr sz="18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p>
        </p:txBody>
      </p:sp>
    </p:spTree>
    <p:extLst>
      <p:ext uri="{BB962C8B-B14F-4D97-AF65-F5344CB8AC3E}">
        <p14:creationId xmlns:p14="http://schemas.microsoft.com/office/powerpoint/2010/main" val="5889659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Heldekkende bilde">
    <p:spTree>
      <p:nvGrpSpPr>
        <p:cNvPr id="1" name=""/>
        <p:cNvGrpSpPr/>
        <p:nvPr/>
      </p:nvGrpSpPr>
      <p:grpSpPr>
        <a:xfrm>
          <a:off x="0" y="0"/>
          <a:ext cx="0" cy="0"/>
          <a:chOff x="0" y="0"/>
          <a:chExt cx="0" cy="0"/>
        </a:xfrm>
      </p:grpSpPr>
      <p:sp>
        <p:nvSpPr>
          <p:cNvPr id="8" name="Plassholder for bilde 5">
            <a:extLst>
              <a:ext uri="{FF2B5EF4-FFF2-40B4-BE49-F238E27FC236}">
                <a16:creationId xmlns:a16="http://schemas.microsoft.com/office/drawing/2014/main" id="{41F14D0C-5037-3D4E-9FB1-24B237B969FC}"/>
              </a:ext>
            </a:extLst>
          </p:cNvPr>
          <p:cNvSpPr>
            <a:spLocks noGrp="1" noChangeAspect="1"/>
          </p:cNvSpPr>
          <p:nvPr>
            <p:ph type="pic" sz="quarter" idx="13"/>
          </p:nvPr>
        </p:nvSpPr>
        <p:spPr>
          <a:xfrm>
            <a:off x="0" y="0"/>
            <a:ext cx="12192000" cy="6858000"/>
          </a:xfrm>
          <a:prstGeom prst="rect">
            <a:avLst/>
          </a:prstGeom>
          <a:solidFill>
            <a:srgbClr val="E9E7E7"/>
          </a:solidFill>
        </p:spPr>
        <p:txBody>
          <a:bodyPr lIns="0" tIns="1007999" bIns="0" anchor="ctr" anchorCtr="0"/>
          <a:lstStyle>
            <a:lvl1pPr marL="0" marR="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sz="1400" b="0" i="0" baseline="0">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a:pPr>
            <a:r>
              <a:rPr lang="nb-NO"/>
              <a:t>Klikk på ikonet for å legge til et bilde</a:t>
            </a:r>
          </a:p>
        </p:txBody>
      </p:sp>
    </p:spTree>
    <p:extLst>
      <p:ext uri="{BB962C8B-B14F-4D97-AF65-F5344CB8AC3E}">
        <p14:creationId xmlns:p14="http://schemas.microsoft.com/office/powerpoint/2010/main" val="37842997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Heldekkende bilde med tekst">
    <p:spTree>
      <p:nvGrpSpPr>
        <p:cNvPr id="1" name=""/>
        <p:cNvGrpSpPr/>
        <p:nvPr/>
      </p:nvGrpSpPr>
      <p:grpSpPr>
        <a:xfrm>
          <a:off x="0" y="0"/>
          <a:ext cx="0" cy="0"/>
          <a:chOff x="0" y="0"/>
          <a:chExt cx="0" cy="0"/>
        </a:xfrm>
      </p:grpSpPr>
      <p:sp>
        <p:nvSpPr>
          <p:cNvPr id="8" name="Plassholder for bilde 5">
            <a:extLst>
              <a:ext uri="{FF2B5EF4-FFF2-40B4-BE49-F238E27FC236}">
                <a16:creationId xmlns:a16="http://schemas.microsoft.com/office/drawing/2014/main" id="{41F14D0C-5037-3D4E-9FB1-24B237B969FC}"/>
              </a:ext>
            </a:extLst>
          </p:cNvPr>
          <p:cNvSpPr>
            <a:spLocks noGrp="1" noChangeAspect="1"/>
          </p:cNvSpPr>
          <p:nvPr>
            <p:ph type="pic" sz="quarter" idx="13"/>
          </p:nvPr>
        </p:nvSpPr>
        <p:spPr>
          <a:xfrm>
            <a:off x="0" y="0"/>
            <a:ext cx="12192000" cy="6858000"/>
          </a:xfrm>
          <a:prstGeom prst="rect">
            <a:avLst/>
          </a:prstGeom>
          <a:solidFill>
            <a:srgbClr val="E9E7E7"/>
          </a:solidFill>
        </p:spPr>
        <p:txBody>
          <a:bodyPr lIns="0" tIns="1007999" bIns="0" anchor="ctr" anchorCtr="0">
            <a:normAutofit/>
          </a:bodyPr>
          <a:lstStyle>
            <a:lvl1pPr marL="0" marR="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sz="1600" b="0" i="0" baseline="0">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a:pPr>
            <a:r>
              <a:rPr lang="nb-NO"/>
              <a:t>Klikk på ikonet for å legge til et bilde</a:t>
            </a:r>
          </a:p>
        </p:txBody>
      </p:sp>
      <p:sp>
        <p:nvSpPr>
          <p:cNvPr id="3" name="Text Placeholder 7">
            <a:extLst>
              <a:ext uri="{FF2B5EF4-FFF2-40B4-BE49-F238E27FC236}">
                <a16:creationId xmlns:a16="http://schemas.microsoft.com/office/drawing/2014/main" id="{17FB01FB-60B2-5E41-A15B-1235CEC30B73}"/>
              </a:ext>
            </a:extLst>
          </p:cNvPr>
          <p:cNvSpPr>
            <a:spLocks noGrp="1"/>
          </p:cNvSpPr>
          <p:nvPr>
            <p:ph type="body" sz="quarter" idx="14" hasCustomPrompt="1"/>
          </p:nvPr>
        </p:nvSpPr>
        <p:spPr>
          <a:xfrm>
            <a:off x="0" y="4978400"/>
            <a:ext cx="12192000" cy="1294006"/>
          </a:xfrm>
          <a:solidFill>
            <a:srgbClr val="3E3832">
              <a:alpha val="69804"/>
            </a:srgbClr>
          </a:solidFill>
        </p:spPr>
        <p:txBody>
          <a:bodyPr wrap="square" lIns="1440000" tIns="180000" rIns="1475999" bIns="216000" anchor="ctr" anchorCtr="0">
            <a:noAutofit/>
          </a:bodyPr>
          <a:lstStyle>
            <a:lvl1pPr marL="36000" indent="0" algn="ctr">
              <a:lnSpc>
                <a:spcPct val="100000"/>
              </a:lnSpc>
              <a:spcBef>
                <a:spcPts val="600"/>
              </a:spcBef>
              <a:buClr>
                <a:schemeClr val="accent3"/>
              </a:buClr>
              <a:buSzPct val="110000"/>
              <a:buFont typeface="Arial" panose="020B0604020202020204" pitchFamily="34" charset="0"/>
              <a:buNone/>
              <a:defRPr sz="3200" baseline="0">
                <a:solidFill>
                  <a:schemeClr val="bg1"/>
                </a:solidFill>
                <a:latin typeface="Arial" panose="020B0604020202020204" pitchFamily="34" charset="0"/>
                <a:cs typeface="Arial" panose="020B0604020202020204" pitchFamily="34" charset="0"/>
              </a:defRPr>
            </a:lvl1pPr>
            <a:lvl2pPr marL="216000" indent="0" algn="ctr">
              <a:spcBef>
                <a:spcPts val="600"/>
              </a:spcBef>
              <a:buClr>
                <a:schemeClr val="accent3"/>
              </a:buClr>
              <a:buSzPct val="110000"/>
              <a:buFont typeface="Arial" panose="020B0604020202020204" pitchFamily="34" charset="0"/>
              <a:buNone/>
              <a:defRPr sz="1200" baseline="0">
                <a:solidFill>
                  <a:schemeClr val="tx1"/>
                </a:solidFill>
                <a:latin typeface="Arial" panose="020B0604020202020204" pitchFamily="34" charset="0"/>
                <a:cs typeface="Arial" panose="020B0604020202020204" pitchFamily="34" charset="0"/>
              </a:defRPr>
            </a:lvl2pPr>
            <a:lvl3pPr marL="432000" indent="0" algn="ctr">
              <a:spcBef>
                <a:spcPts val="600"/>
              </a:spcBef>
              <a:buClr>
                <a:schemeClr val="accent3"/>
              </a:buClr>
              <a:buSzPct val="110000"/>
              <a:buFont typeface="Arial" panose="020B0604020202020204" pitchFamily="34" charset="0"/>
              <a:buNone/>
              <a:defRPr sz="1000" baseline="0">
                <a:solidFill>
                  <a:schemeClr val="tx1"/>
                </a:solidFill>
                <a:latin typeface="Arial" panose="020B0604020202020204" pitchFamily="34" charset="0"/>
                <a:cs typeface="Arial" panose="020B0604020202020204" pitchFamily="34" charset="0"/>
              </a:defRPr>
            </a:lvl3pPr>
            <a:lvl4pPr indent="-216000">
              <a:spcBef>
                <a:spcPts val="700"/>
              </a:spcBef>
              <a:buClr>
                <a:schemeClr val="accent6"/>
              </a:buClr>
              <a:buSzPct val="110000"/>
              <a:defRPr sz="1600" baseline="0">
                <a:solidFill>
                  <a:srgbClr val="007272"/>
                </a:solidFill>
                <a:latin typeface="Segoe UI"/>
              </a:defRPr>
            </a:lvl4pPr>
            <a:lvl5pPr indent="-216000">
              <a:spcBef>
                <a:spcPts val="700"/>
              </a:spcBef>
              <a:buClr>
                <a:schemeClr val="accent6"/>
              </a:buClr>
              <a:buSzPct val="110000"/>
              <a:defRPr sz="1600" baseline="0">
                <a:solidFill>
                  <a:srgbClr val="007272"/>
                </a:solidFill>
                <a:latin typeface="Segoe UI"/>
              </a:defRPr>
            </a:lvl5pPr>
          </a:lstStyle>
          <a:p>
            <a:pPr lvl="0"/>
            <a:r>
              <a:rPr lang="nb-NO"/>
              <a:t>Klikk for å redigere teksten</a:t>
            </a:r>
          </a:p>
        </p:txBody>
      </p:sp>
    </p:spTree>
    <p:extLst>
      <p:ext uri="{BB962C8B-B14F-4D97-AF65-F5344CB8AC3E}">
        <p14:creationId xmlns:p14="http://schemas.microsoft.com/office/powerpoint/2010/main" val="3410927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3" name="Plassholder for media 2">
            <a:extLst>
              <a:ext uri="{FF2B5EF4-FFF2-40B4-BE49-F238E27FC236}">
                <a16:creationId xmlns:a16="http://schemas.microsoft.com/office/drawing/2014/main" id="{873143D7-64FC-5342-9DED-8AE8E11EED5E}"/>
              </a:ext>
            </a:extLst>
          </p:cNvPr>
          <p:cNvSpPr>
            <a:spLocks noGrp="1"/>
          </p:cNvSpPr>
          <p:nvPr>
            <p:ph type="media" sz="quarter" idx="10"/>
          </p:nvPr>
        </p:nvSpPr>
        <p:spPr>
          <a:xfrm>
            <a:off x="0" y="0"/>
            <a:ext cx="12192000" cy="6858000"/>
          </a:xfrm>
        </p:spPr>
        <p:txBody>
          <a:bodyPr anchor="ctr"/>
          <a:lstStyle>
            <a:lvl1pPr marL="0" indent="0" algn="ctr">
              <a:buNone/>
              <a:defRPr sz="1800"/>
            </a:lvl1pPr>
          </a:lstStyle>
          <a:p>
            <a:r>
              <a:rPr lang="nb-NO"/>
              <a:t>Klikk ikonet for å legge til media</a:t>
            </a:r>
          </a:p>
        </p:txBody>
      </p:sp>
    </p:spTree>
    <p:extLst>
      <p:ext uri="{BB962C8B-B14F-4D97-AF65-F5344CB8AC3E}">
        <p14:creationId xmlns:p14="http://schemas.microsoft.com/office/powerpoint/2010/main" val="100448562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vslutning">
    <p:spTree>
      <p:nvGrpSpPr>
        <p:cNvPr id="1" name=""/>
        <p:cNvGrpSpPr/>
        <p:nvPr/>
      </p:nvGrpSpPr>
      <p:grpSpPr>
        <a:xfrm>
          <a:off x="0" y="0"/>
          <a:ext cx="0" cy="0"/>
          <a:chOff x="0" y="0"/>
          <a:chExt cx="0" cy="0"/>
        </a:xfrm>
      </p:grpSpPr>
      <p:pic>
        <p:nvPicPr>
          <p:cNvPr id="4" name="Grafikk 3">
            <a:extLst>
              <a:ext uri="{FF2B5EF4-FFF2-40B4-BE49-F238E27FC236}">
                <a16:creationId xmlns:a16="http://schemas.microsoft.com/office/drawing/2014/main" id="{9BB863FB-78BD-F643-85E6-1AF7698DAE8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29303" y="2948384"/>
            <a:ext cx="1533393" cy="961231"/>
          </a:xfrm>
          <a:prstGeom prst="rect">
            <a:avLst/>
          </a:prstGeom>
        </p:spPr>
      </p:pic>
    </p:spTree>
    <p:extLst>
      <p:ext uri="{BB962C8B-B14F-4D97-AF65-F5344CB8AC3E}">
        <p14:creationId xmlns:p14="http://schemas.microsoft.com/office/powerpoint/2010/main" val="38895283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vslutning med tekst">
    <p:spTree>
      <p:nvGrpSpPr>
        <p:cNvPr id="1" name=""/>
        <p:cNvGrpSpPr/>
        <p:nvPr/>
      </p:nvGrpSpPr>
      <p:grpSpPr>
        <a:xfrm>
          <a:off x="0" y="0"/>
          <a:ext cx="0" cy="0"/>
          <a:chOff x="0" y="0"/>
          <a:chExt cx="0" cy="0"/>
        </a:xfrm>
      </p:grpSpPr>
      <p:sp>
        <p:nvSpPr>
          <p:cNvPr id="3" name="Plassholder for tekst 2">
            <a:extLst>
              <a:ext uri="{FF2B5EF4-FFF2-40B4-BE49-F238E27FC236}">
                <a16:creationId xmlns:a16="http://schemas.microsoft.com/office/drawing/2014/main" id="{AC4ED5FE-FAC3-BD40-BDD1-8009A2F54019}"/>
              </a:ext>
            </a:extLst>
          </p:cNvPr>
          <p:cNvSpPr>
            <a:spLocks noGrp="1"/>
          </p:cNvSpPr>
          <p:nvPr>
            <p:ph type="body" sz="quarter" idx="10" hasCustomPrompt="1"/>
          </p:nvPr>
        </p:nvSpPr>
        <p:spPr>
          <a:xfrm>
            <a:off x="1733550" y="3429000"/>
            <a:ext cx="8724900" cy="909585"/>
          </a:xfrm>
        </p:spPr>
        <p:txBody>
          <a:bodyPr anchor="ctr">
            <a:normAutofit/>
          </a:bodyPr>
          <a:lstStyle>
            <a:lvl1pPr marL="0" indent="0" algn="ctr">
              <a:buNone/>
              <a:defRPr sz="2800">
                <a:solidFill>
                  <a:schemeClr val="tx2"/>
                </a:solidFill>
              </a:defRPr>
            </a:lvl1pPr>
          </a:lstStyle>
          <a:p>
            <a:pPr lvl="0"/>
            <a:r>
              <a:rPr lang="nb-NO"/>
              <a:t>Klikk for å redigere teksten</a:t>
            </a:r>
          </a:p>
        </p:txBody>
      </p:sp>
      <p:pic>
        <p:nvPicPr>
          <p:cNvPr id="8" name="Grafikk 7">
            <a:extLst>
              <a:ext uri="{FF2B5EF4-FFF2-40B4-BE49-F238E27FC236}">
                <a16:creationId xmlns:a16="http://schemas.microsoft.com/office/drawing/2014/main" id="{2C753597-0942-6542-B314-5EB169889EC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29303" y="2003503"/>
            <a:ext cx="1533393" cy="961231"/>
          </a:xfrm>
          <a:prstGeom prst="rect">
            <a:avLst/>
          </a:prstGeom>
        </p:spPr>
      </p:pic>
    </p:spTree>
    <p:extLst>
      <p:ext uri="{BB962C8B-B14F-4D97-AF65-F5344CB8AC3E}">
        <p14:creationId xmlns:p14="http://schemas.microsoft.com/office/powerpoint/2010/main" val="367669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uten bilde">
    <p:spTree>
      <p:nvGrpSpPr>
        <p:cNvPr id="1" name=""/>
        <p:cNvGrpSpPr/>
        <p:nvPr/>
      </p:nvGrpSpPr>
      <p:grpSpPr>
        <a:xfrm>
          <a:off x="0" y="0"/>
          <a:ext cx="0" cy="0"/>
          <a:chOff x="0" y="0"/>
          <a:chExt cx="0" cy="0"/>
        </a:xfrm>
      </p:grpSpPr>
      <p:sp>
        <p:nvSpPr>
          <p:cNvPr id="7" name="Tittel 1">
            <a:extLst>
              <a:ext uri="{FF2B5EF4-FFF2-40B4-BE49-F238E27FC236}">
                <a16:creationId xmlns:a16="http://schemas.microsoft.com/office/drawing/2014/main" id="{0A9867CB-9424-6247-AF4B-FFCCA40FF604}"/>
              </a:ext>
            </a:extLst>
          </p:cNvPr>
          <p:cNvSpPr>
            <a:spLocks noGrp="1"/>
          </p:cNvSpPr>
          <p:nvPr>
            <p:ph type="ctrTitle" hasCustomPrompt="1"/>
          </p:nvPr>
        </p:nvSpPr>
        <p:spPr>
          <a:xfrm>
            <a:off x="525314" y="2684746"/>
            <a:ext cx="9749217" cy="1396431"/>
          </a:xfrm>
        </p:spPr>
        <p:txBody>
          <a:bodyPr anchor="ctr">
            <a:normAutofit/>
          </a:bodyPr>
          <a:lstStyle>
            <a:lvl1pPr algn="l">
              <a:defRPr sz="3600" b="1">
                <a:solidFill>
                  <a:schemeClr val="tx2"/>
                </a:solidFill>
              </a:defRPr>
            </a:lvl1pPr>
          </a:lstStyle>
          <a:p>
            <a:r>
              <a:rPr lang="nb-NO"/>
              <a:t>Klikk for å redigere tittelen</a:t>
            </a:r>
          </a:p>
        </p:txBody>
      </p:sp>
      <p:sp>
        <p:nvSpPr>
          <p:cNvPr id="12" name="Undertittel 2">
            <a:extLst>
              <a:ext uri="{FF2B5EF4-FFF2-40B4-BE49-F238E27FC236}">
                <a16:creationId xmlns:a16="http://schemas.microsoft.com/office/drawing/2014/main" id="{0C30C810-DE10-B745-8CB9-7D254C95F23E}"/>
              </a:ext>
            </a:extLst>
          </p:cNvPr>
          <p:cNvSpPr>
            <a:spLocks noGrp="1"/>
          </p:cNvSpPr>
          <p:nvPr>
            <p:ph type="subTitle" idx="1" hasCustomPrompt="1"/>
          </p:nvPr>
        </p:nvSpPr>
        <p:spPr>
          <a:xfrm>
            <a:off x="525314" y="4173253"/>
            <a:ext cx="8763173" cy="99116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undertittelen</a:t>
            </a:r>
          </a:p>
        </p:txBody>
      </p:sp>
      <p:sp>
        <p:nvSpPr>
          <p:cNvPr id="13" name="Text Placeholder 8">
            <a:extLst>
              <a:ext uri="{FF2B5EF4-FFF2-40B4-BE49-F238E27FC236}">
                <a16:creationId xmlns:a16="http://schemas.microsoft.com/office/drawing/2014/main" id="{26EBA474-9FC2-8545-9569-68B6453E983A}"/>
              </a:ext>
            </a:extLst>
          </p:cNvPr>
          <p:cNvSpPr>
            <a:spLocks noGrp="1"/>
          </p:cNvSpPr>
          <p:nvPr>
            <p:ph type="body" sz="quarter" idx="12" hasCustomPrompt="1"/>
          </p:nvPr>
        </p:nvSpPr>
        <p:spPr>
          <a:xfrm>
            <a:off x="525314" y="6193407"/>
            <a:ext cx="5062686" cy="431800"/>
          </a:xfrm>
        </p:spPr>
        <p:txBody>
          <a:bodyPr anchor="b"/>
          <a:lstStyle>
            <a:lvl1pPr marL="0" indent="0">
              <a:buNone/>
              <a:defRPr sz="1400">
                <a:solidFill>
                  <a:schemeClr val="tx2"/>
                </a:solidFill>
              </a:defRPr>
            </a:lvl1pPr>
            <a:lvl5pPr marL="1517650" indent="0">
              <a:buNone/>
              <a:defRPr/>
            </a:lvl5pPr>
          </a:lstStyle>
          <a:p>
            <a:pPr lvl="0"/>
            <a:r>
              <a:rPr lang="en-GB"/>
              <a:t>Dato  //  </a:t>
            </a:r>
            <a:r>
              <a:rPr lang="en-GB" err="1"/>
              <a:t>Ansvarlig</a:t>
            </a:r>
            <a:endParaRPr lang="en-GB"/>
          </a:p>
        </p:txBody>
      </p:sp>
      <p:pic>
        <p:nvPicPr>
          <p:cNvPr id="8" name="Grafikk 7">
            <a:extLst>
              <a:ext uri="{FF2B5EF4-FFF2-40B4-BE49-F238E27FC236}">
                <a16:creationId xmlns:a16="http://schemas.microsoft.com/office/drawing/2014/main" id="{8BA4E41F-1D03-1746-B68A-521514BC0BA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86274" y="1081899"/>
            <a:ext cx="1280329" cy="802594"/>
          </a:xfrm>
          <a:prstGeom prst="rect">
            <a:avLst/>
          </a:prstGeom>
        </p:spPr>
      </p:pic>
    </p:spTree>
    <p:extLst>
      <p:ext uri="{BB962C8B-B14F-4D97-AF65-F5344CB8AC3E}">
        <p14:creationId xmlns:p14="http://schemas.microsoft.com/office/powerpoint/2010/main" val="216799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ellomside">
    <p:spTree>
      <p:nvGrpSpPr>
        <p:cNvPr id="1" name=""/>
        <p:cNvGrpSpPr/>
        <p:nvPr/>
      </p:nvGrpSpPr>
      <p:grpSpPr>
        <a:xfrm>
          <a:off x="0" y="0"/>
          <a:ext cx="0" cy="0"/>
          <a:chOff x="0" y="0"/>
          <a:chExt cx="0" cy="0"/>
        </a:xfrm>
      </p:grpSpPr>
      <p:sp>
        <p:nvSpPr>
          <p:cNvPr id="3" name="Plassholder for tekst 2">
            <a:extLst>
              <a:ext uri="{FF2B5EF4-FFF2-40B4-BE49-F238E27FC236}">
                <a16:creationId xmlns:a16="http://schemas.microsoft.com/office/drawing/2014/main" id="{C48BD439-F083-3D4E-862D-4EA46D9E3B41}"/>
              </a:ext>
            </a:extLst>
          </p:cNvPr>
          <p:cNvSpPr>
            <a:spLocks noGrp="1"/>
          </p:cNvSpPr>
          <p:nvPr>
            <p:ph type="body" idx="1" hasCustomPrompt="1"/>
          </p:nvPr>
        </p:nvSpPr>
        <p:spPr>
          <a:xfrm>
            <a:off x="844550" y="3540205"/>
            <a:ext cx="10515600" cy="9262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undertittelen</a:t>
            </a:r>
          </a:p>
        </p:txBody>
      </p:sp>
      <p:sp>
        <p:nvSpPr>
          <p:cNvPr id="9" name="Tittel 1">
            <a:extLst>
              <a:ext uri="{FF2B5EF4-FFF2-40B4-BE49-F238E27FC236}">
                <a16:creationId xmlns:a16="http://schemas.microsoft.com/office/drawing/2014/main" id="{02D6C30B-4FDA-544A-9662-F2B6261EBCDA}"/>
              </a:ext>
            </a:extLst>
          </p:cNvPr>
          <p:cNvSpPr>
            <a:spLocks noGrp="1"/>
          </p:cNvSpPr>
          <p:nvPr>
            <p:ph type="ctrTitle" hasCustomPrompt="1"/>
          </p:nvPr>
        </p:nvSpPr>
        <p:spPr>
          <a:xfrm>
            <a:off x="844550" y="2032569"/>
            <a:ext cx="9271829" cy="1396431"/>
          </a:xfrm>
        </p:spPr>
        <p:txBody>
          <a:bodyPr anchor="ctr">
            <a:normAutofit/>
          </a:bodyPr>
          <a:lstStyle>
            <a:lvl1pPr algn="l">
              <a:defRPr sz="3600" b="1">
                <a:solidFill>
                  <a:schemeClr val="tx2"/>
                </a:solidFill>
              </a:defRPr>
            </a:lvl1pPr>
          </a:lstStyle>
          <a:p>
            <a:r>
              <a:rPr lang="nb-NO"/>
              <a:t>Klikk for å redigere tittelen</a:t>
            </a:r>
          </a:p>
        </p:txBody>
      </p:sp>
    </p:spTree>
    <p:extLst>
      <p:ext uri="{BB962C8B-B14F-4D97-AF65-F5344CB8AC3E}">
        <p14:creationId xmlns:p14="http://schemas.microsoft.com/office/powerpoint/2010/main" val="2737262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0E6AA11-9D10-4845-953E-FC6659DEA9CB}"/>
              </a:ext>
            </a:extLst>
          </p:cNvPr>
          <p:cNvSpPr>
            <a:spLocks noGrp="1"/>
          </p:cNvSpPr>
          <p:nvPr>
            <p:ph type="title" hasCustomPrompt="1"/>
          </p:nvPr>
        </p:nvSpPr>
        <p:spPr/>
        <p:txBody>
          <a:bodyPr/>
          <a:lstStyle/>
          <a:p>
            <a:r>
              <a:rPr lang="nb-NO"/>
              <a:t>Klikk for å redigere tittelen</a:t>
            </a:r>
          </a:p>
        </p:txBody>
      </p:sp>
      <p:sp>
        <p:nvSpPr>
          <p:cNvPr id="3" name="Plassholder for innhold 2">
            <a:extLst>
              <a:ext uri="{FF2B5EF4-FFF2-40B4-BE49-F238E27FC236}">
                <a16:creationId xmlns:a16="http://schemas.microsoft.com/office/drawing/2014/main" id="{0093FA9A-B386-3D4A-A17E-105BC9010CBC}"/>
              </a:ext>
            </a:extLst>
          </p:cNvPr>
          <p:cNvSpPr>
            <a:spLocks noGrp="1"/>
          </p:cNvSpPr>
          <p:nvPr>
            <p:ph sz="half" idx="1" hasCustomPrompt="1"/>
          </p:nvPr>
        </p:nvSpPr>
        <p:spPr>
          <a:xfrm>
            <a:off x="838200" y="1825625"/>
            <a:ext cx="5181600"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349DD5D4-E4CC-F541-A385-23400791B312}"/>
              </a:ext>
            </a:extLst>
          </p:cNvPr>
          <p:cNvSpPr>
            <a:spLocks noGrp="1"/>
          </p:cNvSpPr>
          <p:nvPr>
            <p:ph sz="half" idx="2" hasCustomPrompt="1"/>
          </p:nvPr>
        </p:nvSpPr>
        <p:spPr>
          <a:xfrm>
            <a:off x="6172200" y="1825625"/>
            <a:ext cx="5181600"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a:extLst>
              <a:ext uri="{FF2B5EF4-FFF2-40B4-BE49-F238E27FC236}">
                <a16:creationId xmlns:a16="http://schemas.microsoft.com/office/drawing/2014/main" id="{E0092E29-1063-5549-A785-73E8C6A77833}"/>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7" name="Plassholder for lysbildenummer 6">
            <a:extLst>
              <a:ext uri="{FF2B5EF4-FFF2-40B4-BE49-F238E27FC236}">
                <a16:creationId xmlns:a16="http://schemas.microsoft.com/office/drawing/2014/main" id="{D71D6EC1-D552-3849-8EEF-1601B9CE5A70}"/>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316558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Kun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574975-50B4-C34B-9F64-4CA300B7F727}"/>
              </a:ext>
            </a:extLst>
          </p:cNvPr>
          <p:cNvSpPr>
            <a:spLocks noGrp="1"/>
          </p:cNvSpPr>
          <p:nvPr>
            <p:ph type="title" hasCustomPrompt="1"/>
          </p:nvPr>
        </p:nvSpPr>
        <p:spPr/>
        <p:txBody>
          <a:bodyPr/>
          <a:lstStyle/>
          <a:p>
            <a:r>
              <a:rPr lang="nb-NO"/>
              <a:t>Klikk for å redigere tittelen</a:t>
            </a:r>
          </a:p>
        </p:txBody>
      </p:sp>
      <p:sp>
        <p:nvSpPr>
          <p:cNvPr id="4" name="Plassholder for bunntekst 3">
            <a:extLst>
              <a:ext uri="{FF2B5EF4-FFF2-40B4-BE49-F238E27FC236}">
                <a16:creationId xmlns:a16="http://schemas.microsoft.com/office/drawing/2014/main" id="{D90BA1EA-559A-0742-9DF6-378DCB049FD9}"/>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5" name="Plassholder for lysbildenummer 4">
            <a:extLst>
              <a:ext uri="{FF2B5EF4-FFF2-40B4-BE49-F238E27FC236}">
                <a16:creationId xmlns:a16="http://schemas.microsoft.com/office/drawing/2014/main" id="{D5178BF1-065F-C64F-A4E1-62B222547C2C}"/>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794758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3" name="Plassholder for bunntekst 2">
            <a:extLst>
              <a:ext uri="{FF2B5EF4-FFF2-40B4-BE49-F238E27FC236}">
                <a16:creationId xmlns:a16="http://schemas.microsoft.com/office/drawing/2014/main" id="{8F0C2D0C-F750-2644-95F9-0C952AE3AF8D}"/>
              </a:ext>
            </a:extLst>
          </p:cNvPr>
          <p:cNvSpPr>
            <a:spLocks noGrp="1"/>
          </p:cNvSpPr>
          <p:nvPr>
            <p:ph type="ftr" sz="quarter" idx="11"/>
          </p:nvPr>
        </p:nvSpPr>
        <p:spPr>
          <a:xfrm>
            <a:off x="4038600" y="6356350"/>
            <a:ext cx="4114800" cy="365125"/>
          </a:xfrm>
          <a:prstGeom prst="rect">
            <a:avLst/>
          </a:prstGeom>
        </p:spPr>
        <p:txBody>
          <a:bodyPr/>
          <a:lstStyle/>
          <a:p>
            <a:endParaRPr lang="nb-NO"/>
          </a:p>
        </p:txBody>
      </p:sp>
      <p:sp>
        <p:nvSpPr>
          <p:cNvPr id="4" name="Plassholder for lysbildenummer 3">
            <a:extLst>
              <a:ext uri="{FF2B5EF4-FFF2-40B4-BE49-F238E27FC236}">
                <a16:creationId xmlns:a16="http://schemas.microsoft.com/office/drawing/2014/main" id="{D912E190-170D-CB48-ABA2-AC1FB7840FD3}"/>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1638988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kst med bilde til høyre">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a:xfrm>
            <a:off x="838200" y="1825625"/>
            <a:ext cx="5469835" cy="4351338"/>
          </a:xfrm>
        </p:spPr>
        <p:txBody>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1811115" y="6356350"/>
            <a:ext cx="3609024" cy="365125"/>
          </a:xfrm>
          <a:prstGeom prst="rect">
            <a:avLst/>
          </a:prstGeom>
        </p:spPr>
        <p:txBody>
          <a:bodyPr/>
          <a:lstStyle/>
          <a:p>
            <a:endParaRPr lang="nb-NO"/>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a:xfrm>
            <a:off x="5648739" y="6356350"/>
            <a:ext cx="447261" cy="365125"/>
          </a:xfrm>
        </p:spPr>
        <p:txBody>
          <a:bodyPr/>
          <a:lstStyle/>
          <a:p>
            <a:fld id="{95102788-B3AA-6746-B4E5-C52EBB4D0CEE}" type="slidenum">
              <a:rPr lang="nb-NO" smtClean="0"/>
              <a:t>‹#›</a:t>
            </a:fld>
            <a:endParaRPr lang="nb-NO"/>
          </a:p>
        </p:txBody>
      </p:sp>
      <p:sp>
        <p:nvSpPr>
          <p:cNvPr id="7" name="Plassholder for bilde 3">
            <a:extLst>
              <a:ext uri="{FF2B5EF4-FFF2-40B4-BE49-F238E27FC236}">
                <a16:creationId xmlns:a16="http://schemas.microsoft.com/office/drawing/2014/main" id="{9CCA7799-B00E-2A41-ADCA-ABD6B94D7671}"/>
              </a:ext>
            </a:extLst>
          </p:cNvPr>
          <p:cNvSpPr>
            <a:spLocks noGrp="1" noChangeAspect="1"/>
          </p:cNvSpPr>
          <p:nvPr>
            <p:ph type="pic" sz="quarter" idx="13"/>
          </p:nvPr>
        </p:nvSpPr>
        <p:spPr bwMode="auto">
          <a:xfrm>
            <a:off x="6160021" y="0"/>
            <a:ext cx="6031979" cy="6858000"/>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567" h="3913125">
                <a:moveTo>
                  <a:pt x="0" y="3910014"/>
                </a:moveTo>
                <a:lnTo>
                  <a:pt x="1042924" y="0"/>
                </a:lnTo>
                <a:lnTo>
                  <a:pt x="2296533" y="795"/>
                </a:lnTo>
                <a:cubicBezTo>
                  <a:pt x="2292267" y="1303074"/>
                  <a:pt x="2301697" y="2610846"/>
                  <a:pt x="2297431" y="3913125"/>
                </a:cubicBezTo>
                <a:lnTo>
                  <a:pt x="0" y="3910014"/>
                </a:lnTo>
                <a:close/>
              </a:path>
            </a:pathLst>
          </a:custGeom>
          <a:solidFill>
            <a:schemeClr val="bg2"/>
          </a:solidFill>
          <a:ln>
            <a:noFill/>
          </a:ln>
          <a:effectLst/>
        </p:spPr>
        <p:txBody>
          <a:bodyPr lIns="1440000" tIns="468000" bIns="0" anchor="ctr" anchorCtr="0">
            <a:normAutofit/>
          </a:bodyPr>
          <a:lstStyle>
            <a:lvl1pPr marL="0" indent="0" algn="ctr">
              <a:buNone/>
              <a:defRPr sz="1400" baseline="0">
                <a:solidFill>
                  <a:schemeClr val="tx2"/>
                </a:solidFill>
              </a:defRPr>
            </a:lvl1pPr>
          </a:lstStyle>
          <a:p>
            <a:r>
              <a:rPr lang="nb-NO"/>
              <a:t>Klikk på ikonet for å legge til et bilde</a:t>
            </a:r>
          </a:p>
        </p:txBody>
      </p:sp>
      <p:sp>
        <p:nvSpPr>
          <p:cNvPr id="8" name="Tittel 1">
            <a:extLst>
              <a:ext uri="{FF2B5EF4-FFF2-40B4-BE49-F238E27FC236}">
                <a16:creationId xmlns:a16="http://schemas.microsoft.com/office/drawing/2014/main" id="{A99C80A0-322A-9A4B-843D-7015610E02A9}"/>
              </a:ext>
            </a:extLst>
          </p:cNvPr>
          <p:cNvSpPr>
            <a:spLocks noGrp="1"/>
          </p:cNvSpPr>
          <p:nvPr>
            <p:ph type="title" hasCustomPrompt="1"/>
          </p:nvPr>
        </p:nvSpPr>
        <p:spPr>
          <a:xfrm>
            <a:off x="838200" y="482400"/>
            <a:ext cx="7362371" cy="1072080"/>
          </a:xfrm>
        </p:spPr>
        <p:txBody>
          <a:bodyPr/>
          <a:lstStyle/>
          <a:p>
            <a:r>
              <a:rPr lang="nb-NO"/>
              <a:t>Klikk for å redigere tittelen</a:t>
            </a:r>
          </a:p>
        </p:txBody>
      </p:sp>
    </p:spTree>
    <p:extLst>
      <p:ext uri="{BB962C8B-B14F-4D97-AF65-F5344CB8AC3E}">
        <p14:creationId xmlns:p14="http://schemas.microsoft.com/office/powerpoint/2010/main" val="54691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theme" Target="../theme/theme2.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1FAD10EF-47D4-0240-947C-844B6DB7DA1B}"/>
              </a:ext>
            </a:extLst>
          </p:cNvPr>
          <p:cNvSpPr>
            <a:spLocks noGrp="1"/>
          </p:cNvSpPr>
          <p:nvPr>
            <p:ph type="title"/>
          </p:nvPr>
        </p:nvSpPr>
        <p:spPr>
          <a:xfrm>
            <a:off x="838200" y="482400"/>
            <a:ext cx="10515600" cy="1072080"/>
          </a:xfrm>
          <a:prstGeom prst="rect">
            <a:avLst/>
          </a:prstGeom>
        </p:spPr>
        <p:txBody>
          <a:bodyPr vert="horz" lIns="91440" tIns="45720" rIns="91440" bIns="45720" rtlCol="0" anchor="ctr">
            <a:normAutofit/>
          </a:bodyPr>
          <a:lstStyle/>
          <a:p>
            <a:r>
              <a:rPr lang="nb-NO"/>
              <a:t>Klikk for å redigere tittelen</a:t>
            </a:r>
          </a:p>
        </p:txBody>
      </p:sp>
      <p:sp>
        <p:nvSpPr>
          <p:cNvPr id="3" name="Plassholder for tekst 2">
            <a:extLst>
              <a:ext uri="{FF2B5EF4-FFF2-40B4-BE49-F238E27FC236}">
                <a16:creationId xmlns:a16="http://schemas.microsoft.com/office/drawing/2014/main" id="{CF3E8312-F0C7-3C46-BEEB-87BD7EA7DE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6" name="Plassholder for lysbildenummer 5">
            <a:extLst>
              <a:ext uri="{FF2B5EF4-FFF2-40B4-BE49-F238E27FC236}">
                <a16:creationId xmlns:a16="http://schemas.microsoft.com/office/drawing/2014/main" id="{D8D59EA7-F2B2-7C49-89A4-3A578F1C80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800">
                <a:solidFill>
                  <a:schemeClr val="tx2"/>
                </a:solidFill>
                <a:latin typeface="Arial" panose="020B0604020202020204" pitchFamily="34" charset="0"/>
                <a:cs typeface="Arial" panose="020B0604020202020204" pitchFamily="34" charset="0"/>
              </a:defRPr>
            </a:lvl1pPr>
          </a:lstStyle>
          <a:p>
            <a:fld id="{95102788-B3AA-6746-B4E5-C52EBB4D0CEE}" type="slidenum">
              <a:rPr lang="nb-NO" smtClean="0"/>
              <a:pPr/>
              <a:t>‹#›</a:t>
            </a:fld>
            <a:endParaRPr lang="nb-NO"/>
          </a:p>
        </p:txBody>
      </p:sp>
      <p:sp>
        <p:nvSpPr>
          <p:cNvPr id="7" name="TekstSylinder 6">
            <a:extLst>
              <a:ext uri="{FF2B5EF4-FFF2-40B4-BE49-F238E27FC236}">
                <a16:creationId xmlns:a16="http://schemas.microsoft.com/office/drawing/2014/main" id="{555FED8A-16C9-8F42-B8B3-8C18FF9D4244}"/>
              </a:ext>
            </a:extLst>
          </p:cNvPr>
          <p:cNvSpPr txBox="1"/>
          <p:nvPr userDrawn="1"/>
        </p:nvSpPr>
        <p:spPr>
          <a:xfrm>
            <a:off x="249560" y="6477356"/>
            <a:ext cx="2299462" cy="123111"/>
          </a:xfrm>
          <a:prstGeom prst="rect">
            <a:avLst/>
          </a:prstGeom>
          <a:noFill/>
        </p:spPr>
        <p:txBody>
          <a:bodyPr wrap="square" lIns="0" tIns="0" rIns="0" bIns="0" rtlCol="0">
            <a:spAutoFit/>
          </a:bodyPr>
          <a:lstStyle/>
          <a:p>
            <a:pPr marL="36000" indent="0" algn="l">
              <a:spcBef>
                <a:spcPts val="600"/>
              </a:spcBef>
              <a:buClr>
                <a:schemeClr val="accent2"/>
              </a:buClr>
              <a:buSzPct val="80000"/>
              <a:buNone/>
            </a:pPr>
            <a:r>
              <a:rPr lang="nb-NO" sz="800">
                <a:solidFill>
                  <a:schemeClr val="accent1"/>
                </a:solidFill>
                <a:latin typeface="Arial" panose="020B0604020202020204" pitchFamily="34" charset="0"/>
                <a:ea typeface="Segoe UI" charset="0"/>
                <a:cs typeface="Arial" panose="020B0604020202020204" pitchFamily="34" charset="0"/>
              </a:rPr>
              <a:t>//</a:t>
            </a:r>
            <a:r>
              <a:rPr lang="nb-NO" sz="800">
                <a:solidFill>
                  <a:schemeClr val="tx1">
                    <a:lumMod val="40000"/>
                    <a:lumOff val="60000"/>
                  </a:schemeClr>
                </a:solidFill>
                <a:latin typeface="Arial" panose="020B0604020202020204" pitchFamily="34" charset="0"/>
                <a:ea typeface="Segoe UI" charset="0"/>
                <a:cs typeface="Arial" panose="020B0604020202020204" pitchFamily="34" charset="0"/>
              </a:rPr>
              <a:t> </a:t>
            </a:r>
            <a:r>
              <a:rPr lang="nb-NO" sz="800">
                <a:solidFill>
                  <a:schemeClr val="tx2"/>
                </a:solidFill>
                <a:latin typeface="Arial" panose="020B0604020202020204" pitchFamily="34" charset="0"/>
                <a:ea typeface="Segoe UI" charset="0"/>
                <a:cs typeface="Arial" panose="020B0604020202020204" pitchFamily="34" charset="0"/>
              </a:rPr>
              <a:t>NAV</a:t>
            </a:r>
          </a:p>
        </p:txBody>
      </p:sp>
      <p:sp>
        <p:nvSpPr>
          <p:cNvPr id="8" name="Plassholder for bunntekst 7">
            <a:extLst>
              <a:ext uri="{FF2B5EF4-FFF2-40B4-BE49-F238E27FC236}">
                <a16:creationId xmlns:a16="http://schemas.microsoft.com/office/drawing/2014/main" id="{7122E58E-2832-4244-8616-203251C291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nb-NO"/>
          </a:p>
        </p:txBody>
      </p:sp>
    </p:spTree>
    <p:extLst>
      <p:ext uri="{BB962C8B-B14F-4D97-AF65-F5344CB8AC3E}">
        <p14:creationId xmlns:p14="http://schemas.microsoft.com/office/powerpoint/2010/main" val="1481400808"/>
      </p:ext>
    </p:extLst>
  </p:cSld>
  <p:clrMap bg1="lt1" tx1="dk1" bg2="lt2" tx2="dk2" accent1="accent1" accent2="accent2" accent3="accent3" accent4="accent4" accent5="accent5" accent6="accent6" hlink="hlink" folHlink="folHlink"/>
  <p:sldLayoutIdLst>
    <p:sldLayoutId id="2147483751" r:id="rId1"/>
    <p:sldLayoutId id="2147483683" r:id="rId2"/>
    <p:sldLayoutId id="214748370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752" r:id="rId15"/>
    <p:sldLayoutId id="2147483753" r:id="rId16"/>
    <p:sldLayoutId id="2147483697" r:id="rId17"/>
    <p:sldLayoutId id="2147483698" r:id="rId18"/>
  </p:sldLayoutIdLst>
  <p:hf sldNum="0" hdr="0" ftr="0" dt="0"/>
  <p:txStyles>
    <p:titleStyle>
      <a:lvl1pPr algn="l" defTabSz="914400" rtl="0" eaLnBrk="1" latinLnBrk="0" hangingPunct="1">
        <a:lnSpc>
          <a:spcPct val="90000"/>
        </a:lnSpc>
        <a:spcBef>
          <a:spcPct val="0"/>
        </a:spcBef>
        <a:buNone/>
        <a:defRPr sz="3200" b="0"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1FAD10EF-47D4-0240-947C-844B6DB7DA1B}"/>
              </a:ext>
            </a:extLst>
          </p:cNvPr>
          <p:cNvSpPr>
            <a:spLocks noGrp="1"/>
          </p:cNvSpPr>
          <p:nvPr>
            <p:ph type="title"/>
          </p:nvPr>
        </p:nvSpPr>
        <p:spPr>
          <a:xfrm>
            <a:off x="838200" y="482400"/>
            <a:ext cx="10515600" cy="1072080"/>
          </a:xfrm>
          <a:prstGeom prst="rect">
            <a:avLst/>
          </a:prstGeom>
        </p:spPr>
        <p:txBody>
          <a:bodyPr vert="horz" lIns="91440" tIns="45720" rIns="91440" bIns="45720" rtlCol="0" anchor="ctr">
            <a:normAutofit/>
          </a:bodyPr>
          <a:lstStyle/>
          <a:p>
            <a:r>
              <a:rPr lang="nb-NO"/>
              <a:t>Klikk for å redigere tittelen</a:t>
            </a:r>
          </a:p>
        </p:txBody>
      </p:sp>
      <p:sp>
        <p:nvSpPr>
          <p:cNvPr id="3" name="Plassholder for tekst 2">
            <a:extLst>
              <a:ext uri="{FF2B5EF4-FFF2-40B4-BE49-F238E27FC236}">
                <a16:creationId xmlns:a16="http://schemas.microsoft.com/office/drawing/2014/main" id="{CF3E8312-F0C7-3C46-BEEB-87BD7EA7DE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teksten</a:t>
            </a:r>
          </a:p>
          <a:p>
            <a:pPr lvl="1"/>
            <a:r>
              <a:rPr lang="nb-NO"/>
              <a:t>Andre nivå</a:t>
            </a:r>
          </a:p>
          <a:p>
            <a:pPr lvl="2"/>
            <a:r>
              <a:rPr lang="nb-NO"/>
              <a:t>Tredje nivå</a:t>
            </a:r>
          </a:p>
          <a:p>
            <a:pPr lvl="3"/>
            <a:r>
              <a:rPr lang="nb-NO"/>
              <a:t>Fjerde nivå</a:t>
            </a:r>
          </a:p>
          <a:p>
            <a:pPr lvl="4"/>
            <a:r>
              <a:rPr lang="nb-NO"/>
              <a:t>Femte nivå</a:t>
            </a:r>
          </a:p>
        </p:txBody>
      </p:sp>
      <p:sp>
        <p:nvSpPr>
          <p:cNvPr id="6" name="Plassholder for lysbildenummer 5">
            <a:extLst>
              <a:ext uri="{FF2B5EF4-FFF2-40B4-BE49-F238E27FC236}">
                <a16:creationId xmlns:a16="http://schemas.microsoft.com/office/drawing/2014/main" id="{D8D59EA7-F2B2-7C49-89A4-3A578F1C80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800">
                <a:solidFill>
                  <a:schemeClr val="tx2"/>
                </a:solidFill>
                <a:latin typeface="Arial" panose="020B0604020202020204" pitchFamily="34" charset="0"/>
                <a:cs typeface="Arial" panose="020B0604020202020204" pitchFamily="34" charset="0"/>
              </a:defRPr>
            </a:lvl1pPr>
          </a:lstStyle>
          <a:p>
            <a:fld id="{95102788-B3AA-6746-B4E5-C52EBB4D0CEE}" type="slidenum">
              <a:rPr lang="nb-NO" smtClean="0"/>
              <a:pPr/>
              <a:t>‹#›</a:t>
            </a:fld>
            <a:endParaRPr lang="nb-NO"/>
          </a:p>
        </p:txBody>
      </p:sp>
      <p:sp>
        <p:nvSpPr>
          <p:cNvPr id="7" name="TekstSylinder 6">
            <a:extLst>
              <a:ext uri="{FF2B5EF4-FFF2-40B4-BE49-F238E27FC236}">
                <a16:creationId xmlns:a16="http://schemas.microsoft.com/office/drawing/2014/main" id="{555FED8A-16C9-8F42-B8B3-8C18FF9D4244}"/>
              </a:ext>
            </a:extLst>
          </p:cNvPr>
          <p:cNvSpPr txBox="1"/>
          <p:nvPr userDrawn="1"/>
        </p:nvSpPr>
        <p:spPr>
          <a:xfrm>
            <a:off x="249560" y="6477356"/>
            <a:ext cx="2299462" cy="123111"/>
          </a:xfrm>
          <a:prstGeom prst="rect">
            <a:avLst/>
          </a:prstGeom>
          <a:noFill/>
        </p:spPr>
        <p:txBody>
          <a:bodyPr wrap="square" lIns="0" tIns="0" rIns="0" bIns="0" rtlCol="0">
            <a:spAutoFit/>
          </a:bodyPr>
          <a:lstStyle/>
          <a:p>
            <a:pPr marL="36000" indent="0" algn="l">
              <a:spcBef>
                <a:spcPts val="600"/>
              </a:spcBef>
              <a:buClr>
                <a:schemeClr val="accent2"/>
              </a:buClr>
              <a:buSzPct val="80000"/>
              <a:buNone/>
            </a:pPr>
            <a:r>
              <a:rPr lang="nb-NO" sz="800">
                <a:solidFill>
                  <a:schemeClr val="accent1"/>
                </a:solidFill>
                <a:latin typeface="Arial" panose="020B0604020202020204" pitchFamily="34" charset="0"/>
                <a:ea typeface="Segoe UI" charset="0"/>
                <a:cs typeface="Arial" panose="020B0604020202020204" pitchFamily="34" charset="0"/>
              </a:rPr>
              <a:t>//</a:t>
            </a:r>
            <a:r>
              <a:rPr lang="nb-NO" sz="800">
                <a:solidFill>
                  <a:schemeClr val="tx1">
                    <a:lumMod val="40000"/>
                    <a:lumOff val="60000"/>
                  </a:schemeClr>
                </a:solidFill>
                <a:latin typeface="Arial" panose="020B0604020202020204" pitchFamily="34" charset="0"/>
                <a:ea typeface="Segoe UI" charset="0"/>
                <a:cs typeface="Arial" panose="020B0604020202020204" pitchFamily="34" charset="0"/>
              </a:rPr>
              <a:t> </a:t>
            </a:r>
            <a:r>
              <a:rPr lang="nb-NO" sz="800">
                <a:solidFill>
                  <a:schemeClr val="tx2"/>
                </a:solidFill>
                <a:latin typeface="Arial" panose="020B0604020202020204" pitchFamily="34" charset="0"/>
                <a:ea typeface="Segoe UI" charset="0"/>
                <a:cs typeface="Arial" panose="020B0604020202020204" pitchFamily="34" charset="0"/>
              </a:rPr>
              <a:t>NAV</a:t>
            </a:r>
          </a:p>
        </p:txBody>
      </p:sp>
      <p:sp>
        <p:nvSpPr>
          <p:cNvPr id="8" name="Plassholder for bunntekst 7">
            <a:extLst>
              <a:ext uri="{FF2B5EF4-FFF2-40B4-BE49-F238E27FC236}">
                <a16:creationId xmlns:a16="http://schemas.microsoft.com/office/drawing/2014/main" id="{7122E58E-2832-4244-8616-203251C291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nb-NO"/>
          </a:p>
        </p:txBody>
      </p:sp>
    </p:spTree>
    <p:extLst>
      <p:ext uri="{BB962C8B-B14F-4D97-AF65-F5344CB8AC3E}">
        <p14:creationId xmlns:p14="http://schemas.microsoft.com/office/powerpoint/2010/main" val="24718336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 id="2147483720" r:id="rId16"/>
    <p:sldLayoutId id="2147483721" r:id="rId17"/>
  </p:sldLayoutIdLst>
  <p:hf sldNum="0" hdr="0" ftr="0" dt="0"/>
  <p:txStyles>
    <p:titleStyle>
      <a:lvl1pPr algn="l" defTabSz="914400" rtl="0" eaLnBrk="1" latinLnBrk="0" hangingPunct="1">
        <a:lnSpc>
          <a:spcPct val="90000"/>
        </a:lnSpc>
        <a:spcBef>
          <a:spcPct val="0"/>
        </a:spcBef>
        <a:buNone/>
        <a:defRPr sz="3200" b="0"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hyperlink" Target="http://www.menneskertilsalgs.no/" TargetMode="External"/><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D8B3E3D1-A64F-6C49-A65E-78234E99BA50}"/>
              </a:ext>
            </a:extLst>
          </p:cNvPr>
          <p:cNvSpPr>
            <a:spLocks noGrp="1"/>
          </p:cNvSpPr>
          <p:nvPr>
            <p:ph type="ctrTitle"/>
          </p:nvPr>
        </p:nvSpPr>
        <p:spPr>
          <a:xfrm>
            <a:off x="450886" y="2533209"/>
            <a:ext cx="6551347" cy="1791582"/>
          </a:xfrm>
        </p:spPr>
        <p:txBody>
          <a:bodyPr anchor="ctr">
            <a:normAutofit fontScale="90000"/>
          </a:bodyPr>
          <a:lstStyle/>
          <a:p>
            <a:r>
              <a:rPr lang="en-US" sz="2700" dirty="0">
                <a:solidFill>
                  <a:schemeClr val="tx1">
                    <a:lumMod val="65000"/>
                    <a:lumOff val="35000"/>
                  </a:schemeClr>
                </a:solidFill>
                <a:latin typeface="Calibri"/>
                <a:cs typeface="Arial"/>
              </a:rPr>
              <a:t>HTSO</a:t>
            </a:r>
            <a:r>
              <a:rPr lang="en-US" sz="2200" dirty="0">
                <a:solidFill>
                  <a:schemeClr val="tx1">
                    <a:lumMod val="65000"/>
                    <a:lumOff val="35000"/>
                  </a:schemeClr>
                </a:solidFill>
                <a:latin typeface="Calibri"/>
                <a:cs typeface="Arial"/>
              </a:rPr>
              <a:t> – Human Trafficking Support Oslo</a:t>
            </a:r>
            <a:r>
              <a:rPr lang="nb-NO" sz="2200" dirty="0">
                <a:solidFill>
                  <a:schemeClr val="tx1">
                    <a:lumMod val="65000"/>
                    <a:lumOff val="35000"/>
                  </a:schemeClr>
                </a:solidFill>
                <a:latin typeface="Calibri"/>
                <a:cs typeface="Arial"/>
              </a:rPr>
              <a:t> og NAV nasjonalt kompetansemiljø på menneskehandel, negativ sosial kontroll og radikalisering</a:t>
            </a:r>
            <a:br>
              <a:rPr lang="nb-NO" dirty="0">
                <a:latin typeface="Calibri"/>
                <a:cs typeface="Arial" panose="020B0604020202020204" pitchFamily="34" charset="0"/>
              </a:rPr>
            </a:br>
            <a:br>
              <a:rPr lang="nb-NO" dirty="0">
                <a:latin typeface="Calibri"/>
                <a:cs typeface="Arial"/>
              </a:rPr>
            </a:br>
            <a:r>
              <a:rPr lang="nb-NO" sz="2200" dirty="0">
                <a:solidFill>
                  <a:schemeClr val="tx1">
                    <a:lumMod val="65000"/>
                    <a:lumOff val="35000"/>
                  </a:schemeClr>
                </a:solidFill>
                <a:latin typeface="Calibri"/>
                <a:cs typeface="Arial"/>
              </a:rPr>
              <a:t>16.02.2023</a:t>
            </a:r>
            <a:br>
              <a:rPr lang="nb-NO" sz="2200" dirty="0">
                <a:solidFill>
                  <a:schemeClr val="tx1">
                    <a:lumMod val="65000"/>
                    <a:lumOff val="35000"/>
                  </a:schemeClr>
                </a:solidFill>
                <a:latin typeface="Calibri"/>
                <a:cs typeface="Arial"/>
              </a:rPr>
            </a:br>
            <a:r>
              <a:rPr lang="nb-NO" sz="1800" dirty="0">
                <a:solidFill>
                  <a:schemeClr val="tx1">
                    <a:lumMod val="65000"/>
                    <a:lumOff val="35000"/>
                  </a:schemeClr>
                </a:solidFill>
                <a:latin typeface="Calibri"/>
                <a:cs typeface="Arial"/>
              </a:rPr>
              <a:t>Hannan Karahjoul</a:t>
            </a:r>
            <a:endParaRPr lang="nb-NO" sz="1800" dirty="0">
              <a:solidFill>
                <a:schemeClr val="tx1">
                  <a:lumMod val="65000"/>
                  <a:lumOff val="35000"/>
                </a:schemeClr>
              </a:solidFill>
              <a:latin typeface="Calibri"/>
            </a:endParaRPr>
          </a:p>
        </p:txBody>
      </p:sp>
      <p:sp>
        <p:nvSpPr>
          <p:cNvPr id="10" name="Text Placeholder 4">
            <a:extLst>
              <a:ext uri="{FF2B5EF4-FFF2-40B4-BE49-F238E27FC236}">
                <a16:creationId xmlns:a16="http://schemas.microsoft.com/office/drawing/2014/main" id="{4264E3FB-9353-47E6-A51C-2F333F322D07}"/>
              </a:ext>
            </a:extLst>
          </p:cNvPr>
          <p:cNvSpPr>
            <a:spLocks noGrp="1"/>
          </p:cNvSpPr>
          <p:nvPr>
            <p:ph type="body" sz="quarter" idx="12"/>
          </p:nvPr>
        </p:nvSpPr>
        <p:spPr>
          <a:xfrm>
            <a:off x="187112" y="5862181"/>
            <a:ext cx="3132286" cy="600188"/>
          </a:xfrm>
        </p:spPr>
        <p:txBody>
          <a:bodyPr>
            <a:normAutofit/>
          </a:bodyPr>
          <a:lstStyle/>
          <a:p>
            <a:br>
              <a:rPr lang="en-US" b="1" dirty="0">
                <a:latin typeface="Calibri"/>
              </a:rPr>
            </a:br>
            <a:r>
              <a:rPr lang="en-US" b="1" dirty="0">
                <a:solidFill>
                  <a:schemeClr val="tx1">
                    <a:lumMod val="65000"/>
                    <a:lumOff val="35000"/>
                  </a:schemeClr>
                </a:solidFill>
                <a:latin typeface="Calibri"/>
                <a:cs typeface="Arial"/>
              </a:rPr>
              <a:t>NAV Grünerløkka</a:t>
            </a:r>
          </a:p>
        </p:txBody>
      </p:sp>
      <p:pic>
        <p:nvPicPr>
          <p:cNvPr id="12" name="Plassholder for bilde 11" descr="Et bilde som inneholder person&#10;&#10;Automatisk generert beskrivelse">
            <a:extLst>
              <a:ext uri="{FF2B5EF4-FFF2-40B4-BE49-F238E27FC236}">
                <a16:creationId xmlns:a16="http://schemas.microsoft.com/office/drawing/2014/main" id="{DD9215EB-605D-EB28-2DE4-B4E109B1683C}"/>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30321" r="30321"/>
          <a:stretch>
            <a:fillRect/>
          </a:stretch>
        </p:blipFill>
        <p:spPr>
          <a:xfrm>
            <a:off x="6160021" y="0"/>
            <a:ext cx="6031979" cy="6858000"/>
          </a:xfrm>
        </p:spPr>
      </p:pic>
    </p:spTree>
    <p:extLst>
      <p:ext uri="{BB962C8B-B14F-4D97-AF65-F5344CB8AC3E}">
        <p14:creationId xmlns:p14="http://schemas.microsoft.com/office/powerpoint/2010/main" val="50058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99984D1-1CC6-493A-88E2-F65D479109ED}"/>
              </a:ext>
            </a:extLst>
          </p:cNvPr>
          <p:cNvSpPr>
            <a:spLocks noGrp="1"/>
          </p:cNvSpPr>
          <p:nvPr>
            <p:ph type="title"/>
          </p:nvPr>
        </p:nvSpPr>
        <p:spPr>
          <a:xfrm>
            <a:off x="838200" y="482400"/>
            <a:ext cx="10515600" cy="1072080"/>
          </a:xfrm>
        </p:spPr>
        <p:txBody>
          <a:bodyPr/>
          <a:lstStyle/>
          <a:p>
            <a:r>
              <a:rPr lang="nb-NO" b="1" dirty="0">
                <a:solidFill>
                  <a:schemeClr val="tx1"/>
                </a:solidFill>
                <a:latin typeface="+mn-lt"/>
                <a:cs typeface="Arial"/>
              </a:rPr>
              <a:t>TJENESTEN BESTÅR AV:</a:t>
            </a:r>
            <a:endParaRPr lang="nb-NO" b="1" dirty="0">
              <a:solidFill>
                <a:schemeClr val="tx1"/>
              </a:solidFill>
              <a:latin typeface="+mn-lt"/>
            </a:endParaRPr>
          </a:p>
        </p:txBody>
      </p:sp>
      <p:sp>
        <p:nvSpPr>
          <p:cNvPr id="4" name="Plassholder for innhold 2">
            <a:extLst>
              <a:ext uri="{FF2B5EF4-FFF2-40B4-BE49-F238E27FC236}">
                <a16:creationId xmlns:a16="http://schemas.microsoft.com/office/drawing/2014/main" id="{6FAC63DE-4433-4039-93C9-7F76BE4C45E7}"/>
              </a:ext>
            </a:extLst>
          </p:cNvPr>
          <p:cNvSpPr>
            <a:spLocks noGrp="1"/>
          </p:cNvSpPr>
          <p:nvPr>
            <p:ph idx="1"/>
          </p:nvPr>
        </p:nvSpPr>
        <p:spPr>
          <a:xfrm>
            <a:off x="838200" y="1335024"/>
            <a:ext cx="10515600" cy="4841939"/>
          </a:xfrm>
        </p:spPr>
        <p:txBody>
          <a:bodyPr vert="horz" lIns="91440" tIns="45720" rIns="91440" bIns="45720" rtlCol="0" anchor="t">
            <a:normAutofit/>
          </a:bodyPr>
          <a:lstStyle/>
          <a:p>
            <a:pPr>
              <a:buClr>
                <a:schemeClr val="tx1">
                  <a:lumMod val="50000"/>
                  <a:lumOff val="50000"/>
                </a:schemeClr>
              </a:buClr>
            </a:pPr>
            <a:r>
              <a:rPr lang="nb-NO" dirty="0">
                <a:latin typeface="+mn-lt"/>
                <a:cs typeface="Arial"/>
              </a:rPr>
              <a:t>HTSO – Human Trafficking Support Oslo</a:t>
            </a:r>
          </a:p>
          <a:p>
            <a:pPr lvl="2">
              <a:buClr>
                <a:schemeClr val="tx1">
                  <a:lumMod val="50000"/>
                  <a:lumOff val="50000"/>
                </a:schemeClr>
              </a:buClr>
            </a:pPr>
            <a:r>
              <a:rPr lang="nb-NO" dirty="0">
                <a:latin typeface="+mn-lt"/>
                <a:cs typeface="Arial"/>
              </a:rPr>
              <a:t>Byomfattende NAV-tjenester for personer utsatt for menneskehandel i Oslo</a:t>
            </a:r>
          </a:p>
          <a:p>
            <a:pPr lvl="2">
              <a:buClr>
                <a:schemeClr val="tx1">
                  <a:lumMod val="50000"/>
                  <a:lumOff val="50000"/>
                </a:schemeClr>
              </a:buClr>
            </a:pPr>
            <a:r>
              <a:rPr lang="nb-NO" dirty="0">
                <a:latin typeface="+mn-lt"/>
                <a:cs typeface="Arial"/>
              </a:rPr>
              <a:t>Koordinering av saker i Oslo</a:t>
            </a:r>
          </a:p>
          <a:p>
            <a:pPr lvl="2">
              <a:buClr>
                <a:schemeClr val="tx1">
                  <a:lumMod val="50000"/>
                  <a:lumOff val="50000"/>
                </a:schemeClr>
              </a:buClr>
            </a:pPr>
            <a:r>
              <a:rPr lang="nb-NO" dirty="0">
                <a:latin typeface="+mn-lt"/>
                <a:cs typeface="Arial"/>
              </a:rPr>
              <a:t>Kompetansebygging i Oslo kommunale sine tjenester</a:t>
            </a:r>
          </a:p>
          <a:p>
            <a:pPr lvl="2">
              <a:buClr>
                <a:schemeClr val="tx1">
                  <a:lumMod val="50000"/>
                  <a:lumOff val="50000"/>
                </a:schemeClr>
              </a:buClr>
            </a:pPr>
            <a:r>
              <a:rPr lang="nb-NO" dirty="0">
                <a:latin typeface="+mn-lt"/>
                <a:cs typeface="Arial"/>
              </a:rPr>
              <a:t>Råd og veiledning nasjonalt for øvrige NAV-kontorer</a:t>
            </a:r>
            <a:endParaRPr lang="nb-NO" sz="1900" dirty="0">
              <a:latin typeface="+mn-lt"/>
            </a:endParaRPr>
          </a:p>
          <a:p>
            <a:pPr>
              <a:spcBef>
                <a:spcPts val="1400"/>
              </a:spcBef>
              <a:buClr>
                <a:schemeClr val="tx1">
                  <a:lumMod val="50000"/>
                  <a:lumOff val="50000"/>
                </a:schemeClr>
              </a:buClr>
            </a:pPr>
            <a:r>
              <a:rPr lang="nb-NO" dirty="0">
                <a:latin typeface="+mn-lt"/>
                <a:cs typeface="Arial"/>
              </a:rPr>
              <a:t>Tvangsekteskap, kjønnslemlestelse, negativ sosial kontroll</a:t>
            </a:r>
          </a:p>
          <a:p>
            <a:pPr lvl="2">
              <a:buClr>
                <a:schemeClr val="tx1">
                  <a:lumMod val="50000"/>
                  <a:lumOff val="50000"/>
                </a:schemeClr>
              </a:buClr>
            </a:pPr>
            <a:r>
              <a:rPr lang="nb-NO" dirty="0">
                <a:latin typeface="+mn-lt"/>
                <a:cs typeface="Arial"/>
              </a:rPr>
              <a:t>Nasjonalt kompetanseteam</a:t>
            </a:r>
          </a:p>
          <a:p>
            <a:pPr lvl="2">
              <a:buClr>
                <a:schemeClr val="tx1">
                  <a:lumMod val="50000"/>
                  <a:lumOff val="50000"/>
                </a:schemeClr>
              </a:buClr>
            </a:pPr>
            <a:r>
              <a:rPr lang="nb-NO" dirty="0">
                <a:latin typeface="+mn-lt"/>
                <a:cs typeface="Arial"/>
              </a:rPr>
              <a:t>Råd og veiledning + kompetanseoppbygging nasjonalt (ikke bare i NAV)</a:t>
            </a:r>
          </a:p>
          <a:p>
            <a:pPr>
              <a:spcBef>
                <a:spcPts val="1400"/>
              </a:spcBef>
              <a:buClr>
                <a:schemeClr val="tx1">
                  <a:lumMod val="50000"/>
                  <a:lumOff val="50000"/>
                </a:schemeClr>
              </a:buClr>
            </a:pPr>
            <a:r>
              <a:rPr lang="nb-NO" dirty="0">
                <a:latin typeface="+mn-lt"/>
                <a:cs typeface="Arial"/>
              </a:rPr>
              <a:t>Radikalisering og voldelig ekstremisme</a:t>
            </a:r>
          </a:p>
          <a:p>
            <a:pPr lvl="2">
              <a:buClr>
                <a:schemeClr val="tx1">
                  <a:lumMod val="50000"/>
                  <a:lumOff val="50000"/>
                </a:schemeClr>
              </a:buClr>
            </a:pPr>
            <a:r>
              <a:rPr lang="nb-NO" dirty="0">
                <a:latin typeface="+mn-lt"/>
                <a:cs typeface="Arial"/>
              </a:rPr>
              <a:t>Råd og veiledning nasjonalt for øvrige NAV-kontorer</a:t>
            </a:r>
          </a:p>
          <a:p>
            <a:pPr lvl="2">
              <a:buClr>
                <a:schemeClr val="tx1">
                  <a:lumMod val="50000"/>
                  <a:lumOff val="50000"/>
                </a:schemeClr>
              </a:buClr>
            </a:pPr>
            <a:r>
              <a:rPr lang="nb-NO" dirty="0">
                <a:latin typeface="+mn-lt"/>
                <a:cs typeface="Arial"/>
              </a:rPr>
              <a:t>Kontaktpunkt for andre tjenester mot NAV</a:t>
            </a:r>
          </a:p>
          <a:p>
            <a:pPr marL="914400" lvl="2" indent="0">
              <a:buClr>
                <a:schemeClr val="tx1">
                  <a:lumMod val="50000"/>
                  <a:lumOff val="50000"/>
                </a:schemeClr>
              </a:buClr>
              <a:buNone/>
            </a:pPr>
            <a:endParaRPr lang="nb-NO" dirty="0"/>
          </a:p>
        </p:txBody>
      </p:sp>
    </p:spTree>
    <p:extLst>
      <p:ext uri="{BB962C8B-B14F-4D97-AF65-F5344CB8AC3E}">
        <p14:creationId xmlns:p14="http://schemas.microsoft.com/office/powerpoint/2010/main" val="2863758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52A9FB2-53A7-40F1-94AA-E0CD16DADC9B}"/>
              </a:ext>
            </a:extLst>
          </p:cNvPr>
          <p:cNvSpPr txBox="1">
            <a:spLocks noGrp="1"/>
          </p:cNvSpPr>
          <p:nvPr>
            <p:ph type="title" idx="4294967295"/>
          </p:nvPr>
        </p:nvSpPr>
        <p:spPr>
          <a:xfrm>
            <a:off x="390641" y="754390"/>
            <a:ext cx="10784227"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3200" b="1" i="0" u="none" strike="noStrike" kern="1200" cap="none" spc="0" normalizeH="0" baseline="0" noProof="0" dirty="0">
                <a:ln>
                  <a:noFill/>
                </a:ln>
                <a:solidFill>
                  <a:schemeClr val="tx1"/>
                </a:solidFill>
                <a:effectLst/>
                <a:uLnTx/>
                <a:uFillTx/>
                <a:latin typeface="+mn-lt"/>
                <a:ea typeface="+mn-ea"/>
                <a:cs typeface="Arial"/>
              </a:rPr>
              <a:t>Tegn og indikatorer på menneskehandel</a:t>
            </a:r>
          </a:p>
        </p:txBody>
      </p:sp>
      <p:sp>
        <p:nvSpPr>
          <p:cNvPr id="3" name="TekstSylinder 2">
            <a:extLst>
              <a:ext uri="{FF2B5EF4-FFF2-40B4-BE49-F238E27FC236}">
                <a16:creationId xmlns:a16="http://schemas.microsoft.com/office/drawing/2014/main" id="{3480EA1E-3B8C-4F12-A768-D8FB09662092}"/>
              </a:ext>
            </a:extLst>
          </p:cNvPr>
          <p:cNvSpPr txBox="1"/>
          <p:nvPr/>
        </p:nvSpPr>
        <p:spPr>
          <a:xfrm>
            <a:off x="390641" y="1347479"/>
            <a:ext cx="11189472" cy="52424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nb-NO" sz="1600" b="0" i="0" dirty="0">
              <a:solidFill>
                <a:schemeClr val="bg1"/>
              </a:solidFill>
              <a:effectLst/>
              <a:latin typeface="Helvetica" panose="020B0604020202020204" pitchFamily="34" charset="0"/>
              <a:cs typeface="Helvetica"/>
            </a:endParaRPr>
          </a:p>
          <a:p>
            <a:pPr marL="342900" indent="-342900">
              <a:lnSpc>
                <a:spcPts val="3400"/>
              </a:lnSpc>
              <a:buFont typeface="Arial" panose="020B0604020202020204" pitchFamily="34" charset="0"/>
              <a:buChar char="•"/>
            </a:pPr>
            <a:r>
              <a:rPr lang="nb-NO" sz="2400" dirty="0">
                <a:ea typeface="+mn-lt"/>
                <a:cs typeface="+mn-lt"/>
              </a:rPr>
              <a:t>Følges av en annen person, og som ikke får lov å være alene med hjelpeapparatet</a:t>
            </a:r>
          </a:p>
          <a:p>
            <a:pPr marL="342900" indent="-342900">
              <a:lnSpc>
                <a:spcPts val="3400"/>
              </a:lnSpc>
              <a:buFont typeface="Arial" panose="020B0604020202020204" pitchFamily="34" charset="0"/>
              <a:buChar char="•"/>
            </a:pPr>
            <a:r>
              <a:rPr lang="nb-NO" sz="2400" dirty="0">
                <a:cs typeface="Arial"/>
              </a:rPr>
              <a:t> Hjelpeapparatet får en følelse av at det er en "innlært" historie</a:t>
            </a:r>
          </a:p>
          <a:p>
            <a:pPr marL="342900" indent="-342900">
              <a:lnSpc>
                <a:spcPts val="3400"/>
              </a:lnSpc>
              <a:buFont typeface="Arial" panose="020B0604020202020204" pitchFamily="34" charset="0"/>
              <a:buChar char="•"/>
            </a:pPr>
            <a:r>
              <a:rPr lang="nb-NO" sz="2400" dirty="0">
                <a:cs typeface="Arial"/>
              </a:rPr>
              <a:t>Kjenner ikke til sin egen </a:t>
            </a:r>
            <a:r>
              <a:rPr lang="nb-NO" sz="2400" dirty="0" err="1">
                <a:cs typeface="Arial"/>
              </a:rPr>
              <a:t>oppholdsstatus</a:t>
            </a:r>
            <a:r>
              <a:rPr lang="nb-NO" sz="2400" dirty="0">
                <a:cs typeface="Arial"/>
              </a:rPr>
              <a:t>, pass/id-papirer</a:t>
            </a:r>
          </a:p>
          <a:p>
            <a:pPr marL="342900" indent="-342900">
              <a:lnSpc>
                <a:spcPts val="3400"/>
              </a:lnSpc>
              <a:buFont typeface="Arial" panose="020B0604020202020204" pitchFamily="34" charset="0"/>
              <a:buChar char="•"/>
            </a:pPr>
            <a:r>
              <a:rPr lang="nb-NO" sz="2400" dirty="0">
                <a:cs typeface="Arial"/>
              </a:rPr>
              <a:t>Har ingen eller delvis tilgang til egen inntekt, eller bundet av gjeld </a:t>
            </a:r>
          </a:p>
          <a:p>
            <a:pPr marL="342900" indent="-342900">
              <a:lnSpc>
                <a:spcPts val="3400"/>
              </a:lnSpc>
              <a:buFont typeface="Arial" panose="020B0604020202020204" pitchFamily="34" charset="0"/>
              <a:buChar char="•"/>
            </a:pPr>
            <a:r>
              <a:rPr lang="nb-NO" sz="2400" dirty="0">
                <a:cs typeface="Arial"/>
              </a:rPr>
              <a:t>Ønsker ikke oppgi adressen til boligen </a:t>
            </a:r>
          </a:p>
          <a:p>
            <a:pPr marL="342900" indent="-342900">
              <a:lnSpc>
                <a:spcPts val="3400"/>
              </a:lnSpc>
              <a:buFont typeface="Arial" panose="020B0604020202020204" pitchFamily="34" charset="0"/>
              <a:buChar char="•"/>
            </a:pPr>
            <a:r>
              <a:rPr lang="nb-NO" sz="2400" dirty="0">
                <a:cs typeface="Arial"/>
              </a:rPr>
              <a:t>Mistillit til myndighetspersoner </a:t>
            </a:r>
          </a:p>
          <a:p>
            <a:pPr marL="342900" indent="-342900">
              <a:lnSpc>
                <a:spcPts val="3400"/>
              </a:lnSpc>
              <a:buFont typeface="Arial" panose="020B0604020202020204" pitchFamily="34" charset="0"/>
              <a:buChar char="•"/>
            </a:pPr>
            <a:r>
              <a:rPr lang="nb-NO" sz="2400" dirty="0">
                <a:cs typeface="Arial"/>
              </a:rPr>
              <a:t>Inntrykk av at klienten er overvåket (hyppige telefonanrop og SMS)</a:t>
            </a:r>
          </a:p>
          <a:p>
            <a:pPr marL="342900" indent="-342900">
              <a:lnSpc>
                <a:spcPts val="3400"/>
              </a:lnSpc>
              <a:buFont typeface="Arial" panose="020B0604020202020204" pitchFamily="34" charset="0"/>
              <a:buChar char="•"/>
            </a:pPr>
            <a:r>
              <a:rPr lang="nb-NO" sz="2400" dirty="0">
                <a:cs typeface="Arial"/>
              </a:rPr>
              <a:t>Fysiske tegn på mishandling, vold, arbeid uten verneutstyr </a:t>
            </a:r>
          </a:p>
          <a:p>
            <a:endParaRPr lang="nb-NO" sz="2000" b="1" dirty="0">
              <a:cs typeface="Arial"/>
            </a:endParaRPr>
          </a:p>
          <a:p>
            <a:r>
              <a:rPr lang="nb-NO" sz="2000" b="1" dirty="0">
                <a:cs typeface="Arial"/>
                <a:hlinkClick r:id="rId3">
                  <a:extLst>
                    <a:ext uri="{A12FA001-AC4F-418D-AE19-62706E023703}">
                      <ahyp:hlinkClr xmlns:ahyp="http://schemas.microsoft.com/office/drawing/2018/hyperlinkcolor" val="tx"/>
                    </a:ext>
                  </a:extLst>
                </a:hlinkClick>
              </a:rPr>
              <a:t>www.menneskertilsalgs.no</a:t>
            </a:r>
            <a:r>
              <a:rPr lang="nb-NO" sz="2000" b="1" dirty="0">
                <a:cs typeface="Arial"/>
              </a:rPr>
              <a:t> </a:t>
            </a:r>
            <a:r>
              <a:rPr lang="nb-NO" sz="2000" dirty="0">
                <a:cs typeface="Arial"/>
              </a:rPr>
              <a:t>(både generelle indikatorer, samt mer spesifikke indikatorer etter utnyttelsesform)</a:t>
            </a:r>
            <a:endParaRPr lang="nb-NO" sz="2000" dirty="0">
              <a:cs typeface="Calibri"/>
            </a:endParaRPr>
          </a:p>
          <a:p>
            <a:endParaRPr lang="nb-NO" sz="1400" dirty="0">
              <a:solidFill>
                <a:srgbClr val="4B4B4B"/>
              </a:solidFill>
              <a:latin typeface="Helvetica" panose="020B0604020202020204" pitchFamily="34" charset="0"/>
              <a:cs typeface="Helvetica" panose="020B0604020202020204" pitchFamily="34" charset="0"/>
            </a:endParaRPr>
          </a:p>
          <a:p>
            <a:endParaRPr lang="nb-NO" dirty="0">
              <a:solidFill>
                <a:srgbClr val="000000"/>
              </a:solidFill>
              <a:latin typeface="Calibri" panose="020F0502020204030204"/>
              <a:cs typeface="Calibri"/>
            </a:endParaRPr>
          </a:p>
        </p:txBody>
      </p:sp>
    </p:spTree>
    <p:extLst>
      <p:ext uri="{BB962C8B-B14F-4D97-AF65-F5344CB8AC3E}">
        <p14:creationId xmlns:p14="http://schemas.microsoft.com/office/powerpoint/2010/main" val="517567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471E526-C829-F0F4-6ABC-00558BB815A8}"/>
              </a:ext>
            </a:extLst>
          </p:cNvPr>
          <p:cNvSpPr>
            <a:spLocks noGrp="1"/>
          </p:cNvSpPr>
          <p:nvPr>
            <p:ph type="title"/>
          </p:nvPr>
        </p:nvSpPr>
        <p:spPr/>
        <p:txBody>
          <a:bodyPr>
            <a:normAutofit/>
          </a:bodyPr>
          <a:lstStyle/>
          <a:p>
            <a:r>
              <a:rPr lang="nb-NO" sz="2800" b="1" dirty="0">
                <a:solidFill>
                  <a:schemeClr val="tx1"/>
                </a:solidFill>
              </a:rPr>
              <a:t>Case</a:t>
            </a:r>
          </a:p>
        </p:txBody>
      </p:sp>
      <p:sp>
        <p:nvSpPr>
          <p:cNvPr id="3" name="Plassholder for innhold 2">
            <a:extLst>
              <a:ext uri="{FF2B5EF4-FFF2-40B4-BE49-F238E27FC236}">
                <a16:creationId xmlns:a16="http://schemas.microsoft.com/office/drawing/2014/main" id="{B26D79F7-2CD2-E740-5FE6-B5E70BBF8303}"/>
              </a:ext>
            </a:extLst>
          </p:cNvPr>
          <p:cNvSpPr>
            <a:spLocks noGrp="1"/>
          </p:cNvSpPr>
          <p:nvPr>
            <p:ph idx="1"/>
          </p:nvPr>
        </p:nvSpPr>
        <p:spPr/>
        <p:txBody>
          <a:bodyPr vert="horz" lIns="91440" tIns="45720" rIns="91440" bIns="45720" rtlCol="0" anchor="t">
            <a:normAutofit/>
          </a:bodyPr>
          <a:lstStyle/>
          <a:p>
            <a:r>
              <a:rPr lang="nb-NO" dirty="0">
                <a:latin typeface="Calibri" panose="020F0502020204030204" pitchFamily="34" charset="0"/>
                <a:ea typeface="Calibri" panose="020F0502020204030204" pitchFamily="34" charset="0"/>
                <a:cs typeface="Times New Roman" panose="02020603050405020304" pitchFamily="18" charset="0"/>
              </a:rPr>
              <a:t>D</a:t>
            </a:r>
            <a:r>
              <a:rPr lang="nb-NO" sz="2800" dirty="0">
                <a:effectLst/>
                <a:latin typeface="Calibri" panose="020F0502020204030204" pitchFamily="34" charset="0"/>
                <a:ea typeface="Calibri" panose="020F0502020204030204" pitchFamily="34" charset="0"/>
                <a:cs typeface="Times New Roman" panose="02020603050405020304" pitchFamily="18" charset="0"/>
              </a:rPr>
              <a:t>et viktigste i et møte med en utsatt? Det å våge å stille spørsmål.</a:t>
            </a:r>
          </a:p>
          <a:p>
            <a:r>
              <a:rPr lang="nb-NO" sz="2800" dirty="0">
                <a:effectLst/>
                <a:latin typeface="Calibri"/>
                <a:ea typeface="Calibri" panose="020F0502020204030204" pitchFamily="34" charset="0"/>
                <a:cs typeface="Times New Roman"/>
              </a:rPr>
              <a:t>Samarbeid, taushetsplikt vs</a:t>
            </a:r>
            <a:r>
              <a:rPr lang="nb-NO" dirty="0">
                <a:latin typeface="Calibri"/>
                <a:ea typeface="Calibri" panose="020F0502020204030204" pitchFamily="34" charset="0"/>
                <a:cs typeface="Times New Roman"/>
              </a:rPr>
              <a:t>.</a:t>
            </a:r>
            <a:r>
              <a:rPr lang="nb-NO" sz="2800" dirty="0">
                <a:effectLst/>
                <a:latin typeface="Calibri"/>
                <a:ea typeface="Calibri" panose="020F0502020204030204" pitchFamily="34" charset="0"/>
                <a:cs typeface="Times New Roman"/>
              </a:rPr>
              <a:t> avvergingsplikt</a:t>
            </a:r>
          </a:p>
          <a:p>
            <a:r>
              <a:rPr lang="nb-NO" dirty="0">
                <a:latin typeface="Calibri" panose="020F0502020204030204" pitchFamily="34" charset="0"/>
                <a:cs typeface="Times New Roman" panose="02020603050405020304" pitchFamily="18" charset="0"/>
              </a:rPr>
              <a:t>Kvalifisert tolk </a:t>
            </a:r>
          </a:p>
          <a:p>
            <a:r>
              <a:rPr lang="nb-NO" dirty="0">
                <a:latin typeface="Calibri" panose="020F0502020204030204" pitchFamily="34" charset="0"/>
                <a:cs typeface="Times New Roman" panose="02020603050405020304" pitchFamily="18" charset="0"/>
              </a:rPr>
              <a:t>Vit hvor du skal henvende deg</a:t>
            </a:r>
          </a:p>
          <a:p>
            <a:r>
              <a:rPr lang="nb-NO" dirty="0">
                <a:latin typeface="Calibri" panose="020F0502020204030204" pitchFamily="34" charset="0"/>
                <a:cs typeface="Times New Roman" panose="02020603050405020304" pitchFamily="18" charset="0"/>
              </a:rPr>
              <a:t>Tilby kontakt med hjelpeapparater</a:t>
            </a:r>
          </a:p>
          <a:p>
            <a:r>
              <a:rPr lang="nb-NO" dirty="0">
                <a:latin typeface="Calibri"/>
                <a:cs typeface="Times New Roman"/>
              </a:rPr>
              <a:t>Ser ofte ikke seg selv som offer. </a:t>
            </a:r>
          </a:p>
          <a:p>
            <a:endParaRPr lang="nb-NO" dirty="0">
              <a:latin typeface="Calibri" panose="020F0502020204030204" pitchFamily="34" charset="0"/>
              <a:cs typeface="Times New Roman" panose="02020603050405020304" pitchFamily="18" charset="0"/>
            </a:endParaRPr>
          </a:p>
          <a:p>
            <a:endParaRPr lang="nb-NO" dirty="0">
              <a:latin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385280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B7B5AD2-A839-776D-6171-0FCFB07D2A51}"/>
              </a:ext>
            </a:extLst>
          </p:cNvPr>
          <p:cNvSpPr>
            <a:spLocks noGrp="1"/>
          </p:cNvSpPr>
          <p:nvPr>
            <p:ph type="title"/>
          </p:nvPr>
        </p:nvSpPr>
        <p:spPr>
          <a:xfrm>
            <a:off x="838200" y="759575"/>
            <a:ext cx="10515600" cy="1072080"/>
          </a:xfrm>
        </p:spPr>
        <p:txBody>
          <a:bodyPr/>
          <a:lstStyle/>
          <a:p>
            <a:r>
              <a:rPr lang="nb-NO" b="1" dirty="0">
                <a:solidFill>
                  <a:schemeClr val="tx1"/>
                </a:solidFill>
                <a:latin typeface="+mn-lt"/>
                <a:cs typeface="Arial"/>
              </a:rPr>
              <a:t>Hva kan HTSO tilby?</a:t>
            </a:r>
            <a:endParaRPr lang="nb-NO" dirty="0">
              <a:solidFill>
                <a:schemeClr val="tx1"/>
              </a:solidFill>
              <a:latin typeface="+mn-lt"/>
              <a:cs typeface="Arial"/>
            </a:endParaRPr>
          </a:p>
          <a:p>
            <a:endParaRPr lang="nb-NO" dirty="0"/>
          </a:p>
        </p:txBody>
      </p:sp>
      <p:sp>
        <p:nvSpPr>
          <p:cNvPr id="3" name="Plassholder for innhold 2">
            <a:extLst>
              <a:ext uri="{FF2B5EF4-FFF2-40B4-BE49-F238E27FC236}">
                <a16:creationId xmlns:a16="http://schemas.microsoft.com/office/drawing/2014/main" id="{9F18452F-F4B9-2739-8D23-418389BE8088}"/>
              </a:ext>
            </a:extLst>
          </p:cNvPr>
          <p:cNvSpPr>
            <a:spLocks noGrp="1"/>
          </p:cNvSpPr>
          <p:nvPr>
            <p:ph idx="1"/>
          </p:nvPr>
        </p:nvSpPr>
        <p:spPr>
          <a:xfrm>
            <a:off x="838200" y="1981371"/>
            <a:ext cx="10515600" cy="4351338"/>
          </a:xfrm>
        </p:spPr>
        <p:txBody>
          <a:bodyPr vert="horz" lIns="91440" tIns="45720" rIns="91440" bIns="45720" rtlCol="0" anchor="t">
            <a:normAutofit/>
          </a:bodyPr>
          <a:lstStyle/>
          <a:p>
            <a:r>
              <a:rPr lang="nb-NO" dirty="0">
                <a:latin typeface="+mn-lt"/>
              </a:rPr>
              <a:t>Nasjonalt råd og veiledningsansvar for NAV ansatte, samt førstetjenestelinjen i Oslo kommune. </a:t>
            </a:r>
          </a:p>
          <a:p>
            <a:r>
              <a:rPr lang="nb-NO" dirty="0">
                <a:latin typeface="+mn-lt"/>
              </a:rPr>
              <a:t>Rettigheter etter lov om sosiale tjenester i NAV. </a:t>
            </a:r>
          </a:p>
          <a:p>
            <a:r>
              <a:rPr lang="nb-NO" dirty="0">
                <a:latin typeface="+mn-lt"/>
              </a:rPr>
              <a:t>§ 17 vedtak, råd og veiledning. </a:t>
            </a:r>
          </a:p>
          <a:p>
            <a:r>
              <a:rPr lang="nb-NO" dirty="0">
                <a:latin typeface="+mn-lt"/>
              </a:rPr>
              <a:t>Henvise til andre aktører på feltet. </a:t>
            </a:r>
          </a:p>
          <a:p>
            <a:pPr marL="0" indent="0">
              <a:buNone/>
            </a:pPr>
            <a:endParaRPr lang="nb-NO" dirty="0">
              <a:latin typeface="+mn-lt"/>
            </a:endParaRPr>
          </a:p>
          <a:p>
            <a:pPr marL="0" indent="0">
              <a:buNone/>
            </a:pPr>
            <a:endParaRPr lang="nb-NO" dirty="0">
              <a:latin typeface="Arial"/>
              <a:cs typeface="Arial"/>
            </a:endParaRPr>
          </a:p>
          <a:p>
            <a:endParaRPr lang="nb-NO" dirty="0">
              <a:latin typeface="+mn-lt"/>
              <a:cs typeface="Arial"/>
            </a:endParaRPr>
          </a:p>
          <a:p>
            <a:endParaRPr lang="nb-NO" dirty="0">
              <a:latin typeface="+mn-lt"/>
              <a:cs typeface="Arial"/>
            </a:endParaRPr>
          </a:p>
          <a:p>
            <a:pPr marL="0" indent="0">
              <a:buNone/>
            </a:pPr>
            <a:endParaRPr lang="nb-NO" b="1" dirty="0">
              <a:latin typeface="Arial"/>
              <a:cs typeface="Arial"/>
            </a:endParaRPr>
          </a:p>
        </p:txBody>
      </p:sp>
    </p:spTree>
    <p:extLst>
      <p:ext uri="{BB962C8B-B14F-4D97-AF65-F5344CB8AC3E}">
        <p14:creationId xmlns:p14="http://schemas.microsoft.com/office/powerpoint/2010/main" val="3619102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BFE1AE0-B378-7F47-9621-BC57A4133DBA}"/>
              </a:ext>
            </a:extLst>
          </p:cNvPr>
          <p:cNvSpPr>
            <a:spLocks noGrp="1"/>
          </p:cNvSpPr>
          <p:nvPr>
            <p:ph type="title"/>
          </p:nvPr>
        </p:nvSpPr>
        <p:spPr>
          <a:xfrm>
            <a:off x="838200" y="-1072080"/>
            <a:ext cx="10515600" cy="1072080"/>
          </a:xfrm>
        </p:spPr>
        <p:txBody>
          <a:bodyPr vert="horz" lIns="91440" tIns="45720" rIns="91440" bIns="45720" rtlCol="0" anchor="b">
            <a:normAutofit/>
          </a:bodyPr>
          <a:lstStyle/>
          <a:p>
            <a:r>
              <a:rPr lang="nb-NO" dirty="0"/>
              <a:t>Human </a:t>
            </a:r>
            <a:r>
              <a:rPr lang="nb-NO" dirty="0" err="1"/>
              <a:t>Trafficking</a:t>
            </a:r>
            <a:r>
              <a:rPr lang="nb-NO" dirty="0"/>
              <a:t> Support Oslo, kontaktinformasjon</a:t>
            </a:r>
          </a:p>
        </p:txBody>
      </p:sp>
      <p:sp>
        <p:nvSpPr>
          <p:cNvPr id="6" name="TekstSylinder 5">
            <a:extLst>
              <a:ext uri="{FF2B5EF4-FFF2-40B4-BE49-F238E27FC236}">
                <a16:creationId xmlns:a16="http://schemas.microsoft.com/office/drawing/2014/main" id="{4EB21E1E-FF96-40FC-9503-7258C3320FDA}"/>
              </a:ext>
            </a:extLst>
          </p:cNvPr>
          <p:cNvSpPr txBox="1"/>
          <p:nvPr/>
        </p:nvSpPr>
        <p:spPr>
          <a:xfrm>
            <a:off x="6172200" y="1825625"/>
            <a:ext cx="5181600" cy="4351338"/>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fontScale="92500" lnSpcReduction="10000"/>
          </a:bodyPr>
          <a:lstStyle/>
          <a:p>
            <a:pPr>
              <a:lnSpc>
                <a:spcPct val="90000"/>
              </a:lnSpc>
              <a:spcAft>
                <a:spcPts val="600"/>
              </a:spcAft>
              <a:buClr>
                <a:schemeClr val="accent1"/>
              </a:buClr>
            </a:pPr>
            <a:r>
              <a:rPr lang="nb-NO" sz="2600" b="1" dirty="0">
                <a:latin typeface="Arial" panose="020B0604020202020204" pitchFamily="34" charset="0"/>
                <a:cs typeface="Arial" panose="020B0604020202020204" pitchFamily="34" charset="0"/>
              </a:rPr>
              <a:t>Human Trafficking Support Oslo</a:t>
            </a:r>
          </a:p>
          <a:p>
            <a:pPr indent="-228600">
              <a:lnSpc>
                <a:spcPct val="90000"/>
              </a:lnSpc>
              <a:spcAft>
                <a:spcPts val="600"/>
              </a:spcAft>
              <a:buClr>
                <a:schemeClr val="accent1"/>
              </a:buClr>
              <a:buFont typeface="Arial" panose="020B0604020202020204" pitchFamily="34" charset="0"/>
              <a:buChar char="•"/>
            </a:pPr>
            <a:r>
              <a:rPr lang="nb-NO" sz="2600" dirty="0">
                <a:latin typeface="Arial" panose="020B0604020202020204" pitchFamily="34" charset="0"/>
                <a:cs typeface="Arial" panose="020B0604020202020204" pitchFamily="34" charset="0"/>
              </a:rPr>
              <a:t>Telefon: </a:t>
            </a:r>
            <a:r>
              <a:rPr lang="nb-NO" sz="2600" b="0" i="0" dirty="0">
                <a:effectLst/>
                <a:latin typeface="Arial" panose="020B0604020202020204" pitchFamily="34" charset="0"/>
                <a:cs typeface="Arial" panose="020B0604020202020204" pitchFamily="34" charset="0"/>
              </a:rPr>
              <a:t>994 70 279</a:t>
            </a:r>
          </a:p>
          <a:p>
            <a:pPr indent="-228600">
              <a:lnSpc>
                <a:spcPct val="90000"/>
              </a:lnSpc>
              <a:spcAft>
                <a:spcPts val="600"/>
              </a:spcAft>
              <a:buClr>
                <a:schemeClr val="accent1"/>
              </a:buClr>
              <a:buFont typeface="Arial" panose="020B0604020202020204" pitchFamily="34" charset="0"/>
              <a:buChar char="•"/>
            </a:pPr>
            <a:r>
              <a:rPr lang="nb-NO" sz="2400" b="0" i="0" dirty="0">
                <a:effectLst/>
                <a:latin typeface="Arial" panose="020B0604020202020204" pitchFamily="34" charset="0"/>
                <a:cs typeface="Arial" panose="020B0604020202020204" pitchFamily="34" charset="0"/>
              </a:rPr>
              <a:t>htso@nav.no</a:t>
            </a:r>
          </a:p>
          <a:p>
            <a:pPr indent="-228600">
              <a:lnSpc>
                <a:spcPct val="90000"/>
              </a:lnSpc>
              <a:spcAft>
                <a:spcPts val="600"/>
              </a:spcAft>
              <a:buClr>
                <a:schemeClr val="accent1"/>
              </a:buClr>
              <a:buFont typeface="Arial" panose="020B0604020202020204" pitchFamily="34" charset="0"/>
              <a:buChar char="•"/>
            </a:pPr>
            <a:endParaRPr lang="nb-NO" sz="2400" b="0" i="0" dirty="0">
              <a:effectLst/>
              <a:latin typeface="Arial" panose="020B0604020202020204" pitchFamily="34" charset="0"/>
              <a:cs typeface="Arial" panose="020B0604020202020204" pitchFamily="34" charset="0"/>
            </a:endParaRPr>
          </a:p>
          <a:p>
            <a:pPr indent="-228600">
              <a:lnSpc>
                <a:spcPct val="90000"/>
              </a:lnSpc>
              <a:spcAft>
                <a:spcPts val="600"/>
              </a:spcAft>
              <a:buClr>
                <a:schemeClr val="accent1"/>
              </a:buClr>
              <a:buFont typeface="Arial" panose="020B0604020202020204" pitchFamily="34" charset="0"/>
              <a:buChar char="•"/>
            </a:pPr>
            <a:endParaRPr lang="nb-NO" sz="2400" b="0" i="0" dirty="0">
              <a:effectLst/>
              <a:latin typeface="Arial" panose="020B0604020202020204" pitchFamily="34" charset="0"/>
              <a:cs typeface="Arial" panose="020B0604020202020204" pitchFamily="34" charset="0"/>
            </a:endParaRPr>
          </a:p>
          <a:p>
            <a:pPr>
              <a:lnSpc>
                <a:spcPct val="90000"/>
              </a:lnSpc>
              <a:spcAft>
                <a:spcPts val="600"/>
              </a:spcAft>
              <a:buClr>
                <a:schemeClr val="accent1"/>
              </a:buClr>
            </a:pPr>
            <a:r>
              <a:rPr lang="nb-NO" sz="2200" b="1" dirty="0">
                <a:latin typeface="Arial" panose="020B0604020202020204" pitchFamily="34" charset="0"/>
                <a:cs typeface="Arial" panose="020B0604020202020204" pitchFamily="34" charset="0"/>
              </a:rPr>
              <a:t>Nann Karina Ovesen</a:t>
            </a:r>
          </a:p>
          <a:p>
            <a:pPr indent="-228600">
              <a:lnSpc>
                <a:spcPct val="90000"/>
              </a:lnSpc>
              <a:spcAft>
                <a:spcPts val="600"/>
              </a:spcAft>
              <a:buClr>
                <a:schemeClr val="accent1"/>
              </a:buClr>
              <a:buFont typeface="Arial" panose="020B0604020202020204" pitchFamily="34" charset="0"/>
              <a:buChar char="•"/>
            </a:pPr>
            <a:r>
              <a:rPr lang="nb-NO" sz="2200" dirty="0">
                <a:latin typeface="Arial" panose="020B0604020202020204" pitchFamily="34" charset="0"/>
                <a:cs typeface="Arial" panose="020B0604020202020204" pitchFamily="34" charset="0"/>
              </a:rPr>
              <a:t>Telefon: 402 15 258</a:t>
            </a:r>
          </a:p>
          <a:p>
            <a:pPr>
              <a:lnSpc>
                <a:spcPct val="90000"/>
              </a:lnSpc>
              <a:spcAft>
                <a:spcPts val="600"/>
              </a:spcAft>
              <a:buClr>
                <a:schemeClr val="accent1"/>
              </a:buClr>
            </a:pPr>
            <a:r>
              <a:rPr lang="nb-NO" sz="2200" b="1" dirty="0">
                <a:latin typeface="Arial" panose="020B0604020202020204" pitchFamily="34" charset="0"/>
                <a:cs typeface="Arial" panose="020B0604020202020204" pitchFamily="34" charset="0"/>
              </a:rPr>
              <a:t>Hannan Karahjoul</a:t>
            </a:r>
          </a:p>
          <a:p>
            <a:pPr indent="-228600">
              <a:lnSpc>
                <a:spcPct val="90000"/>
              </a:lnSpc>
              <a:spcAft>
                <a:spcPts val="600"/>
              </a:spcAft>
              <a:buClr>
                <a:schemeClr val="accent1"/>
              </a:buClr>
              <a:buFont typeface="Arial" panose="020B0604020202020204" pitchFamily="34" charset="0"/>
              <a:buChar char="•"/>
            </a:pPr>
            <a:r>
              <a:rPr lang="nb-NO" sz="2200" dirty="0">
                <a:latin typeface="Arial" panose="020B0604020202020204" pitchFamily="34" charset="0"/>
                <a:cs typeface="Arial" panose="020B0604020202020204" pitchFamily="34" charset="0"/>
              </a:rPr>
              <a:t>Telefon: 402 19 658</a:t>
            </a:r>
          </a:p>
          <a:p>
            <a:pPr>
              <a:lnSpc>
                <a:spcPct val="90000"/>
              </a:lnSpc>
              <a:spcAft>
                <a:spcPts val="600"/>
              </a:spcAft>
              <a:buClr>
                <a:schemeClr val="accent1"/>
              </a:buClr>
            </a:pPr>
            <a:r>
              <a:rPr lang="nb-NO" sz="2200" b="1" dirty="0">
                <a:latin typeface="Arial" panose="020B0604020202020204" pitchFamily="34" charset="0"/>
                <a:cs typeface="Arial" panose="020B0604020202020204" pitchFamily="34" charset="0"/>
              </a:rPr>
              <a:t>Marte Østervold</a:t>
            </a:r>
          </a:p>
          <a:p>
            <a:pPr indent="-228600">
              <a:lnSpc>
                <a:spcPct val="90000"/>
              </a:lnSpc>
              <a:spcAft>
                <a:spcPts val="600"/>
              </a:spcAft>
              <a:buClr>
                <a:schemeClr val="accent1"/>
              </a:buClr>
              <a:buFont typeface="Arial" panose="020B0604020202020204" pitchFamily="34" charset="0"/>
              <a:buChar char="•"/>
            </a:pPr>
            <a:r>
              <a:rPr lang="nb-NO" sz="2200" dirty="0">
                <a:latin typeface="Arial" panose="020B0604020202020204" pitchFamily="34" charset="0"/>
                <a:cs typeface="Arial" panose="020B0604020202020204" pitchFamily="34" charset="0"/>
              </a:rPr>
              <a:t>Telefon: 413 76 287 </a:t>
            </a:r>
          </a:p>
          <a:p>
            <a:pPr>
              <a:lnSpc>
                <a:spcPct val="90000"/>
              </a:lnSpc>
              <a:spcAft>
                <a:spcPts val="600"/>
              </a:spcAft>
              <a:buClr>
                <a:schemeClr val="accent1"/>
              </a:buClr>
            </a:pPr>
            <a:r>
              <a:rPr lang="nb-NO" sz="2200" b="1" dirty="0">
                <a:latin typeface="Arial" panose="020B0604020202020204" pitchFamily="34" charset="0"/>
                <a:cs typeface="Arial" panose="020B0604020202020204" pitchFamily="34" charset="0"/>
              </a:rPr>
              <a:t>Sandy Farazjou</a:t>
            </a:r>
          </a:p>
          <a:p>
            <a:pPr indent="-228600">
              <a:lnSpc>
                <a:spcPct val="90000"/>
              </a:lnSpc>
              <a:spcAft>
                <a:spcPts val="600"/>
              </a:spcAft>
              <a:buClr>
                <a:schemeClr val="accent1"/>
              </a:buClr>
              <a:buFont typeface="Arial" panose="020B0604020202020204" pitchFamily="34" charset="0"/>
              <a:buChar char="•"/>
            </a:pPr>
            <a:r>
              <a:rPr lang="nb-NO" sz="2200" dirty="0">
                <a:latin typeface="Arial" panose="020B0604020202020204" pitchFamily="34" charset="0"/>
                <a:cs typeface="Arial" panose="020B0604020202020204" pitchFamily="34" charset="0"/>
              </a:rPr>
              <a:t>Telefon: 902 39 914</a:t>
            </a:r>
          </a:p>
        </p:txBody>
      </p:sp>
      <p:pic>
        <p:nvPicPr>
          <p:cNvPr id="7" name="Bilde 6" descr="Et bilde som inneholderhender bundet med rødt stoff">
            <a:extLst>
              <a:ext uri="{FF2B5EF4-FFF2-40B4-BE49-F238E27FC236}">
                <a16:creationId xmlns:a16="http://schemas.microsoft.com/office/drawing/2014/main" id="{94CC1EE5-4A5E-B1DE-4D1C-D898530DB87F}"/>
              </a:ext>
            </a:extLst>
          </p:cNvPr>
          <p:cNvPicPr>
            <a:picLocks noChangeAspect="1"/>
          </p:cNvPicPr>
          <p:nvPr/>
        </p:nvPicPr>
        <p:blipFill rotWithShape="1">
          <a:blip r:embed="rId3">
            <a:extLst>
              <a:ext uri="{28A0092B-C50C-407E-A947-70E740481C1C}">
                <a14:useLocalDpi xmlns:a14="http://schemas.microsoft.com/office/drawing/2010/main" val="0"/>
              </a:ext>
            </a:extLst>
          </a:blip>
          <a:srcRect l="32735" r="13976" b="-1"/>
          <a:stretch/>
        </p:blipFill>
        <p:spPr>
          <a:xfrm>
            <a:off x="838200" y="1825625"/>
            <a:ext cx="5181600" cy="4351338"/>
          </a:xfrm>
          <a:prstGeom prst="rect">
            <a:avLst/>
          </a:prstGeom>
          <a:noFill/>
          <a:ln>
            <a:noFill/>
          </a:ln>
          <a:effectLst/>
        </p:spPr>
      </p:pic>
    </p:spTree>
    <p:extLst>
      <p:ext uri="{BB962C8B-B14F-4D97-AF65-F5344CB8AC3E}">
        <p14:creationId xmlns:p14="http://schemas.microsoft.com/office/powerpoint/2010/main" val="3207998171"/>
      </p:ext>
    </p:extLst>
  </p:cSld>
  <p:clrMapOvr>
    <a:masterClrMapping/>
  </p:clrMapOvr>
</p:sld>
</file>

<file path=ppt/theme/theme1.xml><?xml version="1.0" encoding="utf-8"?>
<a:theme xmlns:a="http://schemas.openxmlformats.org/drawingml/2006/main" name="Office-tema">
  <a:themeElements>
    <a:clrScheme name="NAV">
      <a:dk1>
        <a:srgbClr val="000000"/>
      </a:dk1>
      <a:lt1>
        <a:srgbClr val="FFFFFF"/>
      </a:lt1>
      <a:dk2>
        <a:srgbClr val="3E3832"/>
      </a:dk2>
      <a:lt2>
        <a:srgbClr val="E9E7E7"/>
      </a:lt2>
      <a:accent1>
        <a:srgbClr val="C30000"/>
      </a:accent1>
      <a:accent2>
        <a:srgbClr val="0067C5"/>
      </a:accent2>
      <a:accent3>
        <a:srgbClr val="A2AD00"/>
      </a:accent3>
      <a:accent4>
        <a:srgbClr val="FF9100"/>
      </a:accent4>
      <a:accent5>
        <a:srgbClr val="06893A"/>
      </a:accent5>
      <a:accent6>
        <a:srgbClr val="634689"/>
      </a:accent6>
      <a:hlink>
        <a:srgbClr val="0067C5"/>
      </a:hlink>
      <a:folHlink>
        <a:srgbClr val="63468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A1FB287-42EA-4442-8B95-FC49B47206AC}" vid="{332084AD-AA22-453E-A7B6-EBA71D8AE16D}"/>
    </a:ext>
  </a:extLst>
</a:theme>
</file>

<file path=ppt/theme/theme2.xml><?xml version="1.0" encoding="utf-8"?>
<a:theme xmlns:a="http://schemas.openxmlformats.org/drawingml/2006/main" name="1_Office-tema">
  <a:themeElements>
    <a:clrScheme name="NAV">
      <a:dk1>
        <a:srgbClr val="000000"/>
      </a:dk1>
      <a:lt1>
        <a:srgbClr val="FFFFFF"/>
      </a:lt1>
      <a:dk2>
        <a:srgbClr val="3E3832"/>
      </a:dk2>
      <a:lt2>
        <a:srgbClr val="E9E7E7"/>
      </a:lt2>
      <a:accent1>
        <a:srgbClr val="C30000"/>
      </a:accent1>
      <a:accent2>
        <a:srgbClr val="0067C5"/>
      </a:accent2>
      <a:accent3>
        <a:srgbClr val="A2AD00"/>
      </a:accent3>
      <a:accent4>
        <a:srgbClr val="FF9100"/>
      </a:accent4>
      <a:accent5>
        <a:srgbClr val="06893A"/>
      </a:accent5>
      <a:accent6>
        <a:srgbClr val="634689"/>
      </a:accent6>
      <a:hlink>
        <a:srgbClr val="0067C5"/>
      </a:hlink>
      <a:folHlink>
        <a:srgbClr val="63468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A1FB287-42EA-4442-8B95-FC49B47206AC}" vid="{332084AD-AA22-453E-A7B6-EBA71D8AE16D}"/>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43d04397-b573-483f-b1d5-18ab0801a9cb">
      <UserInfo>
        <DisplayName>Farrah Parveen Ghazanfar</DisplayName>
        <AccountId>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608F2F58E893164CB46BCCE725CE63C0" ma:contentTypeVersion="4" ma:contentTypeDescription="Opprett et nytt dokument." ma:contentTypeScope="" ma:versionID="f7a57c25b62c8ab393385bcdd8fcab2c">
  <xsd:schema xmlns:xsd="http://www.w3.org/2001/XMLSchema" xmlns:xs="http://www.w3.org/2001/XMLSchema" xmlns:p="http://schemas.microsoft.com/office/2006/metadata/properties" xmlns:ns2="bf7e0ac2-91e1-410b-b31c-b726a7b89e9d" xmlns:ns3="43d04397-b573-483f-b1d5-18ab0801a9cb" targetNamespace="http://schemas.microsoft.com/office/2006/metadata/properties" ma:root="true" ma:fieldsID="c6dddd8c4ebfba57e2c661509f54776c" ns2:_="" ns3:_="">
    <xsd:import namespace="bf7e0ac2-91e1-410b-b31c-b726a7b89e9d"/>
    <xsd:import namespace="43d04397-b573-483f-b1d5-18ab0801a9c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e0ac2-91e1-410b-b31c-b726a7b89e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d04397-b573-483f-b1d5-18ab0801a9cb"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33D960-CCC1-4430-89E4-03104779B71C}">
  <ds:schemaRefs>
    <ds:schemaRef ds:uri="http://schemas.microsoft.com/office/infopath/2007/PartnerControls"/>
    <ds:schemaRef ds:uri="http://purl.org/dc/elements/1.1/"/>
    <ds:schemaRef ds:uri="http://schemas.microsoft.com/office/2006/documentManagement/types"/>
    <ds:schemaRef ds:uri="43d04397-b573-483f-b1d5-18ab0801a9cb"/>
    <ds:schemaRef ds:uri="http://purl.org/dc/terms/"/>
    <ds:schemaRef ds:uri="bf7e0ac2-91e1-410b-b31c-b726a7b89e9d"/>
    <ds:schemaRef ds:uri="http://purl.org/dc/dcmitype/"/>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72B175C-D14A-41B0-AF6F-9FCE1C8FA1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7e0ac2-91e1-410b-b31c-b726a7b89e9d"/>
    <ds:schemaRef ds:uri="43d04397-b573-483f-b1d5-18ab0801a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A863047-50E2-4581-B004-6731E021AC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1483</TotalTime>
  <Words>1481</Words>
  <Application>Microsoft Office PowerPoint</Application>
  <PresentationFormat>Widescreen</PresentationFormat>
  <Paragraphs>130</Paragraphs>
  <Slides>6</Slides>
  <Notes>6</Notes>
  <HiddenSlides>0</HiddenSlides>
  <MMClips>0</MMClips>
  <ScaleCrop>false</ScaleCrop>
  <HeadingPairs>
    <vt:vector size="6" baseType="variant">
      <vt:variant>
        <vt:lpstr>Brukte skrifter</vt:lpstr>
      </vt:variant>
      <vt:variant>
        <vt:i4>7</vt:i4>
      </vt:variant>
      <vt:variant>
        <vt:lpstr>Tema</vt:lpstr>
      </vt:variant>
      <vt:variant>
        <vt:i4>2</vt:i4>
      </vt:variant>
      <vt:variant>
        <vt:lpstr>Lysbildetitler</vt:lpstr>
      </vt:variant>
      <vt:variant>
        <vt:i4>6</vt:i4>
      </vt:variant>
    </vt:vector>
  </HeadingPairs>
  <TitlesOfParts>
    <vt:vector size="15" baseType="lpstr">
      <vt:lpstr>Arial</vt:lpstr>
      <vt:lpstr>Calibri</vt:lpstr>
      <vt:lpstr>Helvetica</vt:lpstr>
      <vt:lpstr>Oslo Sans Office</vt:lpstr>
      <vt:lpstr>Segoe UI</vt:lpstr>
      <vt:lpstr>Times New Roman</vt:lpstr>
      <vt:lpstr>WordVisi_MSFontService</vt:lpstr>
      <vt:lpstr>Office-tema</vt:lpstr>
      <vt:lpstr>1_Office-tema</vt:lpstr>
      <vt:lpstr>HTSO – Human Trafficking Support Oslo og NAV nasjonalt kompetansemiljø på menneskehandel, negativ sosial kontroll og radikalisering  16.02.2023 Hannan Karahjoul</vt:lpstr>
      <vt:lpstr>TJENESTEN BESTÅR AV:</vt:lpstr>
      <vt:lpstr>Tegn og indikatorer på menneskehandel</vt:lpstr>
      <vt:lpstr>Case</vt:lpstr>
      <vt:lpstr>Hva kan HTSO tilby? </vt:lpstr>
      <vt:lpstr>Human Trafficking Support Oslo, kontaktinformasjon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Erfaringer fra arbeidet mot  negativ sosial kontroll og æresrelatert vold</dc:title>
  <dc:creator>Janne Waagbø</dc:creator>
  <cp:lastModifiedBy>Sigvor Melve</cp:lastModifiedBy>
  <cp:revision>638</cp:revision>
  <cp:lastPrinted>2020-12-29T16:30:12Z</cp:lastPrinted>
  <dcterms:created xsi:type="dcterms:W3CDTF">2019-06-05T19:39:36Z</dcterms:created>
  <dcterms:modified xsi:type="dcterms:W3CDTF">2023-03-13T18:18:31Z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0x010100608F2F58E893164CB46BCCE725CE63C0</vt:lpwstr>
  </property>
  <property fmtid="{D5CDD505-2E9C-101B-9397-08002B2CF9AE}" pid="3" name="MSIP_Label_d3491420-1ae2-4120-89e6-e6f668f067e2_Enabled">
    <vt:lpwstr>true</vt:lpwstr>
  </property>
  <property fmtid="{D5CDD505-2E9C-101B-9397-08002B2CF9AE}" pid="4" name="MSIP_Label_d3491420-1ae2-4120-89e6-e6f668f067e2_SetDate">
    <vt:lpwstr>2022-04-07T10:13:11Z</vt:lpwstr>
  </property>
  <property fmtid="{D5CDD505-2E9C-101B-9397-08002B2CF9AE}" pid="5" name="MSIP_Label_d3491420-1ae2-4120-89e6-e6f668f067e2_Method">
    <vt:lpwstr>Standard</vt:lpwstr>
  </property>
  <property fmtid="{D5CDD505-2E9C-101B-9397-08002B2CF9AE}" pid="6" name="MSIP_Label_d3491420-1ae2-4120-89e6-e6f668f067e2_Name">
    <vt:lpwstr>d3491420-1ae2-4120-89e6-e6f668f067e2</vt:lpwstr>
  </property>
  <property fmtid="{D5CDD505-2E9C-101B-9397-08002B2CF9AE}" pid="7" name="MSIP_Label_d3491420-1ae2-4120-89e6-e6f668f067e2_SiteId">
    <vt:lpwstr>62366534-1ec3-4962-8869-9b5535279d0b</vt:lpwstr>
  </property>
  <property fmtid="{D5CDD505-2E9C-101B-9397-08002B2CF9AE}" pid="8" name="MSIP_Label_d3491420-1ae2-4120-89e6-e6f668f067e2_ActionId">
    <vt:lpwstr>719cf58a-659e-4738-a2ce-df5f4913c8de</vt:lpwstr>
  </property>
  <property fmtid="{D5CDD505-2E9C-101B-9397-08002B2CF9AE}" pid="9" name="MSIP_Label_d3491420-1ae2-4120-89e6-e6f668f067e2_ContentBits">
    <vt:lpwstr>0</vt:lpwstr>
  </property>
  <property fmtid="{D5CDD505-2E9C-101B-9397-08002B2CF9AE}" pid="10" name="MediaServiceImageTags">
    <vt:lpwstr/>
  </property>
  <property fmtid="{D5CDD505-2E9C-101B-9397-08002B2CF9AE}" pid="11" name="Order">
    <vt:r8>68800</vt:r8>
  </property>
  <property fmtid="{D5CDD505-2E9C-101B-9397-08002B2CF9AE}" pid="12" name="ComplianceAssetId">
    <vt:lpwstr/>
  </property>
  <property fmtid="{D5CDD505-2E9C-101B-9397-08002B2CF9AE}" pid="13" name="_ExtendedDescription">
    <vt:lpwstr/>
  </property>
  <property fmtid="{D5CDD505-2E9C-101B-9397-08002B2CF9AE}" pid="14" name="TriggerFlowInfo">
    <vt:lpwstr/>
  </property>
</Properties>
</file>