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4"/>
  </p:notesMasterIdLst>
  <p:sldIdLst>
    <p:sldId id="256" r:id="rId5"/>
    <p:sldId id="257" r:id="rId6"/>
    <p:sldId id="258" r:id="rId7"/>
    <p:sldId id="260" r:id="rId8"/>
    <p:sldId id="261" r:id="rId9"/>
    <p:sldId id="262" r:id="rId10"/>
    <p:sldId id="263" r:id="rId11"/>
    <p:sldId id="264" r:id="rId12"/>
    <p:sldId id="265" r:id="rId13"/>
  </p:sldIdLst>
  <p:sldSz cx="12192000" cy="6858000"/>
  <p:notesSz cx="6858000" cy="9144000"/>
  <p:defaultTextStyle>
    <a:defPPr>
      <a:defRPr lang="en-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94A67D4-A257-DA32-B127-E6CD98606152}" name="Annicken Martinez Aasen" initials="AA" userId="S::annicken.martinez.aasen@helsedir.no::dd7079cc-58ff-4da6-8d96-c6b2e7b1c4f2"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E66326"/>
    <a:srgbClr val="E04002"/>
    <a:srgbClr val="FD6326"/>
    <a:srgbClr val="E00002"/>
    <a:srgbClr val="FF911C"/>
    <a:srgbClr val="FF9102"/>
    <a:srgbClr val="049ECD"/>
    <a:srgbClr val="047FA4"/>
    <a:srgbClr val="BA218B"/>
    <a:srgbClr val="B91D8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735" autoAdjust="0"/>
    <p:restoredTop sz="75986" autoAdjust="0"/>
  </p:normalViewPr>
  <p:slideViewPr>
    <p:cSldViewPr snapToGrid="0" showGuides="1">
      <p:cViewPr varScale="1">
        <p:scale>
          <a:sx n="94" d="100"/>
          <a:sy n="94" d="100"/>
        </p:scale>
        <p:origin x="232" y="224"/>
      </p:cViewPr>
      <p:guideLst>
        <p:guide orient="horz" pos="2160"/>
        <p:guide pos="3840"/>
      </p:guideLst>
    </p:cSldViewPr>
  </p:slideViewPr>
  <p:notesTextViewPr>
    <p:cViewPr>
      <p:scale>
        <a:sx n="85" d="100"/>
        <a:sy n="85" d="100"/>
      </p:scale>
      <p:origin x="0" y="0"/>
    </p:cViewPr>
  </p:notesTextViewPr>
  <p:sorterViewPr>
    <p:cViewPr>
      <p:scale>
        <a:sx n="130" d="100"/>
        <a:sy n="13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DEAB89-3ED6-BA48-8C18-5986538B881E}" type="datetimeFigureOut">
              <a:rPr lang="nb-NO" smtClean="0"/>
              <a:t>12.12.2025</a:t>
            </a:fld>
            <a:endParaRPr lang="nb-NO"/>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nb-N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8219993-DBB6-024A-9B4C-46A2DD21F3A5}" type="slidenum">
              <a:rPr lang="nb-NO" smtClean="0"/>
              <a:t>‹#›</a:t>
            </a:fld>
            <a:endParaRPr lang="nb-NO"/>
          </a:p>
        </p:txBody>
      </p:sp>
    </p:spTree>
    <p:extLst>
      <p:ext uri="{BB962C8B-B14F-4D97-AF65-F5344CB8AC3E}">
        <p14:creationId xmlns:p14="http://schemas.microsoft.com/office/powerpoint/2010/main" val="19552155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en-US" dirty="0">
              <a:ea typeface="Calibri"/>
              <a:cs typeface="Calibri"/>
            </a:endParaRPr>
          </a:p>
        </p:txBody>
      </p:sp>
      <p:sp>
        <p:nvSpPr>
          <p:cNvPr id="4" name="Plassholder for lysbildenummer 3"/>
          <p:cNvSpPr>
            <a:spLocks noGrp="1"/>
          </p:cNvSpPr>
          <p:nvPr>
            <p:ph type="sldNum" sz="quarter" idx="5"/>
          </p:nvPr>
        </p:nvSpPr>
        <p:spPr/>
        <p:txBody>
          <a:bodyPr/>
          <a:lstStyle/>
          <a:p>
            <a:fld id="{38219993-DBB6-024A-9B4C-46A2DD21F3A5}" type="slidenum">
              <a:rPr lang="nb-NO" smtClean="0"/>
              <a:t>1</a:t>
            </a:fld>
            <a:endParaRPr lang="nb-NO"/>
          </a:p>
        </p:txBody>
      </p:sp>
    </p:spTree>
    <p:extLst>
      <p:ext uri="{BB962C8B-B14F-4D97-AF65-F5344CB8AC3E}">
        <p14:creationId xmlns:p14="http://schemas.microsoft.com/office/powerpoint/2010/main" val="33500493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38219993-DBB6-024A-9B4C-46A2DD21F3A5}" type="slidenum">
              <a:rPr lang="nb-NO" smtClean="0"/>
              <a:t>3</a:t>
            </a:fld>
            <a:endParaRPr lang="nb-NO"/>
          </a:p>
        </p:txBody>
      </p:sp>
    </p:spTree>
    <p:extLst>
      <p:ext uri="{BB962C8B-B14F-4D97-AF65-F5344CB8AC3E}">
        <p14:creationId xmlns:p14="http://schemas.microsoft.com/office/powerpoint/2010/main" val="34726076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a:defRPr/>
            </a:pPr>
            <a:r>
              <a:rPr lang="nb-NO" dirty="0"/>
              <a:t>Forskning viser at flere enn tidligere antatt har et anstrengt forhold til mat og kropp i svangerskap og barseltid. For noen er dette nye tanker og følelser – for andre vekkes gamle mønstre til live. Det kan være utfordrende å kjenne på endringer i kroppen, å miste følelsen av kontroll, eller å møte velmente kommentarer fra omgivelsene om vekt, form eller matvaner.</a:t>
            </a:r>
          </a:p>
          <a:p>
            <a:pPr>
              <a:defRPr/>
            </a:pPr>
            <a:endParaRPr lang="nb-NO" dirty="0"/>
          </a:p>
          <a:p>
            <a:pPr marL="0" marR="0" lvl="0" indent="0" algn="l" defTabSz="914400">
              <a:lnSpc>
                <a:spcPct val="100000"/>
              </a:lnSpc>
              <a:spcBef>
                <a:spcPts val="0"/>
              </a:spcBef>
              <a:spcAft>
                <a:spcPts val="0"/>
              </a:spcAft>
              <a:buClrTx/>
              <a:buSzTx/>
              <a:buFontTx/>
              <a:buNone/>
              <a:tabLst/>
              <a:defRPr/>
            </a:pPr>
            <a:r>
              <a:rPr lang="nb-NO" sz="1200" kern="1200">
                <a:solidFill>
                  <a:schemeClr val="tx1"/>
                </a:solidFill>
                <a:effectLst/>
                <a:latin typeface="+mn-lt"/>
                <a:ea typeface="+mn-ea"/>
                <a:cs typeface="+mn-cs"/>
              </a:rPr>
              <a:t>Å ha det vanskelig med mat og kropp er ikke uvanlig – men det er heller ikke alltid lett å snakke om. Mange holder det for seg selv, både fordi det kan være skamfullt, og fordi det ofte ikke blir spurt om. Men nettopp i denne perioden – hvor du er tett på helsetjenesten og allerede har mange tanker om hvordan du best kan ta vare på barnet ditt – kan det være ekstra viktig å få støtte.</a:t>
            </a:r>
            <a:endParaRPr lang="nb-NO">
              <a:ea typeface="+mn-ea"/>
              <a:cs typeface="+mn-cs"/>
            </a:endParaRPr>
          </a:p>
        </p:txBody>
      </p:sp>
      <p:sp>
        <p:nvSpPr>
          <p:cNvPr id="4" name="Plassholder for lysbildenummer 3"/>
          <p:cNvSpPr>
            <a:spLocks noGrp="1"/>
          </p:cNvSpPr>
          <p:nvPr>
            <p:ph type="sldNum" sz="quarter" idx="5"/>
          </p:nvPr>
        </p:nvSpPr>
        <p:spPr/>
        <p:txBody>
          <a:bodyPr/>
          <a:lstStyle/>
          <a:p>
            <a:fld id="{38219993-DBB6-024A-9B4C-46A2DD21F3A5}" type="slidenum">
              <a:rPr lang="nb-NO" smtClean="0"/>
              <a:t>4</a:t>
            </a:fld>
            <a:endParaRPr lang="nb-NO"/>
          </a:p>
        </p:txBody>
      </p:sp>
    </p:spTree>
    <p:extLst>
      <p:ext uri="{BB962C8B-B14F-4D97-AF65-F5344CB8AC3E}">
        <p14:creationId xmlns:p14="http://schemas.microsoft.com/office/powerpoint/2010/main" val="42049325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a:lnSpc>
                <a:spcPct val="100000"/>
              </a:lnSpc>
              <a:spcBef>
                <a:spcPts val="0"/>
              </a:spcBef>
              <a:spcAft>
                <a:spcPts val="0"/>
              </a:spcAft>
              <a:buClrTx/>
              <a:buSzTx/>
              <a:buFontTx/>
              <a:buNone/>
              <a:tabLst/>
              <a:defRPr/>
            </a:pPr>
            <a:r>
              <a:rPr lang="nb-NO" sz="1200" kern="1200" dirty="0">
                <a:solidFill>
                  <a:schemeClr val="tx1"/>
                </a:solidFill>
                <a:effectLst/>
                <a:latin typeface="+mn-lt"/>
                <a:ea typeface="+mn-ea"/>
                <a:cs typeface="+mn-cs"/>
              </a:rPr>
              <a:t>Det første steget er å vite at det er helt normalt å ha blandede følelser knyttet til kropp og mat i denne tiden. Det betyr ikke at du er en dårlig forelder. Tvert imot; å være åpen for å utforske disse følelsene, og eventuelt be om hjelp, viser styrke – og er et viktig bidrag til å ta vare på både deg selv og barnet ditt. Det er ikke noe rart å oppleve at det er krevende at kroppen forandrer seg gjennom en graviditet.</a:t>
            </a:r>
            <a:endParaRPr lang="nb-NO" dirty="0"/>
          </a:p>
          <a:p>
            <a:endParaRPr lang="nb-NO" dirty="0"/>
          </a:p>
        </p:txBody>
      </p:sp>
      <p:sp>
        <p:nvSpPr>
          <p:cNvPr id="4" name="Plassholder for lysbildenummer 3"/>
          <p:cNvSpPr>
            <a:spLocks noGrp="1"/>
          </p:cNvSpPr>
          <p:nvPr>
            <p:ph type="sldNum" sz="quarter" idx="5"/>
          </p:nvPr>
        </p:nvSpPr>
        <p:spPr/>
        <p:txBody>
          <a:bodyPr/>
          <a:lstStyle/>
          <a:p>
            <a:fld id="{38219993-DBB6-024A-9B4C-46A2DD21F3A5}" type="slidenum">
              <a:rPr lang="nb-NO" smtClean="0"/>
              <a:t>5</a:t>
            </a:fld>
            <a:endParaRPr lang="nb-NO"/>
          </a:p>
        </p:txBody>
      </p:sp>
    </p:spTree>
    <p:extLst>
      <p:ext uri="{BB962C8B-B14F-4D97-AF65-F5344CB8AC3E}">
        <p14:creationId xmlns:p14="http://schemas.microsoft.com/office/powerpoint/2010/main" val="3518824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b-NO" sz="1200" kern="1200" dirty="0">
                <a:solidFill>
                  <a:schemeClr val="tx1"/>
                </a:solidFill>
                <a:effectLst/>
                <a:latin typeface="+mn-lt"/>
                <a:ea typeface="+mn-ea"/>
                <a:cs typeface="+mn-cs"/>
              </a:rPr>
              <a:t>Å inkludere partneren i tanker og følelser kan gi støtte og forståelse – og gjøre det lettere å stå sammen når det er krevende. For mange partnere kan det også være utfordrende å se den de er glad i ha det vanskelig, og det er normalt å kjenne på usikkerhet, bekymring eller avmakt. Det kan hjelpe å snakke sammen om hvordan dere begge har det, og å søke støtte tidlig hvis belastningen blir stor. Å møte dette som et par – med åpenhet, nysgjerrighet og uten å dømme hverandre – kan styrke både relasjonen og foreldreskapet dere går inn i.</a:t>
            </a:r>
          </a:p>
        </p:txBody>
      </p:sp>
      <p:sp>
        <p:nvSpPr>
          <p:cNvPr id="4" name="Plassholder for lysbildenummer 3"/>
          <p:cNvSpPr>
            <a:spLocks noGrp="1"/>
          </p:cNvSpPr>
          <p:nvPr>
            <p:ph type="sldNum" sz="quarter" idx="5"/>
          </p:nvPr>
        </p:nvSpPr>
        <p:spPr/>
        <p:txBody>
          <a:bodyPr/>
          <a:lstStyle/>
          <a:p>
            <a:fld id="{38219993-DBB6-024A-9B4C-46A2DD21F3A5}" type="slidenum">
              <a:rPr lang="nb-NO" smtClean="0"/>
              <a:t>6</a:t>
            </a:fld>
            <a:endParaRPr lang="nb-NO"/>
          </a:p>
        </p:txBody>
      </p:sp>
    </p:spTree>
    <p:extLst>
      <p:ext uri="{BB962C8B-B14F-4D97-AF65-F5344CB8AC3E}">
        <p14:creationId xmlns:p14="http://schemas.microsoft.com/office/powerpoint/2010/main" val="11365966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a:defRPr/>
            </a:pPr>
            <a:r>
              <a:rPr lang="nb-NO" dirty="0"/>
              <a:t>Hvis du har strevd med mat og kropp tidligere, kan graviditeten være en sårbar tid. Kroppen forandrer seg, rutiner brytes, og gamle tanker kan dukke opp igjen. Det viktigste er ikke å klare alt selv, men å vite at du ikke trenger å stå i det alene.</a:t>
            </a:r>
          </a:p>
          <a:p>
            <a:pPr>
              <a:defRPr/>
            </a:pPr>
            <a:endParaRPr lang="nb-NO" dirty="0">
              <a:ea typeface="Calibri"/>
              <a:cs typeface="Calibri"/>
            </a:endParaRPr>
          </a:p>
          <a:p>
            <a:pPr marL="171450" indent="-171450">
              <a:lnSpc>
                <a:spcPct val="110000"/>
              </a:lnSpc>
              <a:spcBef>
                <a:spcPts val="1000"/>
              </a:spcBef>
              <a:buFont typeface="Arial"/>
              <a:buChar char="•"/>
              <a:defRPr/>
            </a:pPr>
            <a:r>
              <a:rPr lang="nb-NO" dirty="0">
                <a:solidFill>
                  <a:srgbClr val="363636"/>
                </a:solidFill>
              </a:rPr>
              <a:t>Snakk med noen du stoler på eller med helsepersonell enten på helsestasjon eller hos fastlegen. De har erfaring med å snakke om mat, kropp og følelser.</a:t>
            </a:r>
            <a:endParaRPr lang="en-US" dirty="0">
              <a:solidFill>
                <a:srgbClr val="202020"/>
              </a:solidFill>
            </a:endParaRPr>
          </a:p>
          <a:p>
            <a:pPr marL="171450" indent="-171450">
              <a:lnSpc>
                <a:spcPct val="110000"/>
              </a:lnSpc>
              <a:spcBef>
                <a:spcPts val="1000"/>
              </a:spcBef>
              <a:buFont typeface="Arial"/>
              <a:buChar char="•"/>
              <a:defRPr/>
            </a:pPr>
            <a:r>
              <a:rPr lang="nb-NO" dirty="0">
                <a:solidFill>
                  <a:srgbClr val="363636"/>
                </a:solidFill>
              </a:rPr>
              <a:t>Be om støtte tidlig. Det er lettere å få god hjelp før det utvikler seg til større vansker.</a:t>
            </a:r>
            <a:endParaRPr lang="en-US" dirty="0">
              <a:solidFill>
                <a:srgbClr val="202020"/>
              </a:solidFill>
            </a:endParaRPr>
          </a:p>
          <a:p>
            <a:pPr marL="171450" indent="-171450">
              <a:lnSpc>
                <a:spcPct val="110000"/>
              </a:lnSpc>
              <a:spcBef>
                <a:spcPts val="1000"/>
              </a:spcBef>
              <a:buFont typeface="Arial"/>
              <a:buChar char="•"/>
              <a:defRPr/>
            </a:pPr>
            <a:r>
              <a:rPr lang="nb-NO" dirty="0">
                <a:solidFill>
                  <a:srgbClr val="363636"/>
                </a:solidFill>
              </a:rPr>
              <a:t>Minn deg selv på at dette ikke handler om viljestyrke, men om sårbarhet og behov for støtte i en krevende livsfase.</a:t>
            </a:r>
            <a:endParaRPr lang="en-US" dirty="0">
              <a:solidFill>
                <a:srgbClr val="202020"/>
              </a:solidFill>
            </a:endParaRPr>
          </a:p>
          <a:p>
            <a:pPr>
              <a:lnSpc>
                <a:spcPct val="110000"/>
              </a:lnSpc>
              <a:spcBef>
                <a:spcPts val="1000"/>
              </a:spcBef>
              <a:defRPr/>
            </a:pPr>
            <a:r>
              <a:rPr lang="nb-NO" dirty="0">
                <a:solidFill>
                  <a:srgbClr val="363636"/>
                </a:solidFill>
              </a:rPr>
              <a:t>Å ta vare på deg selv – også når det gjelder hvordan du har det med mat og kropp – er en del av å ta vare på barnet ditt.</a:t>
            </a:r>
            <a:endParaRPr lang="nb-NO" dirty="0"/>
          </a:p>
        </p:txBody>
      </p:sp>
      <p:sp>
        <p:nvSpPr>
          <p:cNvPr id="4" name="Plassholder for lysbildenummer 3"/>
          <p:cNvSpPr>
            <a:spLocks noGrp="1"/>
          </p:cNvSpPr>
          <p:nvPr>
            <p:ph type="sldNum" sz="quarter" idx="5"/>
          </p:nvPr>
        </p:nvSpPr>
        <p:spPr/>
        <p:txBody>
          <a:bodyPr/>
          <a:lstStyle/>
          <a:p>
            <a:fld id="{38219993-DBB6-024A-9B4C-46A2DD21F3A5}" type="slidenum">
              <a:rPr lang="nb-NO" smtClean="0"/>
              <a:t>7</a:t>
            </a:fld>
            <a:endParaRPr lang="nb-NO"/>
          </a:p>
        </p:txBody>
      </p:sp>
    </p:spTree>
    <p:extLst>
      <p:ext uri="{BB962C8B-B14F-4D97-AF65-F5344CB8AC3E}">
        <p14:creationId xmlns:p14="http://schemas.microsoft.com/office/powerpoint/2010/main" val="354955680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Forside">
    <p:spTree>
      <p:nvGrpSpPr>
        <p:cNvPr id="1" name=""/>
        <p:cNvGrpSpPr/>
        <p:nvPr/>
      </p:nvGrpSpPr>
      <p:grpSpPr>
        <a:xfrm>
          <a:off x="0" y="0"/>
          <a:ext cx="0" cy="0"/>
          <a:chOff x="0" y="0"/>
          <a:chExt cx="0" cy="0"/>
        </a:xfrm>
      </p:grpSpPr>
      <p:sp>
        <p:nvSpPr>
          <p:cNvPr id="6" name="Round Single Corner of Rectangle 5">
            <a:extLst>
              <a:ext uri="{FF2B5EF4-FFF2-40B4-BE49-F238E27FC236}">
                <a16:creationId xmlns:a16="http://schemas.microsoft.com/office/drawing/2014/main" id="{BFECD28A-B69E-4F54-C276-99260D28CD3A}"/>
              </a:ext>
              <a:ext uri="{C183D7F6-B498-43B3-948B-1728B52AA6E4}">
                <adec:decorative xmlns:adec="http://schemas.microsoft.com/office/drawing/2017/decorative" val="1"/>
              </a:ext>
            </a:extLst>
          </p:cNvPr>
          <p:cNvSpPr/>
          <p:nvPr userDrawn="1"/>
        </p:nvSpPr>
        <p:spPr>
          <a:xfrm flipV="1">
            <a:off x="0" y="0"/>
            <a:ext cx="12192000" cy="4918229"/>
          </a:xfrm>
          <a:prstGeom prst="round1Rect">
            <a:avLst>
              <a:gd name="adj" fmla="val 14069"/>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dirty="0"/>
          </a:p>
        </p:txBody>
      </p:sp>
      <p:sp>
        <p:nvSpPr>
          <p:cNvPr id="2" name="Title 1">
            <a:extLst>
              <a:ext uri="{FF2B5EF4-FFF2-40B4-BE49-F238E27FC236}">
                <a16:creationId xmlns:a16="http://schemas.microsoft.com/office/drawing/2014/main" id="{E6588A2A-295F-06C4-F34B-DDA0AF8756EC}"/>
              </a:ext>
            </a:extLst>
          </p:cNvPr>
          <p:cNvSpPr>
            <a:spLocks noGrp="1"/>
          </p:cNvSpPr>
          <p:nvPr>
            <p:ph type="title"/>
          </p:nvPr>
        </p:nvSpPr>
        <p:spPr>
          <a:xfrm>
            <a:off x="1774825" y="1230223"/>
            <a:ext cx="8642350" cy="2381430"/>
          </a:xfrm>
        </p:spPr>
        <p:txBody>
          <a:bodyPr anchor="b" anchorCtr="0">
            <a:normAutofit/>
          </a:bodyPr>
          <a:lstStyle>
            <a:lvl1pPr>
              <a:lnSpc>
                <a:spcPct val="80000"/>
              </a:lnSpc>
              <a:defRPr sz="6000" b="0" i="0">
                <a:solidFill>
                  <a:schemeClr val="bg1"/>
                </a:solidFill>
                <a:latin typeface="Roboto Lt" panose="02000000000000000000" pitchFamily="2" charset="0"/>
                <a:ea typeface="Roboto Lt" panose="02000000000000000000" pitchFamily="2" charset="0"/>
                <a:cs typeface="Roboto Lt" panose="02000000000000000000" pitchFamily="2" charset="0"/>
              </a:defRPr>
            </a:lvl1pPr>
          </a:lstStyle>
          <a:p>
            <a:r>
              <a:rPr lang="nb-NO"/>
              <a:t>Klikk for å redigere tittelstil</a:t>
            </a:r>
            <a:endParaRPr lang="nb-NO" dirty="0"/>
          </a:p>
        </p:txBody>
      </p:sp>
      <p:sp>
        <p:nvSpPr>
          <p:cNvPr id="4" name="Text Placeholder 13">
            <a:extLst>
              <a:ext uri="{FF2B5EF4-FFF2-40B4-BE49-F238E27FC236}">
                <a16:creationId xmlns:a16="http://schemas.microsoft.com/office/drawing/2014/main" id="{7244C19D-6F93-5460-EE6C-1891BF2105A6}"/>
              </a:ext>
            </a:extLst>
          </p:cNvPr>
          <p:cNvSpPr>
            <a:spLocks noGrp="1"/>
          </p:cNvSpPr>
          <p:nvPr>
            <p:ph type="body" sz="quarter" idx="14"/>
          </p:nvPr>
        </p:nvSpPr>
        <p:spPr>
          <a:xfrm>
            <a:off x="1774827" y="3867771"/>
            <a:ext cx="8642348" cy="384175"/>
          </a:xfrm>
        </p:spPr>
        <p:txBody>
          <a:bodyPr>
            <a:normAutofit/>
          </a:bodyPr>
          <a:lstStyle>
            <a:lvl1pPr marL="0" indent="0">
              <a:buNone/>
              <a:defRPr sz="2000" b="1" i="0">
                <a:solidFill>
                  <a:schemeClr val="bg1"/>
                </a:solidFill>
                <a:latin typeface="+mn-lt"/>
                <a:ea typeface="Roboto" panose="02000000000000000000" pitchFamily="2" charset="0"/>
                <a:cs typeface="Roboto" panose="02000000000000000000" pitchFamily="2" charset="0"/>
              </a:defRPr>
            </a:lvl1pPr>
          </a:lstStyle>
          <a:p>
            <a:pPr lvl="0"/>
            <a:r>
              <a:rPr lang="nb-NO"/>
              <a:t>Klikk for å redigere tekststiler i malen</a:t>
            </a:r>
          </a:p>
        </p:txBody>
      </p:sp>
      <p:sp>
        <p:nvSpPr>
          <p:cNvPr id="13" name="Text Placeholder 13">
            <a:extLst>
              <a:ext uri="{FF2B5EF4-FFF2-40B4-BE49-F238E27FC236}">
                <a16:creationId xmlns:a16="http://schemas.microsoft.com/office/drawing/2014/main" id="{8854B41D-D927-3848-062F-33BAEBA1F099}"/>
              </a:ext>
            </a:extLst>
          </p:cNvPr>
          <p:cNvSpPr>
            <a:spLocks noGrp="1"/>
          </p:cNvSpPr>
          <p:nvPr>
            <p:ph type="body" sz="quarter" idx="13"/>
          </p:nvPr>
        </p:nvSpPr>
        <p:spPr>
          <a:xfrm>
            <a:off x="1774825" y="5364170"/>
            <a:ext cx="8642350" cy="360000"/>
          </a:xfrm>
        </p:spPr>
        <p:txBody>
          <a:bodyPr>
            <a:normAutofit/>
          </a:bodyPr>
          <a:lstStyle>
            <a:lvl1pPr marL="0" indent="0">
              <a:buNone/>
              <a:defRPr sz="1600">
                <a:solidFill>
                  <a:schemeClr val="tx1">
                    <a:lumMod val="90000"/>
                    <a:lumOff val="10000"/>
                  </a:schemeClr>
                </a:solidFill>
              </a:defRPr>
            </a:lvl1pPr>
          </a:lstStyle>
          <a:p>
            <a:pPr lvl="0"/>
            <a:r>
              <a:rPr lang="nb-NO"/>
              <a:t>Klikk for å redigere tekststiler i malen</a:t>
            </a:r>
          </a:p>
        </p:txBody>
      </p:sp>
      <p:sp>
        <p:nvSpPr>
          <p:cNvPr id="12" name="Round Single Corner of Rectangle 11">
            <a:extLst>
              <a:ext uri="{FF2B5EF4-FFF2-40B4-BE49-F238E27FC236}">
                <a16:creationId xmlns:a16="http://schemas.microsoft.com/office/drawing/2014/main" id="{9A5807E1-2F61-C5BC-3B43-D9F6EA7D5977}"/>
              </a:ext>
              <a:ext uri="{C183D7F6-B498-43B3-948B-1728B52AA6E4}">
                <adec:decorative xmlns:adec="http://schemas.microsoft.com/office/drawing/2017/decorative" val="1"/>
              </a:ext>
            </a:extLst>
          </p:cNvPr>
          <p:cNvSpPr/>
          <p:nvPr userDrawn="1"/>
        </p:nvSpPr>
        <p:spPr>
          <a:xfrm flipV="1">
            <a:off x="1774825" y="5734800"/>
            <a:ext cx="270000" cy="90000"/>
          </a:xfrm>
          <a:prstGeom prst="round1Rect">
            <a:avLst>
              <a:gd name="adj" fmla="val 44889"/>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3" name="Logo" descr="Logo Helsedirektoratet">
            <a:extLst>
              <a:ext uri="{FF2B5EF4-FFF2-40B4-BE49-F238E27FC236}">
                <a16:creationId xmlns:a16="http://schemas.microsoft.com/office/drawing/2014/main" id="{DC969169-90CA-C642-D2A3-D4EF78CE2D7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576794" y="621653"/>
            <a:ext cx="3079344" cy="396000"/>
          </a:xfrm>
          <a:prstGeom prst="rect">
            <a:avLst/>
          </a:prstGeom>
        </p:spPr>
      </p:pic>
    </p:spTree>
    <p:extLst>
      <p:ext uri="{BB962C8B-B14F-4D97-AF65-F5344CB8AC3E}">
        <p14:creationId xmlns:p14="http://schemas.microsoft.com/office/powerpoint/2010/main" val="676676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 spalter m titler">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A589007-EE6A-CEE5-F2FA-FE9335F60F8E}"/>
              </a:ext>
            </a:extLst>
          </p:cNvPr>
          <p:cNvSpPr>
            <a:spLocks noGrp="1"/>
          </p:cNvSpPr>
          <p:nvPr>
            <p:ph type="body" idx="1"/>
          </p:nvPr>
        </p:nvSpPr>
        <p:spPr>
          <a:xfrm>
            <a:off x="695326" y="1952624"/>
            <a:ext cx="3607541" cy="640800"/>
          </a:xfrm>
        </p:spPr>
        <p:txBody>
          <a:bodyPr rIns="360000" bIns="0" anchor="ctr" anchorCtr="0">
            <a:normAutofit/>
          </a:bodyPr>
          <a:lstStyle>
            <a:lvl1pPr marL="0" indent="0">
              <a:lnSpc>
                <a:spcPct val="90000"/>
              </a:lnSpc>
              <a:spcBef>
                <a:spcPts val="500"/>
              </a:spcBef>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Content Placeholder 3">
            <a:extLst>
              <a:ext uri="{FF2B5EF4-FFF2-40B4-BE49-F238E27FC236}">
                <a16:creationId xmlns:a16="http://schemas.microsoft.com/office/drawing/2014/main" id="{ED6AD26A-0116-97EC-222C-2E0124CA95C9}"/>
              </a:ext>
            </a:extLst>
          </p:cNvPr>
          <p:cNvSpPr>
            <a:spLocks noGrp="1"/>
          </p:cNvSpPr>
          <p:nvPr>
            <p:ph sz="half" idx="2"/>
          </p:nvPr>
        </p:nvSpPr>
        <p:spPr>
          <a:xfrm>
            <a:off x="695326" y="2682240"/>
            <a:ext cx="3607541" cy="3626485"/>
          </a:xfrm>
        </p:spPr>
        <p:txBody>
          <a:bodyPr rIns="360000"/>
          <a:lstStyle>
            <a:lvl1pPr>
              <a:defRPr sz="2000"/>
            </a:lvl1pPr>
            <a:lvl2pPr>
              <a:defRPr sz="1600"/>
            </a:lvl2pPr>
            <a:lvl3pPr>
              <a:defRPr sz="1600"/>
            </a:lvl3pPr>
            <a:lvl4pPr>
              <a:defRPr sz="1600"/>
            </a:lvl4pPr>
            <a:lvl5pPr>
              <a:defRPr sz="1600"/>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10" name="Text Placeholder 2">
            <a:extLst>
              <a:ext uri="{FF2B5EF4-FFF2-40B4-BE49-F238E27FC236}">
                <a16:creationId xmlns:a16="http://schemas.microsoft.com/office/drawing/2014/main" id="{885EAB28-73FB-15AD-8FFA-850775457B5F}"/>
              </a:ext>
            </a:extLst>
          </p:cNvPr>
          <p:cNvSpPr>
            <a:spLocks noGrp="1"/>
          </p:cNvSpPr>
          <p:nvPr>
            <p:ph type="body" idx="13"/>
          </p:nvPr>
        </p:nvSpPr>
        <p:spPr>
          <a:xfrm>
            <a:off x="4314016" y="1952624"/>
            <a:ext cx="3593358" cy="640800"/>
          </a:xfrm>
        </p:spPr>
        <p:txBody>
          <a:bodyPr rIns="360000" bIns="0" anchor="ctr" anchorCtr="0">
            <a:normAutofit/>
          </a:bodyPr>
          <a:lstStyle>
            <a:lvl1pPr marL="0" indent="0">
              <a:lnSpc>
                <a:spcPct val="90000"/>
              </a:lnSpc>
              <a:spcBef>
                <a:spcPts val="500"/>
              </a:spcBef>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11" name="Content Placeholder 3">
            <a:extLst>
              <a:ext uri="{FF2B5EF4-FFF2-40B4-BE49-F238E27FC236}">
                <a16:creationId xmlns:a16="http://schemas.microsoft.com/office/drawing/2014/main" id="{6714B490-DEDA-F33A-F9B2-0AE24945E319}"/>
              </a:ext>
            </a:extLst>
          </p:cNvPr>
          <p:cNvSpPr>
            <a:spLocks noGrp="1"/>
          </p:cNvSpPr>
          <p:nvPr>
            <p:ph sz="half" idx="14"/>
          </p:nvPr>
        </p:nvSpPr>
        <p:spPr>
          <a:xfrm>
            <a:off x="4314016" y="2682240"/>
            <a:ext cx="3582210" cy="3626485"/>
          </a:xfrm>
        </p:spPr>
        <p:txBody>
          <a:bodyPr rIns="360000"/>
          <a:lstStyle>
            <a:lvl1pPr>
              <a:defRPr sz="2000"/>
            </a:lvl1pPr>
            <a:lvl2pPr>
              <a:defRPr sz="1600"/>
            </a:lvl2pPr>
            <a:lvl3pPr>
              <a:defRPr sz="1600"/>
            </a:lvl3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5" name="Text Placeholder 4">
            <a:extLst>
              <a:ext uri="{FF2B5EF4-FFF2-40B4-BE49-F238E27FC236}">
                <a16:creationId xmlns:a16="http://schemas.microsoft.com/office/drawing/2014/main" id="{5E9E8A8E-D4FD-4060-A885-5E54552CA149}"/>
              </a:ext>
            </a:extLst>
          </p:cNvPr>
          <p:cNvSpPr>
            <a:spLocks noGrp="1"/>
          </p:cNvSpPr>
          <p:nvPr>
            <p:ph type="body" sz="quarter" idx="3"/>
          </p:nvPr>
        </p:nvSpPr>
        <p:spPr>
          <a:xfrm>
            <a:off x="7921554" y="1952624"/>
            <a:ext cx="3575120" cy="640800"/>
          </a:xfrm>
        </p:spPr>
        <p:txBody>
          <a:bodyPr rIns="360000" bIns="0" anchor="ctr" anchorCtr="0">
            <a:normAutofit/>
          </a:bodyPr>
          <a:lstStyle>
            <a:lvl1pPr marL="0" indent="0">
              <a:lnSpc>
                <a:spcPct val="90000"/>
              </a:lnSpc>
              <a:spcBef>
                <a:spcPts val="500"/>
              </a:spcBef>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Content Placeholder 5">
            <a:extLst>
              <a:ext uri="{FF2B5EF4-FFF2-40B4-BE49-F238E27FC236}">
                <a16:creationId xmlns:a16="http://schemas.microsoft.com/office/drawing/2014/main" id="{549D0006-ABEB-2E7C-4B72-BF63DC731E71}"/>
              </a:ext>
            </a:extLst>
          </p:cNvPr>
          <p:cNvSpPr>
            <a:spLocks noGrp="1"/>
          </p:cNvSpPr>
          <p:nvPr>
            <p:ph sz="quarter" idx="4"/>
          </p:nvPr>
        </p:nvSpPr>
        <p:spPr>
          <a:xfrm>
            <a:off x="7921553" y="2682240"/>
            <a:ext cx="3575120" cy="3626483"/>
          </a:xfrm>
        </p:spPr>
        <p:txBody>
          <a:bodyPr rIns="360000"/>
          <a:lstStyle>
            <a:lvl1pPr>
              <a:defRPr sz="2000">
                <a:latin typeface="+mn-lt"/>
                <a:ea typeface="Roboto" panose="02000000000000000000" pitchFamily="2" charset="0"/>
                <a:cs typeface="Roboto" panose="02000000000000000000" pitchFamily="2" charset="0"/>
              </a:defRPr>
            </a:lvl1pPr>
            <a:lvl2pPr>
              <a:defRPr sz="1600">
                <a:latin typeface="+mn-lt"/>
                <a:ea typeface="Roboto" panose="02000000000000000000" pitchFamily="2" charset="0"/>
                <a:cs typeface="Roboto" panose="02000000000000000000" pitchFamily="2" charset="0"/>
              </a:defRPr>
            </a:lvl2pPr>
            <a:lvl3pPr>
              <a:defRPr sz="1600">
                <a:latin typeface="+mn-lt"/>
                <a:ea typeface="Roboto" panose="02000000000000000000" pitchFamily="2" charset="0"/>
                <a:cs typeface="Roboto" panose="02000000000000000000" pitchFamily="2" charset="0"/>
              </a:defRPr>
            </a:lvl3pPr>
            <a:lvl4pPr>
              <a:defRPr sz="1600">
                <a:latin typeface="+mn-lt"/>
                <a:ea typeface="Roboto" panose="02000000000000000000" pitchFamily="2" charset="0"/>
                <a:cs typeface="Roboto" panose="02000000000000000000" pitchFamily="2" charset="0"/>
              </a:defRPr>
            </a:lvl4pPr>
            <a:lvl5pPr>
              <a:defRPr sz="1600">
                <a:latin typeface="+mn-lt"/>
                <a:ea typeface="Roboto" panose="02000000000000000000" pitchFamily="2" charset="0"/>
                <a:cs typeface="Roboto" panose="02000000000000000000" pitchFamily="2" charset="0"/>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13" name="Plassholder for dato 12">
            <a:extLst>
              <a:ext uri="{FF2B5EF4-FFF2-40B4-BE49-F238E27FC236}">
                <a16:creationId xmlns:a16="http://schemas.microsoft.com/office/drawing/2014/main" id="{ADE11266-A348-59EE-BC97-CD0F4FEA4675}"/>
              </a:ext>
              <a:ext uri="{C183D7F6-B498-43B3-948B-1728B52AA6E4}">
                <adec:decorative xmlns:adec="http://schemas.microsoft.com/office/drawing/2017/decorative" val="1"/>
              </a:ext>
            </a:extLst>
          </p:cNvPr>
          <p:cNvSpPr>
            <a:spLocks noGrp="1"/>
          </p:cNvSpPr>
          <p:nvPr>
            <p:ph type="dt" sz="half" idx="15"/>
          </p:nvPr>
        </p:nvSpPr>
        <p:spPr/>
        <p:txBody>
          <a:bodyPr/>
          <a:lstStyle/>
          <a:p>
            <a:fld id="{7221F62F-3B54-0E42-8AFB-EBC08EA5D715}" type="datetime1">
              <a:rPr lang="nb-NO" smtClean="0"/>
              <a:t>12.12.2025</a:t>
            </a:fld>
            <a:endParaRPr lang="nb-NO" dirty="0"/>
          </a:p>
        </p:txBody>
      </p:sp>
      <p:sp>
        <p:nvSpPr>
          <p:cNvPr id="14" name="Plassholder for bunntekst 13">
            <a:extLst>
              <a:ext uri="{FF2B5EF4-FFF2-40B4-BE49-F238E27FC236}">
                <a16:creationId xmlns:a16="http://schemas.microsoft.com/office/drawing/2014/main" id="{6C8C9645-CF8F-B4DC-A308-EC68F383E291}"/>
              </a:ext>
              <a:ext uri="{C183D7F6-B498-43B3-948B-1728B52AA6E4}">
                <adec:decorative xmlns:adec="http://schemas.microsoft.com/office/drawing/2017/decorative" val="1"/>
              </a:ext>
            </a:extLst>
          </p:cNvPr>
          <p:cNvSpPr>
            <a:spLocks noGrp="1"/>
          </p:cNvSpPr>
          <p:nvPr>
            <p:ph type="ftr" sz="quarter" idx="16"/>
          </p:nvPr>
        </p:nvSpPr>
        <p:spPr/>
        <p:txBody>
          <a:bodyPr/>
          <a:lstStyle/>
          <a:p>
            <a:endParaRPr lang="nb-NO" dirty="0"/>
          </a:p>
        </p:txBody>
      </p:sp>
      <p:sp>
        <p:nvSpPr>
          <p:cNvPr id="16" name="Plassholder for lysbildenummer 15">
            <a:extLst>
              <a:ext uri="{FF2B5EF4-FFF2-40B4-BE49-F238E27FC236}">
                <a16:creationId xmlns:a16="http://schemas.microsoft.com/office/drawing/2014/main" id="{200AE5F9-1C2E-04BF-1A0A-2C503246A3F3}"/>
              </a:ext>
              <a:ext uri="{C183D7F6-B498-43B3-948B-1728B52AA6E4}">
                <adec:decorative xmlns:adec="http://schemas.microsoft.com/office/drawing/2017/decorative" val="1"/>
              </a:ext>
            </a:extLst>
          </p:cNvPr>
          <p:cNvSpPr>
            <a:spLocks noGrp="1"/>
          </p:cNvSpPr>
          <p:nvPr>
            <p:ph type="sldNum" sz="quarter" idx="17"/>
          </p:nvPr>
        </p:nvSpPr>
        <p:spPr/>
        <p:txBody>
          <a:bodyPr/>
          <a:lstStyle/>
          <a:p>
            <a:fld id="{341FD356-1CC0-514B-B5D9-F98600AAE6F5}" type="slidenum">
              <a:rPr lang="nb-NO" smtClean="0"/>
              <a:pPr/>
              <a:t>‹#›</a:t>
            </a:fld>
            <a:endParaRPr lang="nb-NO" dirty="0"/>
          </a:p>
        </p:txBody>
      </p:sp>
      <p:sp>
        <p:nvSpPr>
          <p:cNvPr id="7" name="Tittel 6">
            <a:extLst>
              <a:ext uri="{FF2B5EF4-FFF2-40B4-BE49-F238E27FC236}">
                <a16:creationId xmlns:a16="http://schemas.microsoft.com/office/drawing/2014/main" id="{ED3C7BFD-1BF8-0A49-36D6-509010B02104}"/>
              </a:ext>
            </a:extLst>
          </p:cNvPr>
          <p:cNvSpPr>
            <a:spLocks noGrp="1"/>
          </p:cNvSpPr>
          <p:nvPr>
            <p:ph type="title"/>
          </p:nvPr>
        </p:nvSpPr>
        <p:spPr/>
        <p:txBody>
          <a:bodyPr/>
          <a:lstStyle/>
          <a:p>
            <a:r>
              <a:rPr lang="nb-NO"/>
              <a:t>Klikk for å redigere tittelstil</a:t>
            </a:r>
          </a:p>
        </p:txBody>
      </p:sp>
    </p:spTree>
    <p:extLst>
      <p:ext uri="{BB962C8B-B14F-4D97-AF65-F5344CB8AC3E}">
        <p14:creationId xmlns:p14="http://schemas.microsoft.com/office/powerpoint/2010/main" val="17215955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un tittel">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EFD6B9E7-B6FB-087E-FC82-BD56A087DB1D}"/>
              </a:ext>
              <a:ext uri="{C183D7F6-B498-43B3-948B-1728B52AA6E4}">
                <adec:decorative xmlns:adec="http://schemas.microsoft.com/office/drawing/2017/decorative" val="1"/>
              </a:ext>
            </a:extLst>
          </p:cNvPr>
          <p:cNvSpPr>
            <a:spLocks noGrp="1"/>
          </p:cNvSpPr>
          <p:nvPr>
            <p:ph type="dt" sz="half" idx="10"/>
          </p:nvPr>
        </p:nvSpPr>
        <p:spPr/>
        <p:txBody>
          <a:bodyPr/>
          <a:lstStyle/>
          <a:p>
            <a:fld id="{FA45C740-A630-4442-9977-AD2D7D793CB7}" type="datetime1">
              <a:rPr lang="nb-NO" smtClean="0"/>
              <a:t>12.12.2025</a:t>
            </a:fld>
            <a:endParaRPr lang="nb-NO" dirty="0"/>
          </a:p>
        </p:txBody>
      </p:sp>
      <p:sp>
        <p:nvSpPr>
          <p:cNvPr id="4" name="Footer Placeholder 3">
            <a:extLst>
              <a:ext uri="{FF2B5EF4-FFF2-40B4-BE49-F238E27FC236}">
                <a16:creationId xmlns:a16="http://schemas.microsoft.com/office/drawing/2014/main" id="{48582882-1AFD-8368-DC25-8BE3A36837D9}"/>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nb-NO" dirty="0"/>
          </a:p>
        </p:txBody>
      </p:sp>
      <p:sp>
        <p:nvSpPr>
          <p:cNvPr id="5" name="Slide Number Placeholder 4">
            <a:extLst>
              <a:ext uri="{FF2B5EF4-FFF2-40B4-BE49-F238E27FC236}">
                <a16:creationId xmlns:a16="http://schemas.microsoft.com/office/drawing/2014/main" id="{9A5A7056-BE92-285B-A069-416591C481BB}"/>
              </a:ext>
              <a:ext uri="{C183D7F6-B498-43B3-948B-1728B52AA6E4}">
                <adec:decorative xmlns:adec="http://schemas.microsoft.com/office/drawing/2017/decorative" val="1"/>
              </a:ext>
            </a:extLst>
          </p:cNvPr>
          <p:cNvSpPr>
            <a:spLocks noGrp="1"/>
          </p:cNvSpPr>
          <p:nvPr>
            <p:ph type="sldNum" sz="quarter" idx="12"/>
          </p:nvPr>
        </p:nvSpPr>
        <p:spPr/>
        <p:txBody>
          <a:bodyPr/>
          <a:lstStyle/>
          <a:p>
            <a:fld id="{341FD356-1CC0-514B-B5D9-F98600AAE6F5}" type="slidenum">
              <a:rPr lang="nb-NO" smtClean="0"/>
              <a:pPr/>
              <a:t>‹#›</a:t>
            </a:fld>
            <a:endParaRPr lang="nb-NO" dirty="0"/>
          </a:p>
        </p:txBody>
      </p:sp>
      <p:sp>
        <p:nvSpPr>
          <p:cNvPr id="7" name="Tittel 6">
            <a:extLst>
              <a:ext uri="{FF2B5EF4-FFF2-40B4-BE49-F238E27FC236}">
                <a16:creationId xmlns:a16="http://schemas.microsoft.com/office/drawing/2014/main" id="{19988604-B493-3FD9-9195-963708D49754}"/>
              </a:ext>
            </a:extLst>
          </p:cNvPr>
          <p:cNvSpPr>
            <a:spLocks noGrp="1"/>
          </p:cNvSpPr>
          <p:nvPr>
            <p:ph type="title"/>
          </p:nvPr>
        </p:nvSpPr>
        <p:spPr/>
        <p:txBody>
          <a:bodyPr/>
          <a:lstStyle/>
          <a:p>
            <a:r>
              <a:rPr lang="nb-NO"/>
              <a:t>Klikk for å redigere tittelstil</a:t>
            </a:r>
          </a:p>
        </p:txBody>
      </p:sp>
    </p:spTree>
    <p:extLst>
      <p:ext uri="{BB962C8B-B14F-4D97-AF65-F5344CB8AC3E}">
        <p14:creationId xmlns:p14="http://schemas.microsoft.com/office/powerpoint/2010/main" val="12802141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omt">
    <p:spTree>
      <p:nvGrpSpPr>
        <p:cNvPr id="1" name=""/>
        <p:cNvGrpSpPr/>
        <p:nvPr/>
      </p:nvGrpSpPr>
      <p:grpSpPr>
        <a:xfrm>
          <a:off x="0" y="0"/>
          <a:ext cx="0" cy="0"/>
          <a:chOff x="0" y="0"/>
          <a:chExt cx="0" cy="0"/>
        </a:xfrm>
      </p:grpSpPr>
      <p:sp>
        <p:nvSpPr>
          <p:cNvPr id="2" name="Plassholder for dato 1">
            <a:extLst>
              <a:ext uri="{FF2B5EF4-FFF2-40B4-BE49-F238E27FC236}">
                <a16:creationId xmlns:a16="http://schemas.microsoft.com/office/drawing/2014/main" id="{39969859-2B5A-915B-2E94-B776F4AECBC5}"/>
              </a:ext>
            </a:extLst>
          </p:cNvPr>
          <p:cNvSpPr>
            <a:spLocks noGrp="1"/>
          </p:cNvSpPr>
          <p:nvPr>
            <p:ph type="dt" sz="half" idx="10"/>
          </p:nvPr>
        </p:nvSpPr>
        <p:spPr/>
        <p:txBody>
          <a:bodyPr/>
          <a:lstStyle/>
          <a:p>
            <a:fld id="{46BFACAA-5F39-9249-80B2-917BDC718A2F}" type="datetime1">
              <a:rPr lang="nb-NO" smtClean="0"/>
              <a:t>12.12.2025</a:t>
            </a:fld>
            <a:endParaRPr lang="nb-NO"/>
          </a:p>
        </p:txBody>
      </p:sp>
      <p:sp>
        <p:nvSpPr>
          <p:cNvPr id="3" name="Plassholder for bunntekst 2">
            <a:extLst>
              <a:ext uri="{FF2B5EF4-FFF2-40B4-BE49-F238E27FC236}">
                <a16:creationId xmlns:a16="http://schemas.microsoft.com/office/drawing/2014/main" id="{AA734D31-9FD8-A723-F585-288B71A9714A}"/>
              </a:ext>
            </a:extLst>
          </p:cNvPr>
          <p:cNvSpPr>
            <a:spLocks noGrp="1"/>
          </p:cNvSpPr>
          <p:nvPr>
            <p:ph type="ftr" sz="quarter" idx="11"/>
          </p:nvPr>
        </p:nvSpPr>
        <p:spPr/>
        <p:txBody>
          <a:bodyPr/>
          <a:lstStyle/>
          <a:p>
            <a:endParaRPr lang="nb-NO"/>
          </a:p>
        </p:txBody>
      </p:sp>
      <p:sp>
        <p:nvSpPr>
          <p:cNvPr id="4" name="Plassholder for lysbildenummer 3">
            <a:extLst>
              <a:ext uri="{FF2B5EF4-FFF2-40B4-BE49-F238E27FC236}">
                <a16:creationId xmlns:a16="http://schemas.microsoft.com/office/drawing/2014/main" id="{C583BFF6-52FA-DCA5-B37A-98E69BBD9870}"/>
              </a:ext>
            </a:extLst>
          </p:cNvPr>
          <p:cNvSpPr>
            <a:spLocks noGrp="1"/>
          </p:cNvSpPr>
          <p:nvPr>
            <p:ph type="sldNum" sz="quarter" idx="12"/>
          </p:nvPr>
        </p:nvSpPr>
        <p:spPr/>
        <p:txBody>
          <a:bodyPr/>
          <a:lstStyle/>
          <a:p>
            <a:fld id="{B34EDD09-BF3E-D547-AB07-D5CB3C7C5447}" type="slidenum">
              <a:rPr lang="nb-NO" smtClean="0"/>
              <a:t>‹#›</a:t>
            </a:fld>
            <a:endParaRPr lang="nb-NO"/>
          </a:p>
        </p:txBody>
      </p:sp>
      <p:sp>
        <p:nvSpPr>
          <p:cNvPr id="5" name="Tittel 4">
            <a:extLst>
              <a:ext uri="{FF2B5EF4-FFF2-40B4-BE49-F238E27FC236}">
                <a16:creationId xmlns:a16="http://schemas.microsoft.com/office/drawing/2014/main" id="{0301DB44-273E-E161-2A2B-03149E3AE3C9}"/>
              </a:ext>
            </a:extLst>
          </p:cNvPr>
          <p:cNvSpPr>
            <a:spLocks noGrp="1"/>
          </p:cNvSpPr>
          <p:nvPr>
            <p:ph type="title" hasCustomPrompt="1"/>
          </p:nvPr>
        </p:nvSpPr>
        <p:spPr>
          <a:xfrm>
            <a:off x="0" y="-829160"/>
            <a:ext cx="6005593" cy="720000"/>
          </a:xfrm>
        </p:spPr>
        <p:txBody>
          <a:bodyPr anchor="b">
            <a:normAutofit/>
          </a:bodyPr>
          <a:lstStyle>
            <a:lvl1pPr>
              <a:defRPr sz="1400"/>
            </a:lvl1pPr>
          </a:lstStyle>
          <a:p>
            <a:r>
              <a:rPr lang="nb-NO" dirty="0"/>
              <a:t>Sett inn tittel for skjermopplesing</a:t>
            </a:r>
          </a:p>
        </p:txBody>
      </p:sp>
    </p:spTree>
    <p:extLst>
      <p:ext uri="{BB962C8B-B14F-4D97-AF65-F5344CB8AC3E}">
        <p14:creationId xmlns:p14="http://schemas.microsoft.com/office/powerpoint/2010/main" val="6645755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abell, maks bredde">
    <p:spTree>
      <p:nvGrpSpPr>
        <p:cNvPr id="1" name=""/>
        <p:cNvGrpSpPr/>
        <p:nvPr/>
      </p:nvGrpSpPr>
      <p:grpSpPr>
        <a:xfrm>
          <a:off x="0" y="0"/>
          <a:ext cx="0" cy="0"/>
          <a:chOff x="0" y="0"/>
          <a:chExt cx="0" cy="0"/>
        </a:xfrm>
      </p:grpSpPr>
      <p:sp>
        <p:nvSpPr>
          <p:cNvPr id="7" name="Table Placeholder 6">
            <a:extLst>
              <a:ext uri="{FF2B5EF4-FFF2-40B4-BE49-F238E27FC236}">
                <a16:creationId xmlns:a16="http://schemas.microsoft.com/office/drawing/2014/main" id="{A11A416E-05A1-B14E-C8B2-BA4954892394}"/>
              </a:ext>
            </a:extLst>
          </p:cNvPr>
          <p:cNvSpPr>
            <a:spLocks noGrp="1"/>
          </p:cNvSpPr>
          <p:nvPr>
            <p:ph type="tbl" sz="quarter" idx="13"/>
          </p:nvPr>
        </p:nvSpPr>
        <p:spPr>
          <a:xfrm>
            <a:off x="695325" y="1665288"/>
            <a:ext cx="11161713" cy="4643435"/>
          </a:xfrm>
        </p:spPr>
        <p:txBody>
          <a:bodyPr/>
          <a:lstStyle>
            <a:lvl1pPr marL="0" indent="0" algn="ctr">
              <a:buNone/>
              <a:defRPr/>
            </a:lvl1pPr>
          </a:lstStyle>
          <a:p>
            <a:r>
              <a:rPr lang="nb-NO"/>
              <a:t>Klikk ikonet for å legge til en tabell</a:t>
            </a:r>
            <a:endParaRPr lang="nb-NO" dirty="0"/>
          </a:p>
        </p:txBody>
      </p:sp>
      <p:sp>
        <p:nvSpPr>
          <p:cNvPr id="3" name="Date Placeholder 2">
            <a:extLst>
              <a:ext uri="{FF2B5EF4-FFF2-40B4-BE49-F238E27FC236}">
                <a16:creationId xmlns:a16="http://schemas.microsoft.com/office/drawing/2014/main" id="{EFD6B9E7-B6FB-087E-FC82-BD56A087DB1D}"/>
              </a:ext>
              <a:ext uri="{C183D7F6-B498-43B3-948B-1728B52AA6E4}">
                <adec:decorative xmlns:adec="http://schemas.microsoft.com/office/drawing/2017/decorative" val="1"/>
              </a:ext>
            </a:extLst>
          </p:cNvPr>
          <p:cNvSpPr>
            <a:spLocks noGrp="1"/>
          </p:cNvSpPr>
          <p:nvPr>
            <p:ph type="dt" sz="half" idx="10"/>
          </p:nvPr>
        </p:nvSpPr>
        <p:spPr/>
        <p:txBody>
          <a:bodyPr/>
          <a:lstStyle/>
          <a:p>
            <a:fld id="{4EC7330F-AE98-F741-8C9A-632A2F134DCC}" type="datetime1">
              <a:rPr lang="nb-NO" smtClean="0"/>
              <a:t>12.12.2025</a:t>
            </a:fld>
            <a:endParaRPr lang="nb-NO" dirty="0"/>
          </a:p>
        </p:txBody>
      </p:sp>
      <p:sp>
        <p:nvSpPr>
          <p:cNvPr id="4" name="Footer Placeholder 3">
            <a:extLst>
              <a:ext uri="{FF2B5EF4-FFF2-40B4-BE49-F238E27FC236}">
                <a16:creationId xmlns:a16="http://schemas.microsoft.com/office/drawing/2014/main" id="{48582882-1AFD-8368-DC25-8BE3A36837D9}"/>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nb-NO" dirty="0"/>
          </a:p>
        </p:txBody>
      </p:sp>
      <p:sp>
        <p:nvSpPr>
          <p:cNvPr id="5" name="Slide Number Placeholder 4">
            <a:extLst>
              <a:ext uri="{FF2B5EF4-FFF2-40B4-BE49-F238E27FC236}">
                <a16:creationId xmlns:a16="http://schemas.microsoft.com/office/drawing/2014/main" id="{9A5A7056-BE92-285B-A069-416591C481BB}"/>
              </a:ext>
              <a:ext uri="{C183D7F6-B498-43B3-948B-1728B52AA6E4}">
                <adec:decorative xmlns:adec="http://schemas.microsoft.com/office/drawing/2017/decorative" val="1"/>
              </a:ext>
            </a:extLst>
          </p:cNvPr>
          <p:cNvSpPr>
            <a:spLocks noGrp="1"/>
          </p:cNvSpPr>
          <p:nvPr>
            <p:ph type="sldNum" sz="quarter" idx="12"/>
          </p:nvPr>
        </p:nvSpPr>
        <p:spPr/>
        <p:txBody>
          <a:bodyPr/>
          <a:lstStyle/>
          <a:p>
            <a:fld id="{341FD356-1CC0-514B-B5D9-F98600AAE6F5}" type="slidenum">
              <a:rPr lang="nb-NO" smtClean="0"/>
              <a:pPr/>
              <a:t>‹#›</a:t>
            </a:fld>
            <a:endParaRPr lang="nb-NO" dirty="0"/>
          </a:p>
        </p:txBody>
      </p:sp>
      <p:sp>
        <p:nvSpPr>
          <p:cNvPr id="6" name="Tittel 5">
            <a:extLst>
              <a:ext uri="{FF2B5EF4-FFF2-40B4-BE49-F238E27FC236}">
                <a16:creationId xmlns:a16="http://schemas.microsoft.com/office/drawing/2014/main" id="{06581D95-703C-10A9-C08A-8C056215A2A4}"/>
              </a:ext>
            </a:extLst>
          </p:cNvPr>
          <p:cNvSpPr>
            <a:spLocks noGrp="1"/>
          </p:cNvSpPr>
          <p:nvPr>
            <p:ph type="title"/>
          </p:nvPr>
        </p:nvSpPr>
        <p:spPr/>
        <p:txBody>
          <a:bodyPr/>
          <a:lstStyle/>
          <a:p>
            <a:r>
              <a:rPr lang="nb-NO"/>
              <a:t>Klikk for å redigere tittelstil</a:t>
            </a:r>
          </a:p>
        </p:txBody>
      </p:sp>
    </p:spTree>
    <p:extLst>
      <p:ext uri="{BB962C8B-B14F-4D97-AF65-F5344CB8AC3E}">
        <p14:creationId xmlns:p14="http://schemas.microsoft.com/office/powerpoint/2010/main" val="16223132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Heldekk figur eller bilde">
    <p:bg>
      <p:bgPr>
        <a:solidFill>
          <a:schemeClr val="bg1"/>
        </a:solidFill>
        <a:effectLst/>
      </p:bgPr>
    </p:bg>
    <p:spTree>
      <p:nvGrpSpPr>
        <p:cNvPr id="1" name=""/>
        <p:cNvGrpSpPr/>
        <p:nvPr/>
      </p:nvGrpSpPr>
      <p:grpSpPr>
        <a:xfrm>
          <a:off x="0" y="0"/>
          <a:ext cx="0" cy="0"/>
          <a:chOff x="0" y="0"/>
          <a:chExt cx="0" cy="0"/>
        </a:xfrm>
      </p:grpSpPr>
      <p:sp>
        <p:nvSpPr>
          <p:cNvPr id="2" name="Round Single Corner of Rectangle 10">
            <a:extLst>
              <a:ext uri="{FF2B5EF4-FFF2-40B4-BE49-F238E27FC236}">
                <a16:creationId xmlns:a16="http://schemas.microsoft.com/office/drawing/2014/main" id="{DCCE9751-D797-3F9B-CB73-AAB94791109E}"/>
              </a:ext>
              <a:ext uri="{C183D7F6-B498-43B3-948B-1728B52AA6E4}">
                <adec:decorative xmlns:adec="http://schemas.microsoft.com/office/drawing/2017/decorative" val="1"/>
              </a:ext>
            </a:extLst>
          </p:cNvPr>
          <p:cNvSpPr/>
          <p:nvPr userDrawn="1"/>
        </p:nvSpPr>
        <p:spPr>
          <a:xfrm>
            <a:off x="0" y="6308725"/>
            <a:ext cx="12192000" cy="549275"/>
          </a:xfrm>
          <a:prstGeom prst="round1Rect">
            <a:avLst>
              <a:gd name="adj" fmla="val 41687"/>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solidFill>
                <a:schemeClr val="tx1"/>
              </a:solidFill>
            </a:endParaRPr>
          </a:p>
        </p:txBody>
      </p:sp>
      <p:pic>
        <p:nvPicPr>
          <p:cNvPr id="6" name="Grafikk 5">
            <a:extLst>
              <a:ext uri="{FF2B5EF4-FFF2-40B4-BE49-F238E27FC236}">
                <a16:creationId xmlns:a16="http://schemas.microsoft.com/office/drawing/2014/main" id="{9A3756F7-8588-54F7-F8C5-168614415494}"/>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208938" y="6486612"/>
            <a:ext cx="288000" cy="193500"/>
          </a:xfrm>
          <a:prstGeom prst="rect">
            <a:avLst/>
          </a:prstGeom>
        </p:spPr>
      </p:pic>
      <p:sp>
        <p:nvSpPr>
          <p:cNvPr id="8" name="Tittel 7">
            <a:extLst>
              <a:ext uri="{FF2B5EF4-FFF2-40B4-BE49-F238E27FC236}">
                <a16:creationId xmlns:a16="http://schemas.microsoft.com/office/drawing/2014/main" id="{8A524A5A-3E5A-5BD3-F408-488358651034}"/>
              </a:ext>
            </a:extLst>
          </p:cNvPr>
          <p:cNvSpPr>
            <a:spLocks noGrp="1"/>
          </p:cNvSpPr>
          <p:nvPr>
            <p:ph type="title" hasCustomPrompt="1"/>
          </p:nvPr>
        </p:nvSpPr>
        <p:spPr>
          <a:xfrm>
            <a:off x="0" y="-897888"/>
            <a:ext cx="5689626" cy="720000"/>
          </a:xfrm>
        </p:spPr>
        <p:txBody>
          <a:bodyPr anchor="b">
            <a:normAutofit/>
          </a:bodyPr>
          <a:lstStyle>
            <a:lvl1pPr>
              <a:defRPr sz="1400"/>
            </a:lvl1pPr>
          </a:lstStyle>
          <a:p>
            <a:r>
              <a:rPr lang="nb-NO" dirty="0"/>
              <a:t>Sett inn tittel for skjermopplesing</a:t>
            </a:r>
          </a:p>
        </p:txBody>
      </p:sp>
      <p:sp>
        <p:nvSpPr>
          <p:cNvPr id="7" name="Plassholder for bilde 6">
            <a:extLst>
              <a:ext uri="{FF2B5EF4-FFF2-40B4-BE49-F238E27FC236}">
                <a16:creationId xmlns:a16="http://schemas.microsoft.com/office/drawing/2014/main" id="{6EEAD077-2144-0091-7319-C3583D2D3271}"/>
              </a:ext>
            </a:extLst>
          </p:cNvPr>
          <p:cNvSpPr>
            <a:spLocks noGrp="1"/>
          </p:cNvSpPr>
          <p:nvPr>
            <p:ph type="pic" sz="quarter" idx="14"/>
          </p:nvPr>
        </p:nvSpPr>
        <p:spPr>
          <a:xfrm>
            <a:off x="0" y="0"/>
            <a:ext cx="12192000" cy="6858000"/>
          </a:xfrm>
        </p:spPr>
        <p:txBody>
          <a:bodyPr tIns="360000"/>
          <a:lstStyle>
            <a:lvl1pPr marL="0" indent="0" algn="ctr">
              <a:buNone/>
              <a:defRPr/>
            </a:lvl1pPr>
          </a:lstStyle>
          <a:p>
            <a:r>
              <a:rPr lang="nb-NO"/>
              <a:t>Klikk på ikonet for å legge til et bilde</a:t>
            </a:r>
            <a:endParaRPr lang="nb-NO" dirty="0"/>
          </a:p>
        </p:txBody>
      </p:sp>
      <p:sp>
        <p:nvSpPr>
          <p:cNvPr id="3" name="Date Placeholder 2">
            <a:extLst>
              <a:ext uri="{FF2B5EF4-FFF2-40B4-BE49-F238E27FC236}">
                <a16:creationId xmlns:a16="http://schemas.microsoft.com/office/drawing/2014/main" id="{08886E30-E647-A7B1-20FD-2D7AE67DA371}"/>
              </a:ext>
              <a:ext uri="{C183D7F6-B498-43B3-948B-1728B52AA6E4}">
                <adec:decorative xmlns:adec="http://schemas.microsoft.com/office/drawing/2017/decorative" val="1"/>
              </a:ext>
            </a:extLst>
          </p:cNvPr>
          <p:cNvSpPr>
            <a:spLocks noGrp="1"/>
          </p:cNvSpPr>
          <p:nvPr>
            <p:ph type="dt" sz="half" idx="10"/>
          </p:nvPr>
        </p:nvSpPr>
        <p:spPr/>
        <p:txBody>
          <a:bodyPr/>
          <a:lstStyle/>
          <a:p>
            <a:fld id="{816E2D02-6F39-5C40-A77B-F462C85A0336}" type="datetime1">
              <a:rPr lang="nb-NO" smtClean="0"/>
              <a:t>12.12.2025</a:t>
            </a:fld>
            <a:endParaRPr lang="nb-NO" dirty="0"/>
          </a:p>
        </p:txBody>
      </p:sp>
      <p:sp>
        <p:nvSpPr>
          <p:cNvPr id="4" name="Footer Placeholder 3">
            <a:extLst>
              <a:ext uri="{FF2B5EF4-FFF2-40B4-BE49-F238E27FC236}">
                <a16:creationId xmlns:a16="http://schemas.microsoft.com/office/drawing/2014/main" id="{C1C4546F-4602-94E2-3EE7-C9A968699A48}"/>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nb-NO" dirty="0"/>
          </a:p>
        </p:txBody>
      </p:sp>
      <p:sp>
        <p:nvSpPr>
          <p:cNvPr id="5" name="Slide Number Placeholder 4">
            <a:extLst>
              <a:ext uri="{FF2B5EF4-FFF2-40B4-BE49-F238E27FC236}">
                <a16:creationId xmlns:a16="http://schemas.microsoft.com/office/drawing/2014/main" id="{9EB6D611-E0DF-AAEA-6369-E3B0EE39B47C}"/>
              </a:ext>
              <a:ext uri="{C183D7F6-B498-43B3-948B-1728B52AA6E4}">
                <adec:decorative xmlns:adec="http://schemas.microsoft.com/office/drawing/2017/decorative" val="1"/>
              </a:ext>
            </a:extLst>
          </p:cNvPr>
          <p:cNvSpPr>
            <a:spLocks noGrp="1"/>
          </p:cNvSpPr>
          <p:nvPr>
            <p:ph type="sldNum" sz="quarter" idx="12"/>
          </p:nvPr>
        </p:nvSpPr>
        <p:spPr/>
        <p:txBody>
          <a:bodyPr/>
          <a:lstStyle/>
          <a:p>
            <a:fld id="{341FD356-1CC0-514B-B5D9-F98600AAE6F5}" type="slidenum">
              <a:rPr lang="nb-NO" smtClean="0"/>
              <a:pPr/>
              <a:t>‹#›</a:t>
            </a:fld>
            <a:endParaRPr lang="nb-NO" dirty="0"/>
          </a:p>
        </p:txBody>
      </p:sp>
    </p:spTree>
    <p:extLst>
      <p:ext uri="{BB962C8B-B14F-4D97-AF65-F5344CB8AC3E}">
        <p14:creationId xmlns:p14="http://schemas.microsoft.com/office/powerpoint/2010/main" val="17803398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odelt v, ly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CF4C90-63C2-709C-872A-EC3FE3414A4B}"/>
              </a:ext>
            </a:extLst>
          </p:cNvPr>
          <p:cNvSpPr>
            <a:spLocks noGrp="1"/>
          </p:cNvSpPr>
          <p:nvPr>
            <p:ph sz="half" idx="1"/>
          </p:nvPr>
        </p:nvSpPr>
        <p:spPr>
          <a:xfrm>
            <a:off x="695325" y="1952625"/>
            <a:ext cx="5400675" cy="4356100"/>
          </a:xfrm>
        </p:spPr>
        <p:txBody>
          <a:bodyPr rIns="360000"/>
          <a:lstStyle>
            <a:lvl1pPr>
              <a:defRPr sz="2000">
                <a:latin typeface="+mn-lt"/>
                <a:ea typeface="Roboto" panose="02000000000000000000" pitchFamily="2" charset="0"/>
                <a:cs typeface="Roboto" panose="02000000000000000000" pitchFamily="2" charset="0"/>
              </a:defRPr>
            </a:lvl1pPr>
            <a:lvl2pPr>
              <a:lnSpc>
                <a:spcPct val="110000"/>
              </a:lnSpc>
              <a:defRPr sz="1600">
                <a:latin typeface="+mn-lt"/>
                <a:ea typeface="Roboto" panose="02000000000000000000" pitchFamily="2" charset="0"/>
                <a:cs typeface="Roboto" panose="02000000000000000000" pitchFamily="2" charset="0"/>
              </a:defRPr>
            </a:lvl2pPr>
            <a:lvl3pPr>
              <a:lnSpc>
                <a:spcPct val="110000"/>
              </a:lnSpc>
              <a:defRPr sz="1600">
                <a:latin typeface="+mn-lt"/>
                <a:ea typeface="Roboto" panose="02000000000000000000" pitchFamily="2" charset="0"/>
                <a:cs typeface="Roboto" panose="02000000000000000000" pitchFamily="2" charset="0"/>
              </a:defRPr>
            </a:lvl3pPr>
            <a:lvl4pPr>
              <a:lnSpc>
                <a:spcPct val="110000"/>
              </a:lnSpc>
              <a:defRPr sz="1600">
                <a:latin typeface="+mn-lt"/>
                <a:ea typeface="Roboto" panose="02000000000000000000" pitchFamily="2" charset="0"/>
                <a:cs typeface="Roboto" panose="02000000000000000000" pitchFamily="2" charset="0"/>
              </a:defRPr>
            </a:lvl4pPr>
            <a:lvl5pPr>
              <a:lnSpc>
                <a:spcPct val="110000"/>
              </a:lnSpc>
              <a:defRPr sz="1600">
                <a:latin typeface="+mn-lt"/>
                <a:ea typeface="Roboto" panose="02000000000000000000" pitchFamily="2" charset="0"/>
                <a:cs typeface="Roboto" panose="02000000000000000000" pitchFamily="2" charset="0"/>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4" name="Plassholder for bilde 3">
            <a:extLst>
              <a:ext uri="{FF2B5EF4-FFF2-40B4-BE49-F238E27FC236}">
                <a16:creationId xmlns:a16="http://schemas.microsoft.com/office/drawing/2014/main" id="{0D62D2AC-F204-5052-A344-37748CC26544}"/>
              </a:ext>
              <a:ext uri="{C183D7F6-B498-43B3-948B-1728B52AA6E4}">
                <adec:decorative xmlns:adec="http://schemas.microsoft.com/office/drawing/2017/decorative" val="0"/>
              </a:ext>
            </a:extLst>
          </p:cNvPr>
          <p:cNvSpPr>
            <a:spLocks noGrp="1"/>
          </p:cNvSpPr>
          <p:nvPr>
            <p:ph type="pic" sz="quarter" idx="14"/>
          </p:nvPr>
        </p:nvSpPr>
        <p:spPr>
          <a:xfrm>
            <a:off x="6096000" y="0"/>
            <a:ext cx="6096000" cy="6858000"/>
          </a:xfrm>
          <a:custGeom>
            <a:avLst/>
            <a:gdLst>
              <a:gd name="connsiteX0" fmla="*/ 0 w 6096000"/>
              <a:gd name="connsiteY0" fmla="*/ 0 h 6858000"/>
              <a:gd name="connsiteX1" fmla="*/ 6096000 w 6096000"/>
              <a:gd name="connsiteY1" fmla="*/ 0 h 6858000"/>
              <a:gd name="connsiteX2" fmla="*/ 6096000 w 6096000"/>
              <a:gd name="connsiteY2" fmla="*/ 5369435 h 6858000"/>
              <a:gd name="connsiteX3" fmla="*/ 6096000 w 6096000"/>
              <a:gd name="connsiteY3" fmla="*/ 5943600 h 6858000"/>
              <a:gd name="connsiteX4" fmla="*/ 6096000 w 6096000"/>
              <a:gd name="connsiteY4" fmla="*/ 6134993 h 6858000"/>
              <a:gd name="connsiteX5" fmla="*/ 5372993 w 6096000"/>
              <a:gd name="connsiteY5" fmla="*/ 6858000 h 6858000"/>
              <a:gd name="connsiteX6" fmla="*/ 5181600 w 6096000"/>
              <a:gd name="connsiteY6" fmla="*/ 6858000 h 6858000"/>
              <a:gd name="connsiteX7" fmla="*/ 3948216 w 6096000"/>
              <a:gd name="connsiteY7" fmla="*/ 6858000 h 6858000"/>
              <a:gd name="connsiteX8" fmla="*/ 0 w 6096000"/>
              <a:gd name="connsiteY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96000" h="6858000">
                <a:moveTo>
                  <a:pt x="0" y="0"/>
                </a:moveTo>
                <a:lnTo>
                  <a:pt x="6096000" y="0"/>
                </a:lnTo>
                <a:lnTo>
                  <a:pt x="6096000" y="5369435"/>
                </a:lnTo>
                <a:lnTo>
                  <a:pt x="6096000" y="5943600"/>
                </a:lnTo>
                <a:lnTo>
                  <a:pt x="6096000" y="6134993"/>
                </a:lnTo>
                <a:cubicBezTo>
                  <a:pt x="6096000" y="6534299"/>
                  <a:pt x="5772299" y="6858000"/>
                  <a:pt x="5372993" y="6858000"/>
                </a:cubicBezTo>
                <a:lnTo>
                  <a:pt x="5181600" y="6858000"/>
                </a:lnTo>
                <a:lnTo>
                  <a:pt x="3948216" y="6858000"/>
                </a:lnTo>
                <a:lnTo>
                  <a:pt x="0" y="6858000"/>
                </a:lnTo>
                <a:close/>
              </a:path>
            </a:pathLst>
          </a:custGeom>
          <a:solidFill>
            <a:schemeClr val="bg2"/>
          </a:solidFill>
        </p:spPr>
        <p:txBody>
          <a:bodyPr wrap="square" tIns="360000">
            <a:noAutofit/>
          </a:bodyPr>
          <a:lstStyle>
            <a:lvl1pPr marL="0" indent="0" algn="ctr">
              <a:buNone/>
              <a:defRPr/>
            </a:lvl1pPr>
          </a:lstStyle>
          <a:p>
            <a:r>
              <a:rPr lang="nb-NO"/>
              <a:t>Klikk på ikonet for å legge til et bilde</a:t>
            </a:r>
            <a:endParaRPr lang="nb-NO" dirty="0"/>
          </a:p>
        </p:txBody>
      </p:sp>
      <p:sp>
        <p:nvSpPr>
          <p:cNvPr id="5" name="Date Placeholder 4">
            <a:extLst>
              <a:ext uri="{FF2B5EF4-FFF2-40B4-BE49-F238E27FC236}">
                <a16:creationId xmlns:a16="http://schemas.microsoft.com/office/drawing/2014/main" id="{1E07F0A7-4F91-0952-D11B-33CAE156358F}"/>
              </a:ext>
              <a:ext uri="{C183D7F6-B498-43B3-948B-1728B52AA6E4}">
                <adec:decorative xmlns:adec="http://schemas.microsoft.com/office/drawing/2017/decorative" val="1"/>
              </a:ext>
            </a:extLst>
          </p:cNvPr>
          <p:cNvSpPr>
            <a:spLocks noGrp="1"/>
          </p:cNvSpPr>
          <p:nvPr>
            <p:ph type="dt" sz="half" idx="10"/>
          </p:nvPr>
        </p:nvSpPr>
        <p:spPr/>
        <p:txBody>
          <a:bodyPr/>
          <a:lstStyle/>
          <a:p>
            <a:fld id="{13D579B6-F561-5B40-8A35-E8542372936F}" type="datetime1">
              <a:rPr lang="nb-NO" smtClean="0"/>
              <a:t>12.12.2025</a:t>
            </a:fld>
            <a:endParaRPr lang="nb-NO"/>
          </a:p>
        </p:txBody>
      </p:sp>
      <p:sp>
        <p:nvSpPr>
          <p:cNvPr id="6" name="Footer Placeholder 5">
            <a:extLst>
              <a:ext uri="{FF2B5EF4-FFF2-40B4-BE49-F238E27FC236}">
                <a16:creationId xmlns:a16="http://schemas.microsoft.com/office/drawing/2014/main" id="{A69ADB7D-4B47-2A51-5ED7-8458F24EE48B}"/>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nb-NO"/>
          </a:p>
        </p:txBody>
      </p:sp>
      <p:sp>
        <p:nvSpPr>
          <p:cNvPr id="7" name="Slide Number Placeholder 6">
            <a:extLst>
              <a:ext uri="{FF2B5EF4-FFF2-40B4-BE49-F238E27FC236}">
                <a16:creationId xmlns:a16="http://schemas.microsoft.com/office/drawing/2014/main" id="{96F29663-9401-CCED-CB5B-26BB9CC1A17B}"/>
              </a:ext>
              <a:ext uri="{C183D7F6-B498-43B3-948B-1728B52AA6E4}">
                <adec:decorative xmlns:adec="http://schemas.microsoft.com/office/drawing/2017/decorative" val="1"/>
              </a:ext>
            </a:extLst>
          </p:cNvPr>
          <p:cNvSpPr>
            <a:spLocks noGrp="1"/>
          </p:cNvSpPr>
          <p:nvPr>
            <p:ph type="sldNum" sz="quarter" idx="12"/>
          </p:nvPr>
        </p:nvSpPr>
        <p:spPr/>
        <p:txBody>
          <a:bodyPr/>
          <a:lstStyle/>
          <a:p>
            <a:fld id="{341FD356-1CC0-514B-B5D9-F98600AAE6F5}" type="slidenum">
              <a:rPr lang="nb-NO" smtClean="0"/>
              <a:t>‹#›</a:t>
            </a:fld>
            <a:endParaRPr lang="nb-NO"/>
          </a:p>
        </p:txBody>
      </p:sp>
      <p:sp>
        <p:nvSpPr>
          <p:cNvPr id="9" name="Tittel 8">
            <a:extLst>
              <a:ext uri="{FF2B5EF4-FFF2-40B4-BE49-F238E27FC236}">
                <a16:creationId xmlns:a16="http://schemas.microsoft.com/office/drawing/2014/main" id="{E6C509A6-A612-4A8B-066D-F3C084F72AE3}"/>
              </a:ext>
            </a:extLst>
          </p:cNvPr>
          <p:cNvSpPr>
            <a:spLocks noGrp="1"/>
          </p:cNvSpPr>
          <p:nvPr>
            <p:ph type="title"/>
          </p:nvPr>
        </p:nvSpPr>
        <p:spPr>
          <a:xfrm>
            <a:off x="695326" y="620713"/>
            <a:ext cx="5400674" cy="1044575"/>
          </a:xfrm>
        </p:spPr>
        <p:txBody>
          <a:bodyPr rIns="360000"/>
          <a:lstStyle/>
          <a:p>
            <a:r>
              <a:rPr lang="nb-NO"/>
              <a:t>Klikk for å redigere tittelstil</a:t>
            </a:r>
            <a:endParaRPr lang="nb-NO" dirty="0"/>
          </a:p>
        </p:txBody>
      </p:sp>
      <p:pic>
        <p:nvPicPr>
          <p:cNvPr id="12" name="Grafikk 11">
            <a:extLst>
              <a:ext uri="{FF2B5EF4-FFF2-40B4-BE49-F238E27FC236}">
                <a16:creationId xmlns:a16="http://schemas.microsoft.com/office/drawing/2014/main" id="{3C3D7062-D60D-2C06-81F5-884FB615C00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208938" y="6486612"/>
            <a:ext cx="288000" cy="193500"/>
          </a:xfrm>
          <a:prstGeom prst="rect">
            <a:avLst/>
          </a:prstGeom>
        </p:spPr>
      </p:pic>
    </p:spTree>
    <p:extLst>
      <p:ext uri="{BB962C8B-B14F-4D97-AF65-F5344CB8AC3E}">
        <p14:creationId xmlns:p14="http://schemas.microsoft.com/office/powerpoint/2010/main" val="8890237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odelt v, mørk">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7AABFB-A43B-39B6-5C39-C65603B53B81}"/>
              </a:ext>
            </a:extLst>
          </p:cNvPr>
          <p:cNvSpPr>
            <a:spLocks noGrp="1"/>
          </p:cNvSpPr>
          <p:nvPr>
            <p:ph type="title"/>
          </p:nvPr>
        </p:nvSpPr>
        <p:spPr>
          <a:xfrm>
            <a:off x="695325" y="620713"/>
            <a:ext cx="5400675" cy="1044575"/>
          </a:xfrm>
        </p:spPr>
        <p:txBody>
          <a:bodyPr rIns="360000" anchor="ctr" anchorCtr="0">
            <a:noAutofit/>
          </a:bodyPr>
          <a:lstStyle>
            <a:lvl1pPr>
              <a:defRPr sz="3600">
                <a:solidFill>
                  <a:schemeClr val="bg1"/>
                </a:solidFill>
              </a:defRPr>
            </a:lvl1pPr>
          </a:lstStyle>
          <a:p>
            <a:r>
              <a:rPr lang="nb-NO"/>
              <a:t>Klikk for å redigere tittelstil</a:t>
            </a:r>
            <a:endParaRPr lang="nb-NO" dirty="0"/>
          </a:p>
        </p:txBody>
      </p:sp>
      <p:sp>
        <p:nvSpPr>
          <p:cNvPr id="3" name="Content Placeholder 2">
            <a:extLst>
              <a:ext uri="{FF2B5EF4-FFF2-40B4-BE49-F238E27FC236}">
                <a16:creationId xmlns:a16="http://schemas.microsoft.com/office/drawing/2014/main" id="{B9CF4C90-63C2-709C-872A-EC3FE3414A4B}"/>
              </a:ext>
            </a:extLst>
          </p:cNvPr>
          <p:cNvSpPr>
            <a:spLocks noGrp="1"/>
          </p:cNvSpPr>
          <p:nvPr>
            <p:ph sz="half" idx="1"/>
          </p:nvPr>
        </p:nvSpPr>
        <p:spPr>
          <a:xfrm>
            <a:off x="695325" y="1952625"/>
            <a:ext cx="5400675" cy="4356100"/>
          </a:xfrm>
        </p:spPr>
        <p:txBody>
          <a:bodyPr rIns="360000"/>
          <a:lstStyle>
            <a:lvl1pPr>
              <a:buClrTx/>
              <a:defRPr sz="2000">
                <a:solidFill>
                  <a:schemeClr val="bg1"/>
                </a:solidFill>
                <a:latin typeface="+mn-lt"/>
                <a:ea typeface="Roboto" panose="02000000000000000000" pitchFamily="2" charset="0"/>
                <a:cs typeface="Roboto" panose="02000000000000000000" pitchFamily="2" charset="0"/>
              </a:defRPr>
            </a:lvl1pPr>
            <a:lvl2pPr>
              <a:lnSpc>
                <a:spcPct val="110000"/>
              </a:lnSpc>
              <a:defRPr sz="1600">
                <a:solidFill>
                  <a:schemeClr val="bg1"/>
                </a:solidFill>
                <a:latin typeface="+mn-lt"/>
                <a:ea typeface="Roboto" panose="02000000000000000000" pitchFamily="2" charset="0"/>
                <a:cs typeface="Roboto" panose="02000000000000000000" pitchFamily="2" charset="0"/>
              </a:defRPr>
            </a:lvl2pPr>
            <a:lvl3pPr>
              <a:lnSpc>
                <a:spcPct val="110000"/>
              </a:lnSpc>
              <a:defRPr sz="1600">
                <a:solidFill>
                  <a:schemeClr val="bg1"/>
                </a:solidFill>
                <a:latin typeface="+mn-lt"/>
                <a:ea typeface="Roboto" panose="02000000000000000000" pitchFamily="2" charset="0"/>
                <a:cs typeface="Roboto" panose="02000000000000000000" pitchFamily="2" charset="0"/>
              </a:defRPr>
            </a:lvl3pPr>
            <a:lvl4pPr>
              <a:lnSpc>
                <a:spcPct val="110000"/>
              </a:lnSpc>
              <a:defRPr sz="1600">
                <a:solidFill>
                  <a:schemeClr val="bg1"/>
                </a:solidFill>
                <a:latin typeface="+mn-lt"/>
                <a:ea typeface="Roboto" panose="02000000000000000000" pitchFamily="2" charset="0"/>
                <a:cs typeface="Roboto" panose="02000000000000000000" pitchFamily="2" charset="0"/>
              </a:defRPr>
            </a:lvl4pPr>
            <a:lvl5pPr>
              <a:lnSpc>
                <a:spcPct val="110000"/>
              </a:lnSpc>
              <a:defRPr sz="1600">
                <a:solidFill>
                  <a:schemeClr val="bg1"/>
                </a:solidFill>
                <a:latin typeface="+mn-lt"/>
                <a:ea typeface="Roboto" panose="02000000000000000000" pitchFamily="2" charset="0"/>
                <a:cs typeface="Roboto" panose="02000000000000000000" pitchFamily="2" charset="0"/>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15" name="Plassholder for bilde 14">
            <a:extLst>
              <a:ext uri="{FF2B5EF4-FFF2-40B4-BE49-F238E27FC236}">
                <a16:creationId xmlns:a16="http://schemas.microsoft.com/office/drawing/2014/main" id="{BD8F9827-3EF3-3D0A-255F-528EB364E4CE}"/>
              </a:ext>
            </a:extLst>
          </p:cNvPr>
          <p:cNvSpPr>
            <a:spLocks noGrp="1"/>
          </p:cNvSpPr>
          <p:nvPr>
            <p:ph type="pic" sz="quarter" idx="13"/>
          </p:nvPr>
        </p:nvSpPr>
        <p:spPr>
          <a:xfrm>
            <a:off x="6096000" y="0"/>
            <a:ext cx="6096000" cy="6858000"/>
          </a:xfrm>
          <a:custGeom>
            <a:avLst/>
            <a:gdLst>
              <a:gd name="connsiteX0" fmla="*/ 0 w 6096000"/>
              <a:gd name="connsiteY0" fmla="*/ 0 h 6858000"/>
              <a:gd name="connsiteX1" fmla="*/ 6096000 w 6096000"/>
              <a:gd name="connsiteY1" fmla="*/ 0 h 6858000"/>
              <a:gd name="connsiteX2" fmla="*/ 6096000 w 6096000"/>
              <a:gd name="connsiteY2" fmla="*/ 5369435 h 6858000"/>
              <a:gd name="connsiteX3" fmla="*/ 6096000 w 6096000"/>
              <a:gd name="connsiteY3" fmla="*/ 5943600 h 6858000"/>
              <a:gd name="connsiteX4" fmla="*/ 6096000 w 6096000"/>
              <a:gd name="connsiteY4" fmla="*/ 6134993 h 6858000"/>
              <a:gd name="connsiteX5" fmla="*/ 5372993 w 6096000"/>
              <a:gd name="connsiteY5" fmla="*/ 6858000 h 6858000"/>
              <a:gd name="connsiteX6" fmla="*/ 5181600 w 6096000"/>
              <a:gd name="connsiteY6" fmla="*/ 6858000 h 6858000"/>
              <a:gd name="connsiteX7" fmla="*/ 3948216 w 6096000"/>
              <a:gd name="connsiteY7" fmla="*/ 6858000 h 6858000"/>
              <a:gd name="connsiteX8" fmla="*/ 0 w 6096000"/>
              <a:gd name="connsiteY8"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096000" h="6858000">
                <a:moveTo>
                  <a:pt x="0" y="0"/>
                </a:moveTo>
                <a:lnTo>
                  <a:pt x="6096000" y="0"/>
                </a:lnTo>
                <a:lnTo>
                  <a:pt x="6096000" y="5369435"/>
                </a:lnTo>
                <a:lnTo>
                  <a:pt x="6096000" y="5943600"/>
                </a:lnTo>
                <a:lnTo>
                  <a:pt x="6096000" y="6134993"/>
                </a:lnTo>
                <a:cubicBezTo>
                  <a:pt x="6096000" y="6534299"/>
                  <a:pt x="5772299" y="6858000"/>
                  <a:pt x="5372993" y="6858000"/>
                </a:cubicBezTo>
                <a:lnTo>
                  <a:pt x="5181600" y="6858000"/>
                </a:lnTo>
                <a:lnTo>
                  <a:pt x="3948216" y="6858000"/>
                </a:lnTo>
                <a:lnTo>
                  <a:pt x="0" y="6858000"/>
                </a:lnTo>
                <a:close/>
              </a:path>
            </a:pathLst>
          </a:custGeom>
          <a:solidFill>
            <a:schemeClr val="bg2"/>
          </a:solidFill>
        </p:spPr>
        <p:txBody>
          <a:bodyPr wrap="square" tIns="360000">
            <a:noAutofit/>
          </a:bodyPr>
          <a:lstStyle>
            <a:lvl1pPr marL="0" indent="0" algn="ctr">
              <a:buNone/>
              <a:defRPr/>
            </a:lvl1pPr>
          </a:lstStyle>
          <a:p>
            <a:r>
              <a:rPr lang="nb-NO"/>
              <a:t>Klikk på ikonet for å legge til et bilde</a:t>
            </a:r>
            <a:endParaRPr lang="nb-NO" dirty="0"/>
          </a:p>
        </p:txBody>
      </p:sp>
      <p:sp>
        <p:nvSpPr>
          <p:cNvPr id="5" name="Date Placeholder 4">
            <a:extLst>
              <a:ext uri="{FF2B5EF4-FFF2-40B4-BE49-F238E27FC236}">
                <a16:creationId xmlns:a16="http://schemas.microsoft.com/office/drawing/2014/main" id="{1E07F0A7-4F91-0952-D11B-33CAE156358F}"/>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bg2"/>
                </a:solidFill>
              </a:defRPr>
            </a:lvl1pPr>
          </a:lstStyle>
          <a:p>
            <a:fld id="{D6D16768-56C7-1340-B787-3ABF6BC6BB4B}" type="datetime1">
              <a:rPr lang="nb-NO" smtClean="0"/>
              <a:t>12.12.2025</a:t>
            </a:fld>
            <a:endParaRPr lang="nb-NO" dirty="0"/>
          </a:p>
        </p:txBody>
      </p:sp>
      <p:sp>
        <p:nvSpPr>
          <p:cNvPr id="6" name="Footer Placeholder 5">
            <a:extLst>
              <a:ext uri="{FF2B5EF4-FFF2-40B4-BE49-F238E27FC236}">
                <a16:creationId xmlns:a16="http://schemas.microsoft.com/office/drawing/2014/main" id="{A69ADB7D-4B47-2A51-5ED7-8458F24EE48B}"/>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bg2"/>
                </a:solidFill>
              </a:defRPr>
            </a:lvl1pPr>
          </a:lstStyle>
          <a:p>
            <a:endParaRPr lang="nb-NO" dirty="0"/>
          </a:p>
        </p:txBody>
      </p:sp>
      <p:sp>
        <p:nvSpPr>
          <p:cNvPr id="7" name="Slide Number Placeholder 6">
            <a:extLst>
              <a:ext uri="{FF2B5EF4-FFF2-40B4-BE49-F238E27FC236}">
                <a16:creationId xmlns:a16="http://schemas.microsoft.com/office/drawing/2014/main" id="{96F29663-9401-CCED-CB5B-26BB9CC1A17B}"/>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bg1"/>
                </a:solidFill>
              </a:defRPr>
            </a:lvl1pPr>
          </a:lstStyle>
          <a:p>
            <a:fld id="{341FD356-1CC0-514B-B5D9-F98600AAE6F5}" type="slidenum">
              <a:rPr lang="nb-NO" smtClean="0"/>
              <a:pPr/>
              <a:t>‹#›</a:t>
            </a:fld>
            <a:endParaRPr lang="nb-NO" dirty="0"/>
          </a:p>
        </p:txBody>
      </p:sp>
      <p:pic>
        <p:nvPicPr>
          <p:cNvPr id="13" name="Grafikk 12">
            <a:extLst>
              <a:ext uri="{FF2B5EF4-FFF2-40B4-BE49-F238E27FC236}">
                <a16:creationId xmlns:a16="http://schemas.microsoft.com/office/drawing/2014/main" id="{98A08ECE-605C-49AF-4ABC-1011EFDEFD9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208938" y="6486612"/>
            <a:ext cx="288000" cy="193500"/>
          </a:xfrm>
          <a:prstGeom prst="rect">
            <a:avLst/>
          </a:prstGeom>
        </p:spPr>
      </p:pic>
    </p:spTree>
    <p:extLst>
      <p:ext uri="{BB962C8B-B14F-4D97-AF65-F5344CB8AC3E}">
        <p14:creationId xmlns:p14="http://schemas.microsoft.com/office/powerpoint/2010/main" val="23181853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odelt h, lys">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CF4C90-63C2-709C-872A-EC3FE3414A4B}"/>
              </a:ext>
            </a:extLst>
          </p:cNvPr>
          <p:cNvSpPr>
            <a:spLocks noGrp="1"/>
          </p:cNvSpPr>
          <p:nvPr>
            <p:ph sz="half" idx="1"/>
          </p:nvPr>
        </p:nvSpPr>
        <p:spPr>
          <a:xfrm>
            <a:off x="6096000" y="1952625"/>
            <a:ext cx="5400675" cy="4356100"/>
          </a:xfrm>
        </p:spPr>
        <p:txBody>
          <a:bodyPr lIns="360000" rIns="0"/>
          <a:lstStyle>
            <a:lvl1pPr>
              <a:defRPr sz="2000">
                <a:latin typeface="+mn-lt"/>
                <a:ea typeface="Roboto" panose="02000000000000000000" pitchFamily="2" charset="0"/>
                <a:cs typeface="Roboto" panose="02000000000000000000" pitchFamily="2" charset="0"/>
              </a:defRPr>
            </a:lvl1pPr>
            <a:lvl2pPr>
              <a:lnSpc>
                <a:spcPct val="110000"/>
              </a:lnSpc>
              <a:defRPr sz="1600">
                <a:latin typeface="+mn-lt"/>
                <a:ea typeface="Roboto" panose="02000000000000000000" pitchFamily="2" charset="0"/>
                <a:cs typeface="Roboto" panose="02000000000000000000" pitchFamily="2" charset="0"/>
              </a:defRPr>
            </a:lvl2pPr>
            <a:lvl3pPr>
              <a:lnSpc>
                <a:spcPct val="110000"/>
              </a:lnSpc>
              <a:defRPr sz="1600">
                <a:latin typeface="+mn-lt"/>
                <a:ea typeface="Roboto" panose="02000000000000000000" pitchFamily="2" charset="0"/>
                <a:cs typeface="Roboto" panose="02000000000000000000" pitchFamily="2" charset="0"/>
              </a:defRPr>
            </a:lvl3pPr>
            <a:lvl4pPr>
              <a:lnSpc>
                <a:spcPct val="110000"/>
              </a:lnSpc>
              <a:defRPr sz="1600">
                <a:latin typeface="+mn-lt"/>
                <a:ea typeface="Roboto" panose="02000000000000000000" pitchFamily="2" charset="0"/>
                <a:cs typeface="Roboto" panose="02000000000000000000" pitchFamily="2" charset="0"/>
              </a:defRPr>
            </a:lvl4pPr>
            <a:lvl5pPr>
              <a:lnSpc>
                <a:spcPct val="110000"/>
              </a:lnSpc>
              <a:defRPr sz="1600">
                <a:latin typeface="+mn-lt"/>
                <a:ea typeface="Roboto" panose="02000000000000000000" pitchFamily="2" charset="0"/>
                <a:cs typeface="Roboto" panose="02000000000000000000" pitchFamily="2" charset="0"/>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15" name="Picture Placeholder 14">
            <a:extLst>
              <a:ext uri="{FF2B5EF4-FFF2-40B4-BE49-F238E27FC236}">
                <a16:creationId xmlns:a16="http://schemas.microsoft.com/office/drawing/2014/main" id="{9C7BF90D-8F29-40C1-CA2D-19D8878F4A6B}"/>
              </a:ext>
            </a:extLst>
          </p:cNvPr>
          <p:cNvSpPr>
            <a:spLocks noGrp="1"/>
          </p:cNvSpPr>
          <p:nvPr>
            <p:ph type="pic" sz="quarter" idx="13"/>
          </p:nvPr>
        </p:nvSpPr>
        <p:spPr>
          <a:xfrm>
            <a:off x="0" y="0"/>
            <a:ext cx="6096000" cy="6858000"/>
          </a:xfrm>
          <a:custGeom>
            <a:avLst/>
            <a:gdLst>
              <a:gd name="connsiteX0" fmla="*/ 0 w 6096000"/>
              <a:gd name="connsiteY0" fmla="*/ 0 h 6858000"/>
              <a:gd name="connsiteX1" fmla="*/ 1391920 w 6096000"/>
              <a:gd name="connsiteY1" fmla="*/ 0 h 6858000"/>
              <a:gd name="connsiteX2" fmla="*/ 1391920 w 6096000"/>
              <a:gd name="connsiteY2" fmla="*/ 0 h 6858000"/>
              <a:gd name="connsiteX3" fmla="*/ 4704080 w 6096000"/>
              <a:gd name="connsiteY3" fmla="*/ 0 h 6858000"/>
              <a:gd name="connsiteX4" fmla="*/ 5384780 w 6096000"/>
              <a:gd name="connsiteY4" fmla="*/ 0 h 6858000"/>
              <a:gd name="connsiteX5" fmla="*/ 6096000 w 6096000"/>
              <a:gd name="connsiteY5" fmla="*/ 0 h 6858000"/>
              <a:gd name="connsiteX6" fmla="*/ 6096000 w 6096000"/>
              <a:gd name="connsiteY6" fmla="*/ 711220 h 6858000"/>
              <a:gd name="connsiteX7" fmla="*/ 6096000 w 6096000"/>
              <a:gd name="connsiteY7" fmla="*/ 1391920 h 6858000"/>
              <a:gd name="connsiteX8" fmla="*/ 6096000 w 6096000"/>
              <a:gd name="connsiteY8" fmla="*/ 6146780 h 6858000"/>
              <a:gd name="connsiteX9" fmla="*/ 5384780 w 6096000"/>
              <a:gd name="connsiteY9" fmla="*/ 6858000 h 6858000"/>
              <a:gd name="connsiteX10" fmla="*/ 1391920 w 6096000"/>
              <a:gd name="connsiteY10" fmla="*/ 6858000 h 6858000"/>
              <a:gd name="connsiteX11" fmla="*/ 711220 w 6096000"/>
              <a:gd name="connsiteY11" fmla="*/ 6858000 h 6858000"/>
              <a:gd name="connsiteX12" fmla="*/ 0 w 6096000"/>
              <a:gd name="connsiteY12" fmla="*/ 6858000 h 6858000"/>
              <a:gd name="connsiteX13" fmla="*/ 0 w 6096000"/>
              <a:gd name="connsiteY13" fmla="*/ 5466080 h 6858000"/>
              <a:gd name="connsiteX14" fmla="*/ 0 w 6096000"/>
              <a:gd name="connsiteY14" fmla="*/ 5466080 h 6858000"/>
              <a:gd name="connsiteX15" fmla="*/ 0 w 6096000"/>
              <a:gd name="connsiteY15" fmla="*/ 1391920 h 6858000"/>
              <a:gd name="connsiteX16" fmla="*/ 0 w 6096000"/>
              <a:gd name="connsiteY16" fmla="*/ 139192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6000" h="6858000">
                <a:moveTo>
                  <a:pt x="0" y="0"/>
                </a:moveTo>
                <a:lnTo>
                  <a:pt x="1391920" y="0"/>
                </a:lnTo>
                <a:lnTo>
                  <a:pt x="1391920" y="0"/>
                </a:lnTo>
                <a:lnTo>
                  <a:pt x="4704080" y="0"/>
                </a:lnTo>
                <a:lnTo>
                  <a:pt x="5384780" y="0"/>
                </a:lnTo>
                <a:lnTo>
                  <a:pt x="6096000" y="0"/>
                </a:lnTo>
                <a:lnTo>
                  <a:pt x="6096000" y="711220"/>
                </a:lnTo>
                <a:lnTo>
                  <a:pt x="6096000" y="1391920"/>
                </a:lnTo>
                <a:lnTo>
                  <a:pt x="6096000" y="6146780"/>
                </a:lnTo>
                <a:cubicBezTo>
                  <a:pt x="6096000" y="6539576"/>
                  <a:pt x="5777576" y="6858000"/>
                  <a:pt x="5384780" y="6858000"/>
                </a:cubicBezTo>
                <a:lnTo>
                  <a:pt x="1391920" y="6858000"/>
                </a:lnTo>
                <a:lnTo>
                  <a:pt x="711220" y="6858000"/>
                </a:lnTo>
                <a:lnTo>
                  <a:pt x="0" y="6858000"/>
                </a:lnTo>
                <a:lnTo>
                  <a:pt x="0" y="5466080"/>
                </a:lnTo>
                <a:lnTo>
                  <a:pt x="0" y="5466080"/>
                </a:lnTo>
                <a:lnTo>
                  <a:pt x="0" y="1391920"/>
                </a:lnTo>
                <a:lnTo>
                  <a:pt x="0" y="1391920"/>
                </a:lnTo>
                <a:close/>
              </a:path>
            </a:pathLst>
          </a:custGeom>
          <a:solidFill>
            <a:schemeClr val="bg2"/>
          </a:solidFill>
        </p:spPr>
        <p:txBody>
          <a:bodyPr wrap="square" tIns="360000">
            <a:noAutofit/>
          </a:bodyPr>
          <a:lstStyle>
            <a:lvl1pPr marL="0" indent="0" algn="ctr">
              <a:buNone/>
              <a:defRPr/>
            </a:lvl1pPr>
          </a:lstStyle>
          <a:p>
            <a:r>
              <a:rPr lang="nb-NO"/>
              <a:t>Klikk på ikonet for å legge til et bilde</a:t>
            </a:r>
          </a:p>
        </p:txBody>
      </p:sp>
      <p:sp>
        <p:nvSpPr>
          <p:cNvPr id="5" name="Date Placeholder 4">
            <a:extLst>
              <a:ext uri="{FF2B5EF4-FFF2-40B4-BE49-F238E27FC236}">
                <a16:creationId xmlns:a16="http://schemas.microsoft.com/office/drawing/2014/main" id="{1E07F0A7-4F91-0952-D11B-33CAE156358F}"/>
              </a:ext>
              <a:ext uri="{C183D7F6-B498-43B3-948B-1728B52AA6E4}">
                <adec:decorative xmlns:adec="http://schemas.microsoft.com/office/drawing/2017/decorative" val="1"/>
              </a:ext>
            </a:extLst>
          </p:cNvPr>
          <p:cNvSpPr>
            <a:spLocks noGrp="1"/>
          </p:cNvSpPr>
          <p:nvPr>
            <p:ph type="dt" sz="half" idx="10"/>
          </p:nvPr>
        </p:nvSpPr>
        <p:spPr/>
        <p:txBody>
          <a:bodyPr/>
          <a:lstStyle/>
          <a:p>
            <a:fld id="{2D496601-90BC-5A4F-A072-34692FF42E51}" type="datetime1">
              <a:rPr lang="nb-NO" smtClean="0"/>
              <a:t>12.12.2025</a:t>
            </a:fld>
            <a:endParaRPr lang="nb-NO"/>
          </a:p>
        </p:txBody>
      </p:sp>
      <p:sp>
        <p:nvSpPr>
          <p:cNvPr id="6" name="Footer Placeholder 5">
            <a:extLst>
              <a:ext uri="{FF2B5EF4-FFF2-40B4-BE49-F238E27FC236}">
                <a16:creationId xmlns:a16="http://schemas.microsoft.com/office/drawing/2014/main" id="{A69ADB7D-4B47-2A51-5ED7-8458F24EE48B}"/>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nb-NO"/>
          </a:p>
        </p:txBody>
      </p:sp>
      <p:sp>
        <p:nvSpPr>
          <p:cNvPr id="7" name="Slide Number Placeholder 6">
            <a:extLst>
              <a:ext uri="{FF2B5EF4-FFF2-40B4-BE49-F238E27FC236}">
                <a16:creationId xmlns:a16="http://schemas.microsoft.com/office/drawing/2014/main" id="{96F29663-9401-CCED-CB5B-26BB9CC1A17B}"/>
              </a:ext>
              <a:ext uri="{C183D7F6-B498-43B3-948B-1728B52AA6E4}">
                <adec:decorative xmlns:adec="http://schemas.microsoft.com/office/drawing/2017/decorative" val="1"/>
              </a:ext>
            </a:extLst>
          </p:cNvPr>
          <p:cNvSpPr>
            <a:spLocks noGrp="1"/>
          </p:cNvSpPr>
          <p:nvPr>
            <p:ph type="sldNum" sz="quarter" idx="12"/>
          </p:nvPr>
        </p:nvSpPr>
        <p:spPr/>
        <p:txBody>
          <a:bodyPr/>
          <a:lstStyle/>
          <a:p>
            <a:fld id="{341FD356-1CC0-514B-B5D9-F98600AAE6F5}" type="slidenum">
              <a:rPr lang="nb-NO" smtClean="0"/>
              <a:t>‹#›</a:t>
            </a:fld>
            <a:endParaRPr lang="nb-NO"/>
          </a:p>
        </p:txBody>
      </p:sp>
      <p:sp>
        <p:nvSpPr>
          <p:cNvPr id="10" name="Tittel 9">
            <a:extLst>
              <a:ext uri="{FF2B5EF4-FFF2-40B4-BE49-F238E27FC236}">
                <a16:creationId xmlns:a16="http://schemas.microsoft.com/office/drawing/2014/main" id="{FC882582-0281-E799-94B4-4E5283207309}"/>
              </a:ext>
            </a:extLst>
          </p:cNvPr>
          <p:cNvSpPr>
            <a:spLocks noGrp="1"/>
          </p:cNvSpPr>
          <p:nvPr>
            <p:ph type="title"/>
          </p:nvPr>
        </p:nvSpPr>
        <p:spPr>
          <a:xfrm>
            <a:off x="6095999" y="620713"/>
            <a:ext cx="5400675" cy="1044575"/>
          </a:xfrm>
        </p:spPr>
        <p:txBody>
          <a:bodyPr lIns="360000"/>
          <a:lstStyle/>
          <a:p>
            <a:r>
              <a:rPr lang="nb-NO"/>
              <a:t>Klikk for å redigere tittelstil</a:t>
            </a:r>
            <a:endParaRPr lang="nb-NO" dirty="0"/>
          </a:p>
        </p:txBody>
      </p:sp>
    </p:spTree>
    <p:extLst>
      <p:ext uri="{BB962C8B-B14F-4D97-AF65-F5344CB8AC3E}">
        <p14:creationId xmlns:p14="http://schemas.microsoft.com/office/powerpoint/2010/main" val="132147855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odelt h, mørk">
    <p:bg>
      <p:bgPr>
        <a:solidFill>
          <a:schemeClr val="accent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CF4C90-63C2-709C-872A-EC3FE3414A4B}"/>
              </a:ext>
            </a:extLst>
          </p:cNvPr>
          <p:cNvSpPr>
            <a:spLocks noGrp="1"/>
          </p:cNvSpPr>
          <p:nvPr>
            <p:ph sz="half" idx="1"/>
          </p:nvPr>
        </p:nvSpPr>
        <p:spPr>
          <a:xfrm>
            <a:off x="6096000" y="1952625"/>
            <a:ext cx="5400675" cy="4356100"/>
          </a:xfrm>
        </p:spPr>
        <p:txBody>
          <a:bodyPr lIns="360000" rIns="0"/>
          <a:lstStyle>
            <a:lvl1pPr>
              <a:buClrTx/>
              <a:defRPr sz="2000">
                <a:solidFill>
                  <a:schemeClr val="bg1"/>
                </a:solidFill>
                <a:latin typeface="+mn-lt"/>
                <a:ea typeface="Roboto" panose="02000000000000000000" pitchFamily="2" charset="0"/>
                <a:cs typeface="Roboto" panose="02000000000000000000" pitchFamily="2" charset="0"/>
              </a:defRPr>
            </a:lvl1pPr>
            <a:lvl2pPr>
              <a:lnSpc>
                <a:spcPct val="110000"/>
              </a:lnSpc>
              <a:defRPr sz="1600">
                <a:solidFill>
                  <a:schemeClr val="bg1"/>
                </a:solidFill>
                <a:latin typeface="+mn-lt"/>
                <a:ea typeface="Roboto" panose="02000000000000000000" pitchFamily="2" charset="0"/>
                <a:cs typeface="Roboto" panose="02000000000000000000" pitchFamily="2" charset="0"/>
              </a:defRPr>
            </a:lvl2pPr>
            <a:lvl3pPr>
              <a:lnSpc>
                <a:spcPct val="110000"/>
              </a:lnSpc>
              <a:defRPr sz="1600">
                <a:solidFill>
                  <a:schemeClr val="bg1"/>
                </a:solidFill>
                <a:latin typeface="+mn-lt"/>
                <a:ea typeface="Roboto" panose="02000000000000000000" pitchFamily="2" charset="0"/>
                <a:cs typeface="Roboto" panose="02000000000000000000" pitchFamily="2" charset="0"/>
              </a:defRPr>
            </a:lvl3pPr>
            <a:lvl4pPr>
              <a:lnSpc>
                <a:spcPct val="110000"/>
              </a:lnSpc>
              <a:defRPr sz="1600">
                <a:solidFill>
                  <a:schemeClr val="bg1"/>
                </a:solidFill>
                <a:latin typeface="+mn-lt"/>
                <a:ea typeface="Roboto" panose="02000000000000000000" pitchFamily="2" charset="0"/>
                <a:cs typeface="Roboto" panose="02000000000000000000" pitchFamily="2" charset="0"/>
              </a:defRPr>
            </a:lvl4pPr>
            <a:lvl5pPr>
              <a:lnSpc>
                <a:spcPct val="110000"/>
              </a:lnSpc>
              <a:defRPr sz="1600">
                <a:solidFill>
                  <a:schemeClr val="bg1"/>
                </a:solidFill>
                <a:latin typeface="+mn-lt"/>
                <a:ea typeface="Roboto" panose="02000000000000000000" pitchFamily="2" charset="0"/>
                <a:cs typeface="Roboto" panose="02000000000000000000" pitchFamily="2" charset="0"/>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15" name="Picture Placeholder 14">
            <a:extLst>
              <a:ext uri="{FF2B5EF4-FFF2-40B4-BE49-F238E27FC236}">
                <a16:creationId xmlns:a16="http://schemas.microsoft.com/office/drawing/2014/main" id="{9C7BF90D-8F29-40C1-CA2D-19D8878F4A6B}"/>
              </a:ext>
            </a:extLst>
          </p:cNvPr>
          <p:cNvSpPr>
            <a:spLocks noGrp="1"/>
          </p:cNvSpPr>
          <p:nvPr>
            <p:ph type="pic" sz="quarter" idx="13"/>
          </p:nvPr>
        </p:nvSpPr>
        <p:spPr>
          <a:xfrm>
            <a:off x="0" y="0"/>
            <a:ext cx="6096000" cy="6858000"/>
          </a:xfrm>
          <a:custGeom>
            <a:avLst/>
            <a:gdLst>
              <a:gd name="connsiteX0" fmla="*/ 0 w 6096000"/>
              <a:gd name="connsiteY0" fmla="*/ 0 h 6858000"/>
              <a:gd name="connsiteX1" fmla="*/ 1391920 w 6096000"/>
              <a:gd name="connsiteY1" fmla="*/ 0 h 6858000"/>
              <a:gd name="connsiteX2" fmla="*/ 1391920 w 6096000"/>
              <a:gd name="connsiteY2" fmla="*/ 0 h 6858000"/>
              <a:gd name="connsiteX3" fmla="*/ 4704080 w 6096000"/>
              <a:gd name="connsiteY3" fmla="*/ 0 h 6858000"/>
              <a:gd name="connsiteX4" fmla="*/ 5384780 w 6096000"/>
              <a:gd name="connsiteY4" fmla="*/ 0 h 6858000"/>
              <a:gd name="connsiteX5" fmla="*/ 6096000 w 6096000"/>
              <a:gd name="connsiteY5" fmla="*/ 0 h 6858000"/>
              <a:gd name="connsiteX6" fmla="*/ 6096000 w 6096000"/>
              <a:gd name="connsiteY6" fmla="*/ 711220 h 6858000"/>
              <a:gd name="connsiteX7" fmla="*/ 6096000 w 6096000"/>
              <a:gd name="connsiteY7" fmla="*/ 1391920 h 6858000"/>
              <a:gd name="connsiteX8" fmla="*/ 6096000 w 6096000"/>
              <a:gd name="connsiteY8" fmla="*/ 6146780 h 6858000"/>
              <a:gd name="connsiteX9" fmla="*/ 5384780 w 6096000"/>
              <a:gd name="connsiteY9" fmla="*/ 6858000 h 6858000"/>
              <a:gd name="connsiteX10" fmla="*/ 1391920 w 6096000"/>
              <a:gd name="connsiteY10" fmla="*/ 6858000 h 6858000"/>
              <a:gd name="connsiteX11" fmla="*/ 711220 w 6096000"/>
              <a:gd name="connsiteY11" fmla="*/ 6858000 h 6858000"/>
              <a:gd name="connsiteX12" fmla="*/ 0 w 6096000"/>
              <a:gd name="connsiteY12" fmla="*/ 6858000 h 6858000"/>
              <a:gd name="connsiteX13" fmla="*/ 0 w 6096000"/>
              <a:gd name="connsiteY13" fmla="*/ 5466080 h 6858000"/>
              <a:gd name="connsiteX14" fmla="*/ 0 w 6096000"/>
              <a:gd name="connsiteY14" fmla="*/ 5466080 h 6858000"/>
              <a:gd name="connsiteX15" fmla="*/ 0 w 6096000"/>
              <a:gd name="connsiteY15" fmla="*/ 1391920 h 6858000"/>
              <a:gd name="connsiteX16" fmla="*/ 0 w 6096000"/>
              <a:gd name="connsiteY16" fmla="*/ 139192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6000" h="6858000">
                <a:moveTo>
                  <a:pt x="0" y="0"/>
                </a:moveTo>
                <a:lnTo>
                  <a:pt x="1391920" y="0"/>
                </a:lnTo>
                <a:lnTo>
                  <a:pt x="1391920" y="0"/>
                </a:lnTo>
                <a:lnTo>
                  <a:pt x="4704080" y="0"/>
                </a:lnTo>
                <a:lnTo>
                  <a:pt x="5384780" y="0"/>
                </a:lnTo>
                <a:lnTo>
                  <a:pt x="6096000" y="0"/>
                </a:lnTo>
                <a:lnTo>
                  <a:pt x="6096000" y="711220"/>
                </a:lnTo>
                <a:lnTo>
                  <a:pt x="6096000" y="1391920"/>
                </a:lnTo>
                <a:lnTo>
                  <a:pt x="6096000" y="6146780"/>
                </a:lnTo>
                <a:cubicBezTo>
                  <a:pt x="6096000" y="6539576"/>
                  <a:pt x="5777576" y="6858000"/>
                  <a:pt x="5384780" y="6858000"/>
                </a:cubicBezTo>
                <a:lnTo>
                  <a:pt x="1391920" y="6858000"/>
                </a:lnTo>
                <a:lnTo>
                  <a:pt x="711220" y="6858000"/>
                </a:lnTo>
                <a:lnTo>
                  <a:pt x="0" y="6858000"/>
                </a:lnTo>
                <a:lnTo>
                  <a:pt x="0" y="5466080"/>
                </a:lnTo>
                <a:lnTo>
                  <a:pt x="0" y="5466080"/>
                </a:lnTo>
                <a:lnTo>
                  <a:pt x="0" y="1391920"/>
                </a:lnTo>
                <a:lnTo>
                  <a:pt x="0" y="1391920"/>
                </a:lnTo>
                <a:close/>
              </a:path>
            </a:pathLst>
          </a:custGeom>
          <a:solidFill>
            <a:schemeClr val="bg2"/>
          </a:solidFill>
        </p:spPr>
        <p:txBody>
          <a:bodyPr wrap="square" tIns="360000">
            <a:noAutofit/>
          </a:bodyPr>
          <a:lstStyle>
            <a:lvl1pPr marL="0" indent="0" algn="ctr">
              <a:buNone/>
              <a:defRPr/>
            </a:lvl1pPr>
          </a:lstStyle>
          <a:p>
            <a:r>
              <a:rPr lang="nb-NO"/>
              <a:t>Klikk på ikonet for å legge til et bilde</a:t>
            </a:r>
          </a:p>
        </p:txBody>
      </p:sp>
      <p:sp>
        <p:nvSpPr>
          <p:cNvPr id="5" name="Date Placeholder 4">
            <a:extLst>
              <a:ext uri="{FF2B5EF4-FFF2-40B4-BE49-F238E27FC236}">
                <a16:creationId xmlns:a16="http://schemas.microsoft.com/office/drawing/2014/main" id="{1E07F0A7-4F91-0952-D11B-33CAE156358F}"/>
              </a:ext>
              <a:ext uri="{C183D7F6-B498-43B3-948B-1728B52AA6E4}">
                <adec:decorative xmlns:adec="http://schemas.microsoft.com/office/drawing/2017/decorative" val="1"/>
              </a:ext>
            </a:extLst>
          </p:cNvPr>
          <p:cNvSpPr>
            <a:spLocks noGrp="1"/>
          </p:cNvSpPr>
          <p:nvPr>
            <p:ph type="dt" sz="half" idx="10"/>
          </p:nvPr>
        </p:nvSpPr>
        <p:spPr/>
        <p:txBody>
          <a:bodyPr/>
          <a:lstStyle>
            <a:lvl1pPr>
              <a:defRPr>
                <a:solidFill>
                  <a:schemeClr val="bg1"/>
                </a:solidFill>
              </a:defRPr>
            </a:lvl1pPr>
          </a:lstStyle>
          <a:p>
            <a:fld id="{6568E919-AB03-974F-884F-D75D3847DBE4}" type="datetime1">
              <a:rPr lang="nb-NO" smtClean="0"/>
              <a:t>12.12.2025</a:t>
            </a:fld>
            <a:endParaRPr lang="nb-NO" dirty="0"/>
          </a:p>
        </p:txBody>
      </p:sp>
      <p:sp>
        <p:nvSpPr>
          <p:cNvPr id="6" name="Footer Placeholder 5">
            <a:extLst>
              <a:ext uri="{FF2B5EF4-FFF2-40B4-BE49-F238E27FC236}">
                <a16:creationId xmlns:a16="http://schemas.microsoft.com/office/drawing/2014/main" id="{A69ADB7D-4B47-2A51-5ED7-8458F24EE48B}"/>
              </a:ext>
              <a:ext uri="{C183D7F6-B498-43B3-948B-1728B52AA6E4}">
                <adec:decorative xmlns:adec="http://schemas.microsoft.com/office/drawing/2017/decorative" val="1"/>
              </a:ext>
            </a:extLst>
          </p:cNvPr>
          <p:cNvSpPr>
            <a:spLocks noGrp="1"/>
          </p:cNvSpPr>
          <p:nvPr>
            <p:ph type="ftr" sz="quarter" idx="11"/>
          </p:nvPr>
        </p:nvSpPr>
        <p:spPr/>
        <p:txBody>
          <a:bodyPr/>
          <a:lstStyle>
            <a:lvl1pPr>
              <a:defRPr>
                <a:solidFill>
                  <a:schemeClr val="bg1"/>
                </a:solidFill>
              </a:defRPr>
            </a:lvl1pPr>
          </a:lstStyle>
          <a:p>
            <a:endParaRPr lang="nb-NO"/>
          </a:p>
        </p:txBody>
      </p:sp>
      <p:sp>
        <p:nvSpPr>
          <p:cNvPr id="7" name="Slide Number Placeholder 6">
            <a:extLst>
              <a:ext uri="{FF2B5EF4-FFF2-40B4-BE49-F238E27FC236}">
                <a16:creationId xmlns:a16="http://schemas.microsoft.com/office/drawing/2014/main" id="{96F29663-9401-CCED-CB5B-26BB9CC1A17B}"/>
              </a:ext>
              <a:ext uri="{C183D7F6-B498-43B3-948B-1728B52AA6E4}">
                <adec:decorative xmlns:adec="http://schemas.microsoft.com/office/drawing/2017/decorative" val="1"/>
              </a:ext>
            </a:extLst>
          </p:cNvPr>
          <p:cNvSpPr>
            <a:spLocks noGrp="1"/>
          </p:cNvSpPr>
          <p:nvPr>
            <p:ph type="sldNum" sz="quarter" idx="12"/>
          </p:nvPr>
        </p:nvSpPr>
        <p:spPr/>
        <p:txBody>
          <a:bodyPr/>
          <a:lstStyle>
            <a:lvl1pPr>
              <a:defRPr>
                <a:solidFill>
                  <a:schemeClr val="bg2"/>
                </a:solidFill>
              </a:defRPr>
            </a:lvl1pPr>
          </a:lstStyle>
          <a:p>
            <a:fld id="{341FD356-1CC0-514B-B5D9-F98600AAE6F5}" type="slidenum">
              <a:rPr lang="nb-NO" smtClean="0"/>
              <a:pPr/>
              <a:t>‹#›</a:t>
            </a:fld>
            <a:endParaRPr lang="nb-NO"/>
          </a:p>
        </p:txBody>
      </p:sp>
      <p:sp>
        <p:nvSpPr>
          <p:cNvPr id="10" name="Tittel 9">
            <a:extLst>
              <a:ext uri="{FF2B5EF4-FFF2-40B4-BE49-F238E27FC236}">
                <a16:creationId xmlns:a16="http://schemas.microsoft.com/office/drawing/2014/main" id="{FC882582-0281-E799-94B4-4E5283207309}"/>
              </a:ext>
            </a:extLst>
          </p:cNvPr>
          <p:cNvSpPr>
            <a:spLocks noGrp="1"/>
          </p:cNvSpPr>
          <p:nvPr>
            <p:ph type="title"/>
          </p:nvPr>
        </p:nvSpPr>
        <p:spPr>
          <a:xfrm>
            <a:off x="6095999" y="620713"/>
            <a:ext cx="5400675" cy="1044575"/>
          </a:xfrm>
        </p:spPr>
        <p:txBody>
          <a:bodyPr lIns="360000"/>
          <a:lstStyle>
            <a:lvl1pPr>
              <a:defRPr>
                <a:solidFill>
                  <a:schemeClr val="bg1"/>
                </a:solidFill>
              </a:defRPr>
            </a:lvl1pPr>
          </a:lstStyle>
          <a:p>
            <a:r>
              <a:rPr lang="nb-NO"/>
              <a:t>Klikk for å redigere tittelstil</a:t>
            </a:r>
            <a:endParaRPr lang="nb-NO" dirty="0"/>
          </a:p>
        </p:txBody>
      </p:sp>
    </p:spTree>
    <p:extLst>
      <p:ext uri="{BB962C8B-B14F-4D97-AF65-F5344CB8AC3E}">
        <p14:creationId xmlns:p14="http://schemas.microsoft.com/office/powerpoint/2010/main" val="7206878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Heldekk bilde, liten tekstblokk">
    <p:spTree>
      <p:nvGrpSpPr>
        <p:cNvPr id="1" name=""/>
        <p:cNvGrpSpPr/>
        <p:nvPr/>
      </p:nvGrpSpPr>
      <p:grpSpPr>
        <a:xfrm>
          <a:off x="0" y="0"/>
          <a:ext cx="0" cy="0"/>
          <a:chOff x="0" y="0"/>
          <a:chExt cx="0" cy="0"/>
        </a:xfrm>
      </p:grpSpPr>
      <p:sp>
        <p:nvSpPr>
          <p:cNvPr id="10" name="Guide">
            <a:extLst>
              <a:ext uri="{FF2B5EF4-FFF2-40B4-BE49-F238E27FC236}">
                <a16:creationId xmlns:a16="http://schemas.microsoft.com/office/drawing/2014/main" id="{699A2402-4AD5-7C27-A860-2798A9BEEE11}"/>
              </a:ext>
              <a:ext uri="{C183D7F6-B498-43B3-948B-1728B52AA6E4}">
                <adec:decorative xmlns:adec="http://schemas.microsoft.com/office/drawing/2017/decorative" val="1"/>
              </a:ext>
            </a:extLst>
          </p:cNvPr>
          <p:cNvSpPr txBox="1"/>
          <p:nvPr userDrawn="1"/>
        </p:nvSpPr>
        <p:spPr>
          <a:xfrm>
            <a:off x="12313919" y="549275"/>
            <a:ext cx="1293593" cy="1107996"/>
          </a:xfrm>
          <a:prstGeom prst="rect">
            <a:avLst/>
          </a:prstGeom>
          <a:noFill/>
        </p:spPr>
        <p:txBody>
          <a:bodyPr wrap="square" lIns="0" tIns="0" rIns="0" bIns="0" rtlCol="0">
            <a:spAutoFit/>
          </a:bodyPr>
          <a:lstStyle/>
          <a:p>
            <a:pPr algn="l"/>
            <a:r>
              <a:rPr lang="nb-NO" sz="1200" dirty="0">
                <a:latin typeface="Roboto" panose="02000000000000000000" pitchFamily="2" charset="0"/>
                <a:ea typeface="Roboto" panose="02000000000000000000" pitchFamily="2" charset="0"/>
                <a:cs typeface="Roboto" panose="02000000000000000000" pitchFamily="2" charset="0"/>
              </a:rPr>
              <a:t>Blokken plasseres i det hjørnet som passer bildet best.</a:t>
            </a:r>
          </a:p>
          <a:p>
            <a:pPr algn="l"/>
            <a:endParaRPr lang="nb-NO" sz="1200" dirty="0">
              <a:latin typeface="Roboto" panose="02000000000000000000" pitchFamily="2" charset="0"/>
              <a:ea typeface="Roboto" panose="02000000000000000000" pitchFamily="2" charset="0"/>
              <a:cs typeface="Roboto" panose="02000000000000000000" pitchFamily="2" charset="0"/>
            </a:endParaRPr>
          </a:p>
          <a:p>
            <a:pPr algn="l"/>
            <a:r>
              <a:rPr lang="nb-NO" sz="1200" b="1" dirty="0">
                <a:latin typeface="Roboto" panose="02000000000000000000" pitchFamily="2" charset="0"/>
                <a:ea typeface="Roboto" panose="02000000000000000000" pitchFamily="2" charset="0"/>
                <a:cs typeface="Roboto" panose="02000000000000000000" pitchFamily="2" charset="0"/>
              </a:rPr>
              <a:t>NB. Bruk hjelpelinjer!</a:t>
            </a:r>
          </a:p>
        </p:txBody>
      </p:sp>
      <p:sp>
        <p:nvSpPr>
          <p:cNvPr id="17" name="Bilde">
            <a:extLst>
              <a:ext uri="{FF2B5EF4-FFF2-40B4-BE49-F238E27FC236}">
                <a16:creationId xmlns:a16="http://schemas.microsoft.com/office/drawing/2014/main" id="{564D2DC8-0601-F2BC-389F-6617CEB91D95}"/>
              </a:ext>
            </a:extLst>
          </p:cNvPr>
          <p:cNvSpPr>
            <a:spLocks noGrp="1"/>
          </p:cNvSpPr>
          <p:nvPr>
            <p:ph type="pic" sz="quarter" idx="13"/>
          </p:nvPr>
        </p:nvSpPr>
        <p:spPr>
          <a:xfrm>
            <a:off x="-1" y="0"/>
            <a:ext cx="12192001" cy="6858000"/>
          </a:xfrm>
          <a:custGeom>
            <a:avLst/>
            <a:gdLst>
              <a:gd name="connsiteX0" fmla="*/ 0 w 12192001"/>
              <a:gd name="connsiteY0" fmla="*/ 0 h 6858000"/>
              <a:gd name="connsiteX1" fmla="*/ 12192001 w 12192001"/>
              <a:gd name="connsiteY1" fmla="*/ 0 h 6858000"/>
              <a:gd name="connsiteX2" fmla="*/ 12192001 w 12192001"/>
              <a:gd name="connsiteY2" fmla="*/ 6858000 h 6858000"/>
              <a:gd name="connsiteX3" fmla="*/ 0 w 12192001"/>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2192001" h="6858000">
                <a:moveTo>
                  <a:pt x="0" y="0"/>
                </a:moveTo>
                <a:lnTo>
                  <a:pt x="12192001" y="0"/>
                </a:lnTo>
                <a:lnTo>
                  <a:pt x="12192001" y="6858000"/>
                </a:lnTo>
                <a:lnTo>
                  <a:pt x="0" y="6858000"/>
                </a:lnTo>
                <a:close/>
              </a:path>
            </a:pathLst>
          </a:custGeom>
          <a:solidFill>
            <a:schemeClr val="bg2"/>
          </a:solidFill>
        </p:spPr>
        <p:txBody>
          <a:bodyPr wrap="square" tIns="360000">
            <a:noAutofit/>
          </a:bodyPr>
          <a:lstStyle>
            <a:lvl1pPr marL="0" indent="0" algn="ctr">
              <a:buNone/>
              <a:defRPr/>
            </a:lvl1pPr>
          </a:lstStyle>
          <a:p>
            <a:r>
              <a:rPr lang="nb-NO"/>
              <a:t>Klikk på ikonet for å legge til et bilde</a:t>
            </a:r>
          </a:p>
        </p:txBody>
      </p:sp>
      <p:sp>
        <p:nvSpPr>
          <p:cNvPr id="15" name="Tekst">
            <a:extLst>
              <a:ext uri="{FF2B5EF4-FFF2-40B4-BE49-F238E27FC236}">
                <a16:creationId xmlns:a16="http://schemas.microsoft.com/office/drawing/2014/main" id="{80619626-4239-8766-8457-9BD604F81987}"/>
              </a:ext>
            </a:extLst>
          </p:cNvPr>
          <p:cNvSpPr>
            <a:spLocks noGrp="1"/>
          </p:cNvSpPr>
          <p:nvPr>
            <p:ph type="body" sz="quarter" idx="14"/>
          </p:nvPr>
        </p:nvSpPr>
        <p:spPr>
          <a:xfrm>
            <a:off x="8256588" y="620713"/>
            <a:ext cx="3240000" cy="3095625"/>
          </a:xfrm>
          <a:prstGeom prst="round1Rect">
            <a:avLst>
              <a:gd name="adj" fmla="val 13232"/>
            </a:avLst>
          </a:prstGeom>
          <a:solidFill>
            <a:schemeClr val="bg1"/>
          </a:solidFill>
        </p:spPr>
        <p:txBody>
          <a:bodyPr wrap="square" lIns="288000" tIns="720000" rIns="288000" bIns="288000">
            <a:noAutofit/>
          </a:bodyPr>
          <a:lstStyle>
            <a:lvl1pPr marL="0" indent="-270000">
              <a:lnSpc>
                <a:spcPct val="120000"/>
              </a:lnSpc>
              <a:spcBef>
                <a:spcPts val="500"/>
              </a:spcBef>
              <a:buNone/>
              <a:defRPr sz="1800"/>
            </a:lvl1pPr>
            <a:lvl2pPr marL="0" indent="-270000">
              <a:lnSpc>
                <a:spcPct val="100000"/>
              </a:lnSpc>
              <a:spcBef>
                <a:spcPts val="500"/>
              </a:spcBef>
              <a:buFont typeface="Arial" panose="020B0604020202020204" pitchFamily="34" charset="0"/>
              <a:buChar char="•"/>
              <a:defRPr sz="1600"/>
            </a:lvl2pPr>
            <a:lvl3pPr marL="491400" indent="0">
              <a:buNone/>
              <a:defRPr sz="2400"/>
            </a:lvl3pPr>
            <a:lvl4pPr marL="707400" indent="0">
              <a:buNone/>
              <a:defRPr sz="2400"/>
            </a:lvl4pPr>
            <a:lvl5pPr marL="923400" indent="0">
              <a:buNone/>
              <a:defRPr sz="2400"/>
            </a:lvl5pPr>
          </a:lstStyle>
          <a:p>
            <a:pPr lvl="0"/>
            <a:r>
              <a:rPr lang="nb-NO"/>
              <a:t>Klikk for å redigere tekststiler i malen</a:t>
            </a:r>
          </a:p>
          <a:p>
            <a:pPr lvl="1"/>
            <a:r>
              <a:rPr lang="nb-NO"/>
              <a:t>Andre nivå</a:t>
            </a:r>
          </a:p>
        </p:txBody>
      </p:sp>
      <p:sp>
        <p:nvSpPr>
          <p:cNvPr id="19" name="Graphic">
            <a:extLst>
              <a:ext uri="{FF2B5EF4-FFF2-40B4-BE49-F238E27FC236}">
                <a16:creationId xmlns:a16="http://schemas.microsoft.com/office/drawing/2014/main" id="{52675333-694D-0924-A96E-4336D20837F4}"/>
              </a:ext>
              <a:ext uri="{C183D7F6-B498-43B3-948B-1728B52AA6E4}">
                <adec:decorative xmlns:adec="http://schemas.microsoft.com/office/drawing/2017/decorative" val="1"/>
              </a:ext>
            </a:extLst>
          </p:cNvPr>
          <p:cNvSpPr>
            <a:spLocks noGrp="1"/>
          </p:cNvSpPr>
          <p:nvPr>
            <p:ph type="body" sz="quarter" idx="15"/>
          </p:nvPr>
        </p:nvSpPr>
        <p:spPr>
          <a:xfrm>
            <a:off x="8569111" y="927407"/>
            <a:ext cx="273600" cy="90000"/>
          </a:xfrm>
          <a:blipFill>
            <a:blip r:embed="rId2">
              <a:extLst>
                <a:ext uri="{96DAC541-7B7A-43D3-8B79-37D633B846F1}">
                  <asvg:svgBlip xmlns:asvg="http://schemas.microsoft.com/office/drawing/2016/SVG/main" r:embed="rId3"/>
                </a:ext>
              </a:extLst>
            </a:blip>
            <a:stretch>
              <a:fillRect/>
            </a:stretch>
          </a:blipFill>
        </p:spPr>
        <p:txBody>
          <a:bodyPr anchor="ctr">
            <a:normAutofit/>
          </a:bodyPr>
          <a:lstStyle>
            <a:lvl1pPr marL="0" indent="0" algn="r">
              <a:buNone/>
              <a:defRPr sz="100">
                <a:solidFill>
                  <a:schemeClr val="accent1"/>
                </a:solidFill>
              </a:defRPr>
            </a:lvl1pPr>
            <a:lvl2pPr marL="275400" indent="0">
              <a:buNone/>
              <a:defRPr/>
            </a:lvl2pPr>
            <a:lvl3pPr marL="491400" indent="0">
              <a:buNone/>
              <a:defRPr/>
            </a:lvl3pPr>
            <a:lvl4pPr marL="707400" indent="0">
              <a:buNone/>
              <a:defRPr/>
            </a:lvl4pPr>
            <a:lvl5pPr marL="923400" indent="0">
              <a:buNone/>
              <a:defRPr/>
            </a:lvl5pPr>
          </a:lstStyle>
          <a:p>
            <a:pPr lvl="0"/>
            <a:r>
              <a:rPr lang="nb-NO"/>
              <a:t>Klikk for å redigere tekststiler i malen</a:t>
            </a:r>
          </a:p>
        </p:txBody>
      </p:sp>
      <p:sp>
        <p:nvSpPr>
          <p:cNvPr id="3" name="Date Placeholder 2">
            <a:extLst>
              <a:ext uri="{FF2B5EF4-FFF2-40B4-BE49-F238E27FC236}">
                <a16:creationId xmlns:a16="http://schemas.microsoft.com/office/drawing/2014/main" id="{08886E30-E647-A7B1-20FD-2D7AE67DA371}"/>
              </a:ext>
              <a:ext uri="{C183D7F6-B498-43B3-948B-1728B52AA6E4}">
                <adec:decorative xmlns:adec="http://schemas.microsoft.com/office/drawing/2017/decorative" val="1"/>
              </a:ext>
            </a:extLst>
          </p:cNvPr>
          <p:cNvSpPr>
            <a:spLocks noGrp="1"/>
          </p:cNvSpPr>
          <p:nvPr>
            <p:ph type="dt" sz="half" idx="10"/>
          </p:nvPr>
        </p:nvSpPr>
        <p:spPr/>
        <p:txBody>
          <a:bodyPr/>
          <a:lstStyle/>
          <a:p>
            <a:fld id="{195E79B3-FEAD-1D43-94FA-C03DF327079F}" type="datetime1">
              <a:rPr lang="nb-NO" smtClean="0"/>
              <a:t>12.12.2025</a:t>
            </a:fld>
            <a:endParaRPr lang="nb-NO" dirty="0"/>
          </a:p>
        </p:txBody>
      </p:sp>
      <p:sp>
        <p:nvSpPr>
          <p:cNvPr id="4" name="Footer Placeholder 3">
            <a:extLst>
              <a:ext uri="{FF2B5EF4-FFF2-40B4-BE49-F238E27FC236}">
                <a16:creationId xmlns:a16="http://schemas.microsoft.com/office/drawing/2014/main" id="{C1C4546F-4602-94E2-3EE7-C9A968699A48}"/>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nb-NO" dirty="0"/>
          </a:p>
        </p:txBody>
      </p:sp>
      <p:sp>
        <p:nvSpPr>
          <p:cNvPr id="5" name="Slide Number Placeholder 4">
            <a:extLst>
              <a:ext uri="{FF2B5EF4-FFF2-40B4-BE49-F238E27FC236}">
                <a16:creationId xmlns:a16="http://schemas.microsoft.com/office/drawing/2014/main" id="{9EB6D611-E0DF-AAEA-6369-E3B0EE39B47C}"/>
              </a:ext>
              <a:ext uri="{C183D7F6-B498-43B3-948B-1728B52AA6E4}">
                <adec:decorative xmlns:adec="http://schemas.microsoft.com/office/drawing/2017/decorative" val="1"/>
              </a:ext>
            </a:extLst>
          </p:cNvPr>
          <p:cNvSpPr>
            <a:spLocks noGrp="1"/>
          </p:cNvSpPr>
          <p:nvPr>
            <p:ph type="sldNum" sz="quarter" idx="12"/>
          </p:nvPr>
        </p:nvSpPr>
        <p:spPr/>
        <p:txBody>
          <a:bodyPr/>
          <a:lstStyle/>
          <a:p>
            <a:fld id="{341FD356-1CC0-514B-B5D9-F98600AAE6F5}" type="slidenum">
              <a:rPr lang="nb-NO" smtClean="0"/>
              <a:pPr/>
              <a:t>‹#›</a:t>
            </a:fld>
            <a:endParaRPr lang="nb-NO" dirty="0"/>
          </a:p>
        </p:txBody>
      </p:sp>
    </p:spTree>
    <p:extLst>
      <p:ext uri="{BB962C8B-B14F-4D97-AF65-F5344CB8AC3E}">
        <p14:creationId xmlns:p14="http://schemas.microsoft.com/office/powerpoint/2010/main" val="4082426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Forside ENG">
    <p:spTree>
      <p:nvGrpSpPr>
        <p:cNvPr id="1" name=""/>
        <p:cNvGrpSpPr/>
        <p:nvPr/>
      </p:nvGrpSpPr>
      <p:grpSpPr>
        <a:xfrm>
          <a:off x="0" y="0"/>
          <a:ext cx="0" cy="0"/>
          <a:chOff x="0" y="0"/>
          <a:chExt cx="0" cy="0"/>
        </a:xfrm>
      </p:grpSpPr>
      <p:sp>
        <p:nvSpPr>
          <p:cNvPr id="6" name="Round Single Corner of Rectangle 5">
            <a:extLst>
              <a:ext uri="{FF2B5EF4-FFF2-40B4-BE49-F238E27FC236}">
                <a16:creationId xmlns:a16="http://schemas.microsoft.com/office/drawing/2014/main" id="{BFECD28A-B69E-4F54-C276-99260D28CD3A}"/>
              </a:ext>
              <a:ext uri="{C183D7F6-B498-43B3-948B-1728B52AA6E4}">
                <adec:decorative xmlns:adec="http://schemas.microsoft.com/office/drawing/2017/decorative" val="1"/>
              </a:ext>
            </a:extLst>
          </p:cNvPr>
          <p:cNvSpPr/>
          <p:nvPr userDrawn="1"/>
        </p:nvSpPr>
        <p:spPr>
          <a:xfrm flipV="1">
            <a:off x="0" y="0"/>
            <a:ext cx="12192000" cy="4918229"/>
          </a:xfrm>
          <a:prstGeom prst="round1Rect">
            <a:avLst>
              <a:gd name="adj" fmla="val 14069"/>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dirty="0"/>
          </a:p>
        </p:txBody>
      </p:sp>
      <p:sp>
        <p:nvSpPr>
          <p:cNvPr id="2" name="Title 1">
            <a:extLst>
              <a:ext uri="{FF2B5EF4-FFF2-40B4-BE49-F238E27FC236}">
                <a16:creationId xmlns:a16="http://schemas.microsoft.com/office/drawing/2014/main" id="{E6588A2A-295F-06C4-F34B-DDA0AF8756EC}"/>
              </a:ext>
            </a:extLst>
          </p:cNvPr>
          <p:cNvSpPr>
            <a:spLocks noGrp="1"/>
          </p:cNvSpPr>
          <p:nvPr>
            <p:ph type="title"/>
          </p:nvPr>
        </p:nvSpPr>
        <p:spPr>
          <a:xfrm>
            <a:off x="1774825" y="1230223"/>
            <a:ext cx="8642350" cy="2381430"/>
          </a:xfrm>
        </p:spPr>
        <p:txBody>
          <a:bodyPr anchor="b" anchorCtr="0">
            <a:normAutofit/>
          </a:bodyPr>
          <a:lstStyle>
            <a:lvl1pPr>
              <a:lnSpc>
                <a:spcPct val="80000"/>
              </a:lnSpc>
              <a:defRPr sz="6000" b="0" i="0">
                <a:solidFill>
                  <a:schemeClr val="bg1"/>
                </a:solidFill>
                <a:latin typeface="Roboto Lt" panose="02000000000000000000" pitchFamily="2" charset="0"/>
                <a:ea typeface="Roboto Lt" panose="02000000000000000000" pitchFamily="2" charset="0"/>
                <a:cs typeface="Roboto Lt" panose="02000000000000000000" pitchFamily="2" charset="0"/>
              </a:defRPr>
            </a:lvl1pPr>
          </a:lstStyle>
          <a:p>
            <a:r>
              <a:rPr lang="nb-NO"/>
              <a:t>Klikk for å redigere tittelstil</a:t>
            </a:r>
            <a:endParaRPr lang="nb-NO" dirty="0"/>
          </a:p>
        </p:txBody>
      </p:sp>
      <p:sp>
        <p:nvSpPr>
          <p:cNvPr id="4" name="Text Placeholder 13">
            <a:extLst>
              <a:ext uri="{FF2B5EF4-FFF2-40B4-BE49-F238E27FC236}">
                <a16:creationId xmlns:a16="http://schemas.microsoft.com/office/drawing/2014/main" id="{7244C19D-6F93-5460-EE6C-1891BF2105A6}"/>
              </a:ext>
            </a:extLst>
          </p:cNvPr>
          <p:cNvSpPr>
            <a:spLocks noGrp="1"/>
          </p:cNvSpPr>
          <p:nvPr>
            <p:ph type="body" sz="quarter" idx="14"/>
          </p:nvPr>
        </p:nvSpPr>
        <p:spPr>
          <a:xfrm>
            <a:off x="1774827" y="3867771"/>
            <a:ext cx="8642348" cy="384175"/>
          </a:xfrm>
        </p:spPr>
        <p:txBody>
          <a:bodyPr>
            <a:normAutofit/>
          </a:bodyPr>
          <a:lstStyle>
            <a:lvl1pPr marL="0" indent="0">
              <a:buNone/>
              <a:defRPr sz="2000" b="1" i="0">
                <a:solidFill>
                  <a:schemeClr val="bg1"/>
                </a:solidFill>
                <a:latin typeface="+mn-lt"/>
                <a:ea typeface="Roboto" panose="02000000000000000000" pitchFamily="2" charset="0"/>
                <a:cs typeface="Roboto" panose="02000000000000000000" pitchFamily="2" charset="0"/>
              </a:defRPr>
            </a:lvl1pPr>
          </a:lstStyle>
          <a:p>
            <a:pPr lvl="0"/>
            <a:r>
              <a:rPr lang="nb-NO"/>
              <a:t>Klikk for å redigere tekststiler i malen</a:t>
            </a:r>
          </a:p>
        </p:txBody>
      </p:sp>
      <p:sp>
        <p:nvSpPr>
          <p:cNvPr id="13" name="Text Placeholder 13">
            <a:extLst>
              <a:ext uri="{FF2B5EF4-FFF2-40B4-BE49-F238E27FC236}">
                <a16:creationId xmlns:a16="http://schemas.microsoft.com/office/drawing/2014/main" id="{8854B41D-D927-3848-062F-33BAEBA1F099}"/>
              </a:ext>
            </a:extLst>
          </p:cNvPr>
          <p:cNvSpPr>
            <a:spLocks noGrp="1"/>
          </p:cNvSpPr>
          <p:nvPr>
            <p:ph type="body" sz="quarter" idx="13"/>
          </p:nvPr>
        </p:nvSpPr>
        <p:spPr>
          <a:xfrm>
            <a:off x="1774825" y="5364170"/>
            <a:ext cx="8642350" cy="360000"/>
          </a:xfrm>
        </p:spPr>
        <p:txBody>
          <a:bodyPr>
            <a:normAutofit/>
          </a:bodyPr>
          <a:lstStyle>
            <a:lvl1pPr marL="0" indent="0">
              <a:buNone/>
              <a:defRPr sz="1600">
                <a:solidFill>
                  <a:schemeClr val="tx1">
                    <a:lumMod val="90000"/>
                    <a:lumOff val="10000"/>
                  </a:schemeClr>
                </a:solidFill>
              </a:defRPr>
            </a:lvl1pPr>
          </a:lstStyle>
          <a:p>
            <a:pPr lvl="0"/>
            <a:r>
              <a:rPr lang="nb-NO"/>
              <a:t>Klikk for å redigere tekststiler i malen</a:t>
            </a:r>
          </a:p>
        </p:txBody>
      </p:sp>
      <p:sp>
        <p:nvSpPr>
          <p:cNvPr id="12" name="Round Single Corner of Rectangle 11">
            <a:extLst>
              <a:ext uri="{FF2B5EF4-FFF2-40B4-BE49-F238E27FC236}">
                <a16:creationId xmlns:a16="http://schemas.microsoft.com/office/drawing/2014/main" id="{9A5807E1-2F61-C5BC-3B43-D9F6EA7D5977}"/>
              </a:ext>
              <a:ext uri="{C183D7F6-B498-43B3-948B-1728B52AA6E4}">
                <adec:decorative xmlns:adec="http://schemas.microsoft.com/office/drawing/2017/decorative" val="1"/>
              </a:ext>
            </a:extLst>
          </p:cNvPr>
          <p:cNvSpPr/>
          <p:nvPr userDrawn="1"/>
        </p:nvSpPr>
        <p:spPr>
          <a:xfrm flipV="1">
            <a:off x="1774825" y="5734800"/>
            <a:ext cx="270000" cy="90000"/>
          </a:xfrm>
          <a:prstGeom prst="round1Rect">
            <a:avLst>
              <a:gd name="adj" fmla="val 44889"/>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9" name="Bilde 8" descr="Et bilde som inneholder tekst, Font, Grafikk, skjermbilde&#10;&#10;Automatisk generert beskrivelse">
            <a:extLst>
              <a:ext uri="{FF2B5EF4-FFF2-40B4-BE49-F238E27FC236}">
                <a16:creationId xmlns:a16="http://schemas.microsoft.com/office/drawing/2014/main" id="{8A6BD20E-C579-09E4-083E-63F1E1E8A250}"/>
              </a:ext>
            </a:extLst>
          </p:cNvPr>
          <p:cNvPicPr>
            <a:picLocks noChangeAspect="1"/>
          </p:cNvPicPr>
          <p:nvPr userDrawn="1"/>
        </p:nvPicPr>
        <p:blipFill>
          <a:blip r:embed="rId2"/>
          <a:stretch>
            <a:fillRect/>
          </a:stretch>
        </p:blipFill>
        <p:spPr>
          <a:xfrm>
            <a:off x="1545321" y="899833"/>
            <a:ext cx="3110817" cy="526105"/>
          </a:xfrm>
          <a:prstGeom prst="rect">
            <a:avLst/>
          </a:prstGeom>
        </p:spPr>
      </p:pic>
    </p:spTree>
    <p:extLst>
      <p:ext uri="{BB962C8B-B14F-4D97-AF65-F5344CB8AC3E}">
        <p14:creationId xmlns:p14="http://schemas.microsoft.com/office/powerpoint/2010/main" val="18948465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Heldekk bilde, stor tekstblokk">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5F352013-EA5A-9DF7-ECA6-48E28A9F3FB9}"/>
              </a:ext>
            </a:extLst>
          </p:cNvPr>
          <p:cNvSpPr>
            <a:spLocks noGrp="1"/>
          </p:cNvSpPr>
          <p:nvPr>
            <p:ph type="pic" sz="quarter" idx="13"/>
          </p:nvPr>
        </p:nvSpPr>
        <p:spPr>
          <a:xfrm>
            <a:off x="0" y="0"/>
            <a:ext cx="12192001" cy="6858000"/>
          </a:xfrm>
          <a:solidFill>
            <a:schemeClr val="bg2"/>
          </a:solidFill>
        </p:spPr>
        <p:txBody>
          <a:bodyPr/>
          <a:lstStyle/>
          <a:p>
            <a:r>
              <a:rPr lang="nb-NO"/>
              <a:t>Klikk på ikonet for å legge til et bilde</a:t>
            </a:r>
            <a:endParaRPr lang="nb-NO" dirty="0"/>
          </a:p>
        </p:txBody>
      </p:sp>
      <p:sp>
        <p:nvSpPr>
          <p:cNvPr id="8" name="Text Placeholder 7">
            <a:extLst>
              <a:ext uri="{FF2B5EF4-FFF2-40B4-BE49-F238E27FC236}">
                <a16:creationId xmlns:a16="http://schemas.microsoft.com/office/drawing/2014/main" id="{48191E82-2792-D04C-A995-820EA7D9137C}"/>
              </a:ext>
            </a:extLst>
          </p:cNvPr>
          <p:cNvSpPr>
            <a:spLocks noGrp="1"/>
          </p:cNvSpPr>
          <p:nvPr>
            <p:ph type="body" sz="quarter" idx="14"/>
          </p:nvPr>
        </p:nvSpPr>
        <p:spPr>
          <a:xfrm>
            <a:off x="6831836" y="620712"/>
            <a:ext cx="4664751" cy="4059661"/>
          </a:xfrm>
          <a:prstGeom prst="round1Rect">
            <a:avLst>
              <a:gd name="adj" fmla="val 17649"/>
            </a:avLst>
          </a:prstGeom>
          <a:solidFill>
            <a:schemeClr val="bg1"/>
          </a:solidFill>
        </p:spPr>
        <p:txBody>
          <a:bodyPr lIns="360000" tIns="1080000" rIns="288000" bIns="288000">
            <a:normAutofit/>
          </a:bodyPr>
          <a:lstStyle>
            <a:lvl1pPr marL="0" indent="0">
              <a:lnSpc>
                <a:spcPct val="100000"/>
              </a:lnSpc>
              <a:buNone/>
              <a:defRPr sz="3600" b="1">
                <a:solidFill>
                  <a:schemeClr val="accent1"/>
                </a:solidFill>
              </a:defRPr>
            </a:lvl1pPr>
            <a:lvl2pPr marL="618300" indent="-342900">
              <a:buFont typeface="Arial" panose="020B0604020202020204" pitchFamily="34" charset="0"/>
              <a:buChar char="•"/>
              <a:defRPr sz="1800"/>
            </a:lvl2pPr>
            <a:lvl3pPr marL="491400" indent="0">
              <a:buNone/>
              <a:defRPr sz="2400"/>
            </a:lvl3pPr>
            <a:lvl4pPr marL="707400" indent="0">
              <a:buNone/>
              <a:defRPr sz="2400"/>
            </a:lvl4pPr>
            <a:lvl5pPr marL="923400" indent="0">
              <a:buNone/>
              <a:defRPr sz="2400"/>
            </a:lvl5pPr>
          </a:lstStyle>
          <a:p>
            <a:pPr lvl="0"/>
            <a:r>
              <a:rPr lang="nb-NO"/>
              <a:t>Klikk for å redigere tekststiler i malen</a:t>
            </a:r>
          </a:p>
        </p:txBody>
      </p:sp>
      <p:sp>
        <p:nvSpPr>
          <p:cNvPr id="7" name="TextBox 6">
            <a:extLst>
              <a:ext uri="{FF2B5EF4-FFF2-40B4-BE49-F238E27FC236}">
                <a16:creationId xmlns:a16="http://schemas.microsoft.com/office/drawing/2014/main" id="{1A49859A-F13F-644E-5B05-EDEDB1F1CAC1}"/>
              </a:ext>
              <a:ext uri="{C183D7F6-B498-43B3-948B-1728B52AA6E4}">
                <adec:decorative xmlns:adec="http://schemas.microsoft.com/office/drawing/2017/decorative" val="1"/>
              </a:ext>
            </a:extLst>
          </p:cNvPr>
          <p:cNvSpPr txBox="1"/>
          <p:nvPr userDrawn="1"/>
        </p:nvSpPr>
        <p:spPr>
          <a:xfrm>
            <a:off x="12282388" y="858777"/>
            <a:ext cx="1278629" cy="1107996"/>
          </a:xfrm>
          <a:prstGeom prst="rect">
            <a:avLst/>
          </a:prstGeom>
          <a:noFill/>
        </p:spPr>
        <p:txBody>
          <a:bodyPr wrap="square" lIns="0" tIns="0" rIns="0" bIns="0" rtlCol="0">
            <a:spAutoFit/>
          </a:bodyPr>
          <a:lstStyle/>
          <a:p>
            <a:pPr algn="l"/>
            <a:r>
              <a:rPr lang="nb-NO" sz="1200" dirty="0">
                <a:latin typeface="Roboto" panose="02000000000000000000" pitchFamily="2" charset="0"/>
                <a:ea typeface="Roboto" panose="02000000000000000000" pitchFamily="2" charset="0"/>
                <a:cs typeface="Roboto" panose="02000000000000000000" pitchFamily="2" charset="0"/>
              </a:rPr>
              <a:t>Blokken plasseres i det hjørnet som passer bildet best.</a:t>
            </a:r>
          </a:p>
          <a:p>
            <a:pPr algn="l"/>
            <a:endParaRPr lang="nb-NO" sz="1200" dirty="0">
              <a:latin typeface="Roboto" panose="02000000000000000000" pitchFamily="2" charset="0"/>
              <a:ea typeface="Roboto" panose="02000000000000000000" pitchFamily="2" charset="0"/>
              <a:cs typeface="Roboto" panose="02000000000000000000" pitchFamily="2" charset="0"/>
            </a:endParaRPr>
          </a:p>
          <a:p>
            <a:pPr algn="l"/>
            <a:r>
              <a:rPr lang="nb-NO" sz="1200" b="1" dirty="0">
                <a:latin typeface="Roboto" panose="02000000000000000000" pitchFamily="2" charset="0"/>
                <a:ea typeface="Roboto" panose="02000000000000000000" pitchFamily="2" charset="0"/>
                <a:cs typeface="Roboto" panose="02000000000000000000" pitchFamily="2" charset="0"/>
              </a:rPr>
              <a:t>NB. Bruk hjelpelinjer!</a:t>
            </a:r>
          </a:p>
        </p:txBody>
      </p:sp>
      <p:sp>
        <p:nvSpPr>
          <p:cNvPr id="4" name="Plassholder for tekst 3">
            <a:extLst>
              <a:ext uri="{FF2B5EF4-FFF2-40B4-BE49-F238E27FC236}">
                <a16:creationId xmlns:a16="http://schemas.microsoft.com/office/drawing/2014/main" id="{F06F01F7-3339-FA99-42DD-C2DF02D3F138}"/>
              </a:ext>
              <a:ext uri="{C183D7F6-B498-43B3-948B-1728B52AA6E4}">
                <adec:decorative xmlns:adec="http://schemas.microsoft.com/office/drawing/2017/decorative" val="1"/>
              </a:ext>
            </a:extLst>
          </p:cNvPr>
          <p:cNvSpPr>
            <a:spLocks noGrp="1"/>
          </p:cNvSpPr>
          <p:nvPr>
            <p:ph type="body" sz="quarter" idx="15"/>
          </p:nvPr>
        </p:nvSpPr>
        <p:spPr>
          <a:xfrm>
            <a:off x="7213346" y="1064315"/>
            <a:ext cx="1782000" cy="237600"/>
          </a:xfrm>
          <a:blipFill>
            <a:blip r:embed="rId2">
              <a:extLst>
                <a:ext uri="{96DAC541-7B7A-43D3-8B79-37D633B846F1}">
                  <asvg:svgBlip xmlns:asvg="http://schemas.microsoft.com/office/drawing/2016/SVG/main" r:embed="rId3"/>
                </a:ext>
              </a:extLst>
            </a:blip>
            <a:stretch>
              <a:fillRect/>
            </a:stretch>
          </a:blipFill>
        </p:spPr>
        <p:txBody>
          <a:bodyPr>
            <a:normAutofit/>
          </a:bodyPr>
          <a:lstStyle>
            <a:lvl1pPr marL="0" indent="0">
              <a:buNone/>
              <a:defRPr sz="100">
                <a:solidFill>
                  <a:schemeClr val="bg1"/>
                </a:solidFill>
              </a:defRPr>
            </a:lvl1pPr>
          </a:lstStyle>
          <a:p>
            <a:pPr lvl="0"/>
            <a:r>
              <a:rPr lang="nb-NO"/>
              <a:t>Klikk for å redigere tekststiler i malen</a:t>
            </a:r>
          </a:p>
        </p:txBody>
      </p:sp>
    </p:spTree>
    <p:extLst>
      <p:ext uri="{BB962C8B-B14F-4D97-AF65-F5344CB8AC3E}">
        <p14:creationId xmlns:p14="http://schemas.microsoft.com/office/powerpoint/2010/main" val="5705000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Opplisting">
    <p:spTree>
      <p:nvGrpSpPr>
        <p:cNvPr id="1" name=""/>
        <p:cNvGrpSpPr/>
        <p:nvPr/>
      </p:nvGrpSpPr>
      <p:grpSpPr>
        <a:xfrm>
          <a:off x="0" y="0"/>
          <a:ext cx="0" cy="0"/>
          <a:chOff x="0" y="0"/>
          <a:chExt cx="0" cy="0"/>
        </a:xfrm>
      </p:grpSpPr>
      <p:sp>
        <p:nvSpPr>
          <p:cNvPr id="27" name="Rektangel med ett avrundet hjørne 26">
            <a:extLst>
              <a:ext uri="{FF2B5EF4-FFF2-40B4-BE49-F238E27FC236}">
                <a16:creationId xmlns:a16="http://schemas.microsoft.com/office/drawing/2014/main" id="{57F1973D-87A7-31BA-5017-C2C9E3CAAD19}"/>
              </a:ext>
              <a:ext uri="{C183D7F6-B498-43B3-948B-1728B52AA6E4}">
                <adec:decorative xmlns:adec="http://schemas.microsoft.com/office/drawing/2017/decorative" val="1"/>
              </a:ext>
            </a:extLst>
          </p:cNvPr>
          <p:cNvSpPr/>
          <p:nvPr userDrawn="1"/>
        </p:nvSpPr>
        <p:spPr>
          <a:xfrm rot="5400000">
            <a:off x="2738298" y="1688482"/>
            <a:ext cx="1080000" cy="4679951"/>
          </a:xfrm>
          <a:prstGeom prst="round1Rect">
            <a:avLst>
              <a:gd name="adj" fmla="val 28447"/>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0" name="Rektangel med ett avrundet hjørne 29">
            <a:extLst>
              <a:ext uri="{FF2B5EF4-FFF2-40B4-BE49-F238E27FC236}">
                <a16:creationId xmlns:a16="http://schemas.microsoft.com/office/drawing/2014/main" id="{0C3E80C0-C4B1-95B1-AA3D-B059C4A9633D}"/>
              </a:ext>
              <a:ext uri="{C183D7F6-B498-43B3-948B-1728B52AA6E4}">
                <adec:decorative xmlns:adec="http://schemas.microsoft.com/office/drawing/2017/decorative" val="1"/>
              </a:ext>
            </a:extLst>
          </p:cNvPr>
          <p:cNvSpPr/>
          <p:nvPr userDrawn="1"/>
        </p:nvSpPr>
        <p:spPr>
          <a:xfrm rot="5400000">
            <a:off x="8621647" y="1688482"/>
            <a:ext cx="1080000" cy="4679951"/>
          </a:xfrm>
          <a:prstGeom prst="round1Rect">
            <a:avLst>
              <a:gd name="adj" fmla="val 28447"/>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3" name="Rektangel med ett avrundet hjørne 32">
            <a:extLst>
              <a:ext uri="{FF2B5EF4-FFF2-40B4-BE49-F238E27FC236}">
                <a16:creationId xmlns:a16="http://schemas.microsoft.com/office/drawing/2014/main" id="{110BC27A-6FBD-D397-7A5E-0841EB5C948B}"/>
              </a:ext>
              <a:ext uri="{C183D7F6-B498-43B3-948B-1728B52AA6E4}">
                <adec:decorative xmlns:adec="http://schemas.microsoft.com/office/drawing/2017/decorative" val="1"/>
              </a:ext>
            </a:extLst>
          </p:cNvPr>
          <p:cNvSpPr/>
          <p:nvPr userDrawn="1"/>
        </p:nvSpPr>
        <p:spPr>
          <a:xfrm rot="5400000">
            <a:off x="2738298" y="3217280"/>
            <a:ext cx="1080000" cy="4679951"/>
          </a:xfrm>
          <a:prstGeom prst="round1Rect">
            <a:avLst>
              <a:gd name="adj" fmla="val 28447"/>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6" name="Rektangel med ett avrundet hjørne 35">
            <a:extLst>
              <a:ext uri="{FF2B5EF4-FFF2-40B4-BE49-F238E27FC236}">
                <a16:creationId xmlns:a16="http://schemas.microsoft.com/office/drawing/2014/main" id="{A6E8226A-22D1-57C5-927C-D2689E38F22B}"/>
              </a:ext>
              <a:ext uri="{C183D7F6-B498-43B3-948B-1728B52AA6E4}">
                <adec:decorative xmlns:adec="http://schemas.microsoft.com/office/drawing/2017/decorative" val="1"/>
              </a:ext>
            </a:extLst>
          </p:cNvPr>
          <p:cNvSpPr/>
          <p:nvPr userDrawn="1"/>
        </p:nvSpPr>
        <p:spPr>
          <a:xfrm rot="5400000">
            <a:off x="8621647" y="3217280"/>
            <a:ext cx="1080000" cy="4679951"/>
          </a:xfrm>
          <a:prstGeom prst="round1Rect">
            <a:avLst>
              <a:gd name="adj" fmla="val 28447"/>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4" name="Rektangel med ett avrundet hjørne 23">
            <a:extLst>
              <a:ext uri="{FF2B5EF4-FFF2-40B4-BE49-F238E27FC236}">
                <a16:creationId xmlns:a16="http://schemas.microsoft.com/office/drawing/2014/main" id="{A46BDC32-E732-2035-0CC8-37F80F2173FC}"/>
              </a:ext>
              <a:ext uri="{C183D7F6-B498-43B3-948B-1728B52AA6E4}">
                <adec:decorative xmlns:adec="http://schemas.microsoft.com/office/drawing/2017/decorative" val="1"/>
              </a:ext>
            </a:extLst>
          </p:cNvPr>
          <p:cNvSpPr/>
          <p:nvPr userDrawn="1"/>
        </p:nvSpPr>
        <p:spPr>
          <a:xfrm rot="5400000">
            <a:off x="8614559" y="158238"/>
            <a:ext cx="1080000" cy="4679951"/>
          </a:xfrm>
          <a:prstGeom prst="round1Rect">
            <a:avLst>
              <a:gd name="adj" fmla="val 28447"/>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 name="Rektangel med ett avrundet hjørne 1">
            <a:extLst>
              <a:ext uri="{FF2B5EF4-FFF2-40B4-BE49-F238E27FC236}">
                <a16:creationId xmlns:a16="http://schemas.microsoft.com/office/drawing/2014/main" id="{7B97D543-633A-6552-C816-8F0F13409A17}"/>
              </a:ext>
              <a:ext uri="{C183D7F6-B498-43B3-948B-1728B52AA6E4}">
                <adec:decorative xmlns:adec="http://schemas.microsoft.com/office/drawing/2017/decorative" val="1"/>
              </a:ext>
            </a:extLst>
          </p:cNvPr>
          <p:cNvSpPr/>
          <p:nvPr userDrawn="1"/>
        </p:nvSpPr>
        <p:spPr>
          <a:xfrm rot="5400000">
            <a:off x="2738299" y="158238"/>
            <a:ext cx="1080000" cy="4679951"/>
          </a:xfrm>
          <a:prstGeom prst="round1Rect">
            <a:avLst>
              <a:gd name="adj" fmla="val 28447"/>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6" name="Tittel 5">
            <a:extLst>
              <a:ext uri="{FF2B5EF4-FFF2-40B4-BE49-F238E27FC236}">
                <a16:creationId xmlns:a16="http://schemas.microsoft.com/office/drawing/2014/main" id="{F0FAF3CA-699C-8696-9D6C-E2384ED0F37D}"/>
              </a:ext>
            </a:extLst>
          </p:cNvPr>
          <p:cNvSpPr>
            <a:spLocks noGrp="1"/>
          </p:cNvSpPr>
          <p:nvPr>
            <p:ph type="title"/>
          </p:nvPr>
        </p:nvSpPr>
        <p:spPr/>
        <p:txBody>
          <a:bodyPr/>
          <a:lstStyle/>
          <a:p>
            <a:r>
              <a:rPr lang="nb-NO"/>
              <a:t>Klikk for å redigere tittelstil</a:t>
            </a:r>
          </a:p>
        </p:txBody>
      </p:sp>
      <p:sp>
        <p:nvSpPr>
          <p:cNvPr id="16" name="Plassholder for tekst 15">
            <a:extLst>
              <a:ext uri="{FF2B5EF4-FFF2-40B4-BE49-F238E27FC236}">
                <a16:creationId xmlns:a16="http://schemas.microsoft.com/office/drawing/2014/main" id="{F29D663A-5C67-AD4F-41B3-AC2A4A9995CE}"/>
              </a:ext>
            </a:extLst>
          </p:cNvPr>
          <p:cNvSpPr>
            <a:spLocks noGrp="1" noChangeAspect="1"/>
          </p:cNvSpPr>
          <p:nvPr>
            <p:ph type="body" sz="quarter" idx="14" hasCustomPrompt="1"/>
          </p:nvPr>
        </p:nvSpPr>
        <p:spPr>
          <a:xfrm>
            <a:off x="695325" y="1760815"/>
            <a:ext cx="486000" cy="486000"/>
          </a:xfrm>
          <a:prstGeom prst="ellipse">
            <a:avLst/>
          </a:prstGeom>
          <a:solidFill>
            <a:schemeClr val="accent3"/>
          </a:solidFill>
        </p:spPr>
        <p:txBody>
          <a:bodyPr wrap="none" anchor="ctr">
            <a:normAutofit/>
          </a:bodyPr>
          <a:lstStyle>
            <a:lvl1pPr marL="0" indent="0" algn="ctr">
              <a:buNone/>
              <a:defRPr sz="1800" b="1">
                <a:solidFill>
                  <a:schemeClr val="bg1"/>
                </a:solidFill>
              </a:defRPr>
            </a:lvl1pPr>
          </a:lstStyle>
          <a:p>
            <a:pPr lvl="0"/>
            <a:r>
              <a:rPr lang="nb-NO" dirty="0"/>
              <a:t>#</a:t>
            </a:r>
          </a:p>
        </p:txBody>
      </p:sp>
      <p:sp>
        <p:nvSpPr>
          <p:cNvPr id="9" name="Content Placeholder 8">
            <a:extLst>
              <a:ext uri="{FF2B5EF4-FFF2-40B4-BE49-F238E27FC236}">
                <a16:creationId xmlns:a16="http://schemas.microsoft.com/office/drawing/2014/main" id="{6EC989AF-3EEE-FBB8-45EE-BE1F3FDB7113}"/>
              </a:ext>
            </a:extLst>
          </p:cNvPr>
          <p:cNvSpPr>
            <a:spLocks noGrp="1"/>
          </p:cNvSpPr>
          <p:nvPr>
            <p:ph sz="quarter" idx="13" hasCustomPrompt="1"/>
          </p:nvPr>
        </p:nvSpPr>
        <p:spPr>
          <a:xfrm>
            <a:off x="938325" y="1958213"/>
            <a:ext cx="4679950" cy="1080001"/>
          </a:xfrm>
          <a:prstGeom prst="rect">
            <a:avLst/>
          </a:prstGeom>
          <a:noFill/>
        </p:spPr>
        <p:txBody>
          <a:bodyPr lIns="251999" tIns="144000" rIns="144000" bIns="0"/>
          <a:lstStyle>
            <a:lvl1pPr marL="0" indent="0">
              <a:buNone/>
              <a:defRPr sz="1500" b="0"/>
            </a:lvl1pPr>
            <a:lvl2pPr marL="133350" indent="-127000">
              <a:tabLst/>
              <a:defRPr sz="1500"/>
            </a:lvl2pPr>
            <a:lvl3pPr>
              <a:defRPr sz="1500"/>
            </a:lvl3pPr>
            <a:lvl4pPr>
              <a:defRPr sz="1500"/>
            </a:lvl4pPr>
            <a:lvl5pPr>
              <a:defRPr sz="1500"/>
            </a:lvl5pPr>
          </a:lstStyle>
          <a:p>
            <a:pPr lvl="0"/>
            <a:r>
              <a:rPr lang="en-GB" dirty="0"/>
              <a:t>Click to edit Master text styles</a:t>
            </a:r>
          </a:p>
          <a:p>
            <a:pPr lvl="1"/>
            <a:r>
              <a:rPr lang="en-GB" dirty="0"/>
              <a:t>Second level</a:t>
            </a:r>
            <a:endParaRPr lang="nb-NO" dirty="0"/>
          </a:p>
        </p:txBody>
      </p:sp>
      <p:sp>
        <p:nvSpPr>
          <p:cNvPr id="29" name="Plassholder for tekst 15">
            <a:extLst>
              <a:ext uri="{FF2B5EF4-FFF2-40B4-BE49-F238E27FC236}">
                <a16:creationId xmlns:a16="http://schemas.microsoft.com/office/drawing/2014/main" id="{997E195F-8DE9-F78D-8F18-A6E182FDC6B5}"/>
              </a:ext>
            </a:extLst>
          </p:cNvPr>
          <p:cNvSpPr>
            <a:spLocks noGrp="1" noChangeAspect="1"/>
          </p:cNvSpPr>
          <p:nvPr>
            <p:ph type="body" sz="quarter" idx="18" hasCustomPrompt="1"/>
          </p:nvPr>
        </p:nvSpPr>
        <p:spPr>
          <a:xfrm>
            <a:off x="695324" y="3291059"/>
            <a:ext cx="486000" cy="486000"/>
          </a:xfrm>
          <a:prstGeom prst="ellipse">
            <a:avLst/>
          </a:prstGeom>
          <a:solidFill>
            <a:schemeClr val="accent3"/>
          </a:solidFill>
        </p:spPr>
        <p:txBody>
          <a:bodyPr wrap="none" anchor="ctr">
            <a:normAutofit/>
          </a:bodyPr>
          <a:lstStyle>
            <a:lvl1pPr marL="0" indent="0" algn="ctr">
              <a:buNone/>
              <a:defRPr sz="1800" b="1">
                <a:solidFill>
                  <a:schemeClr val="bg1"/>
                </a:solidFill>
              </a:defRPr>
            </a:lvl1pPr>
          </a:lstStyle>
          <a:p>
            <a:pPr lvl="0"/>
            <a:r>
              <a:rPr lang="nb-NO" dirty="0"/>
              <a:t>#</a:t>
            </a:r>
          </a:p>
        </p:txBody>
      </p:sp>
      <p:sp>
        <p:nvSpPr>
          <p:cNvPr id="28" name="Content Placeholder 8">
            <a:extLst>
              <a:ext uri="{FF2B5EF4-FFF2-40B4-BE49-F238E27FC236}">
                <a16:creationId xmlns:a16="http://schemas.microsoft.com/office/drawing/2014/main" id="{7D94495B-5B41-AB85-EFB5-F7BCDD3B9A56}"/>
              </a:ext>
            </a:extLst>
          </p:cNvPr>
          <p:cNvSpPr>
            <a:spLocks noGrp="1"/>
          </p:cNvSpPr>
          <p:nvPr>
            <p:ph sz="quarter" idx="17" hasCustomPrompt="1"/>
          </p:nvPr>
        </p:nvSpPr>
        <p:spPr>
          <a:xfrm>
            <a:off x="938324" y="3488457"/>
            <a:ext cx="4679950" cy="1080001"/>
          </a:xfrm>
          <a:prstGeom prst="rect">
            <a:avLst/>
          </a:prstGeom>
          <a:noFill/>
        </p:spPr>
        <p:txBody>
          <a:bodyPr lIns="251999" tIns="144000" rIns="144000" bIns="0"/>
          <a:lstStyle>
            <a:lvl1pPr marL="0" indent="0">
              <a:buNone/>
              <a:defRPr sz="1500" b="0"/>
            </a:lvl1pPr>
            <a:lvl2pPr marL="133350" indent="-127000">
              <a:tabLst/>
              <a:defRPr sz="1500"/>
            </a:lvl2pPr>
            <a:lvl3pPr>
              <a:defRPr sz="1500"/>
            </a:lvl3pPr>
            <a:lvl4pPr>
              <a:defRPr sz="1500"/>
            </a:lvl4pPr>
            <a:lvl5pPr>
              <a:defRPr sz="1500"/>
            </a:lvl5pPr>
          </a:lstStyle>
          <a:p>
            <a:pPr lvl="0"/>
            <a:r>
              <a:rPr lang="en-GB" dirty="0"/>
              <a:t>Click to edit Master text styles</a:t>
            </a:r>
          </a:p>
          <a:p>
            <a:pPr lvl="1"/>
            <a:r>
              <a:rPr lang="en-GB" dirty="0"/>
              <a:t>Second level</a:t>
            </a:r>
            <a:endParaRPr lang="nb-NO" dirty="0"/>
          </a:p>
        </p:txBody>
      </p:sp>
      <p:sp>
        <p:nvSpPr>
          <p:cNvPr id="35" name="Plassholder for tekst 15">
            <a:extLst>
              <a:ext uri="{FF2B5EF4-FFF2-40B4-BE49-F238E27FC236}">
                <a16:creationId xmlns:a16="http://schemas.microsoft.com/office/drawing/2014/main" id="{DBA1CFA1-FA6C-8F96-D8D8-2D9DC7FF6FC5}"/>
              </a:ext>
            </a:extLst>
          </p:cNvPr>
          <p:cNvSpPr>
            <a:spLocks noGrp="1" noChangeAspect="1"/>
          </p:cNvSpPr>
          <p:nvPr>
            <p:ph type="body" sz="quarter" idx="22" hasCustomPrompt="1"/>
          </p:nvPr>
        </p:nvSpPr>
        <p:spPr>
          <a:xfrm>
            <a:off x="695324" y="4819857"/>
            <a:ext cx="486000" cy="486000"/>
          </a:xfrm>
          <a:prstGeom prst="ellipse">
            <a:avLst/>
          </a:prstGeom>
          <a:solidFill>
            <a:schemeClr val="accent3"/>
          </a:solidFill>
        </p:spPr>
        <p:txBody>
          <a:bodyPr wrap="none" anchor="ctr">
            <a:normAutofit/>
          </a:bodyPr>
          <a:lstStyle>
            <a:lvl1pPr marL="0" indent="0" algn="ctr">
              <a:buNone/>
              <a:defRPr sz="1800" b="1">
                <a:solidFill>
                  <a:schemeClr val="bg1"/>
                </a:solidFill>
              </a:defRPr>
            </a:lvl1pPr>
          </a:lstStyle>
          <a:p>
            <a:pPr lvl="0"/>
            <a:r>
              <a:rPr lang="nb-NO" dirty="0"/>
              <a:t>#</a:t>
            </a:r>
          </a:p>
        </p:txBody>
      </p:sp>
      <p:sp>
        <p:nvSpPr>
          <p:cNvPr id="34" name="Content Placeholder 8">
            <a:extLst>
              <a:ext uri="{FF2B5EF4-FFF2-40B4-BE49-F238E27FC236}">
                <a16:creationId xmlns:a16="http://schemas.microsoft.com/office/drawing/2014/main" id="{DD6A0E02-7C35-CB51-E4AF-15050A867F51}"/>
              </a:ext>
            </a:extLst>
          </p:cNvPr>
          <p:cNvSpPr>
            <a:spLocks noGrp="1"/>
          </p:cNvSpPr>
          <p:nvPr>
            <p:ph sz="quarter" idx="21" hasCustomPrompt="1"/>
          </p:nvPr>
        </p:nvSpPr>
        <p:spPr>
          <a:xfrm>
            <a:off x="938324" y="5017255"/>
            <a:ext cx="4679950" cy="1080001"/>
          </a:xfrm>
          <a:prstGeom prst="rect">
            <a:avLst/>
          </a:prstGeom>
          <a:noFill/>
        </p:spPr>
        <p:txBody>
          <a:bodyPr lIns="251999" tIns="144000" rIns="144000" bIns="0"/>
          <a:lstStyle>
            <a:lvl1pPr marL="0" indent="0">
              <a:buNone/>
              <a:defRPr sz="1500" b="0"/>
            </a:lvl1pPr>
            <a:lvl2pPr marL="133350" indent="-127000">
              <a:tabLst/>
              <a:defRPr sz="1500"/>
            </a:lvl2pPr>
            <a:lvl3pPr>
              <a:defRPr sz="1500"/>
            </a:lvl3pPr>
            <a:lvl4pPr>
              <a:defRPr sz="1500"/>
            </a:lvl4pPr>
            <a:lvl5pPr>
              <a:defRPr sz="1500"/>
            </a:lvl5pPr>
          </a:lstStyle>
          <a:p>
            <a:pPr lvl="0"/>
            <a:r>
              <a:rPr lang="en-GB" dirty="0"/>
              <a:t>Click to edit Master text styles</a:t>
            </a:r>
          </a:p>
          <a:p>
            <a:pPr lvl="1"/>
            <a:r>
              <a:rPr lang="en-GB" dirty="0"/>
              <a:t>Second level</a:t>
            </a:r>
            <a:endParaRPr lang="nb-NO" dirty="0"/>
          </a:p>
        </p:txBody>
      </p:sp>
      <p:sp>
        <p:nvSpPr>
          <p:cNvPr id="26" name="Plassholder for tekst 15">
            <a:extLst>
              <a:ext uri="{FF2B5EF4-FFF2-40B4-BE49-F238E27FC236}">
                <a16:creationId xmlns:a16="http://schemas.microsoft.com/office/drawing/2014/main" id="{EE1DA772-A280-4F5A-BD2C-39DD6DF4E942}"/>
              </a:ext>
            </a:extLst>
          </p:cNvPr>
          <p:cNvSpPr>
            <a:spLocks noGrp="1" noChangeAspect="1"/>
          </p:cNvSpPr>
          <p:nvPr>
            <p:ph type="body" sz="quarter" idx="16" hasCustomPrompt="1"/>
          </p:nvPr>
        </p:nvSpPr>
        <p:spPr>
          <a:xfrm>
            <a:off x="6571585" y="1760815"/>
            <a:ext cx="486000" cy="486000"/>
          </a:xfrm>
          <a:prstGeom prst="ellipse">
            <a:avLst/>
          </a:prstGeom>
          <a:solidFill>
            <a:schemeClr val="accent3"/>
          </a:solidFill>
        </p:spPr>
        <p:txBody>
          <a:bodyPr wrap="none" anchor="ctr">
            <a:normAutofit/>
          </a:bodyPr>
          <a:lstStyle>
            <a:lvl1pPr marL="0" indent="0" algn="ctr">
              <a:buNone/>
              <a:defRPr sz="1800" b="1">
                <a:solidFill>
                  <a:schemeClr val="bg1"/>
                </a:solidFill>
              </a:defRPr>
            </a:lvl1pPr>
          </a:lstStyle>
          <a:p>
            <a:pPr lvl="0"/>
            <a:r>
              <a:rPr lang="nb-NO" dirty="0"/>
              <a:t>#</a:t>
            </a:r>
          </a:p>
        </p:txBody>
      </p:sp>
      <p:sp>
        <p:nvSpPr>
          <p:cNvPr id="25" name="Content Placeholder 8">
            <a:extLst>
              <a:ext uri="{FF2B5EF4-FFF2-40B4-BE49-F238E27FC236}">
                <a16:creationId xmlns:a16="http://schemas.microsoft.com/office/drawing/2014/main" id="{2D9B7D40-8517-2455-FD70-F54269A1E141}"/>
              </a:ext>
            </a:extLst>
          </p:cNvPr>
          <p:cNvSpPr>
            <a:spLocks noGrp="1"/>
          </p:cNvSpPr>
          <p:nvPr>
            <p:ph sz="quarter" idx="15" hasCustomPrompt="1"/>
          </p:nvPr>
        </p:nvSpPr>
        <p:spPr>
          <a:xfrm>
            <a:off x="6814585" y="1958213"/>
            <a:ext cx="4679950" cy="1080001"/>
          </a:xfrm>
          <a:prstGeom prst="rect">
            <a:avLst/>
          </a:prstGeom>
          <a:noFill/>
        </p:spPr>
        <p:txBody>
          <a:bodyPr lIns="251999" tIns="144000" rIns="144000" bIns="0"/>
          <a:lstStyle>
            <a:lvl1pPr marL="0" indent="0">
              <a:buNone/>
              <a:defRPr sz="1500" b="0"/>
            </a:lvl1pPr>
            <a:lvl2pPr marL="133350" indent="-127000">
              <a:tabLst/>
              <a:defRPr sz="1500"/>
            </a:lvl2pPr>
            <a:lvl3pPr>
              <a:defRPr sz="1500"/>
            </a:lvl3pPr>
            <a:lvl4pPr>
              <a:defRPr sz="1500"/>
            </a:lvl4pPr>
            <a:lvl5pPr>
              <a:defRPr sz="1500"/>
            </a:lvl5pPr>
          </a:lstStyle>
          <a:p>
            <a:pPr lvl="0"/>
            <a:r>
              <a:rPr lang="en-GB" dirty="0"/>
              <a:t>Click to edit Master text styles</a:t>
            </a:r>
          </a:p>
          <a:p>
            <a:pPr lvl="1"/>
            <a:r>
              <a:rPr lang="en-GB" dirty="0"/>
              <a:t>Second level</a:t>
            </a:r>
            <a:endParaRPr lang="nb-NO" dirty="0"/>
          </a:p>
        </p:txBody>
      </p:sp>
      <p:sp>
        <p:nvSpPr>
          <p:cNvPr id="32" name="Plassholder for tekst 15">
            <a:extLst>
              <a:ext uri="{FF2B5EF4-FFF2-40B4-BE49-F238E27FC236}">
                <a16:creationId xmlns:a16="http://schemas.microsoft.com/office/drawing/2014/main" id="{8A437FEB-21C6-134C-5E1C-7E929033D20D}"/>
              </a:ext>
            </a:extLst>
          </p:cNvPr>
          <p:cNvSpPr>
            <a:spLocks noGrp="1" noChangeAspect="1"/>
          </p:cNvSpPr>
          <p:nvPr>
            <p:ph type="body" sz="quarter" idx="20" hasCustomPrompt="1"/>
          </p:nvPr>
        </p:nvSpPr>
        <p:spPr>
          <a:xfrm>
            <a:off x="6578673" y="3291059"/>
            <a:ext cx="486000" cy="486000"/>
          </a:xfrm>
          <a:prstGeom prst="ellipse">
            <a:avLst/>
          </a:prstGeom>
          <a:solidFill>
            <a:schemeClr val="accent3"/>
          </a:solidFill>
        </p:spPr>
        <p:txBody>
          <a:bodyPr wrap="none" anchor="ctr">
            <a:normAutofit/>
          </a:bodyPr>
          <a:lstStyle>
            <a:lvl1pPr marL="0" indent="0" algn="ctr">
              <a:buNone/>
              <a:defRPr sz="1800" b="1">
                <a:solidFill>
                  <a:schemeClr val="bg1"/>
                </a:solidFill>
              </a:defRPr>
            </a:lvl1pPr>
          </a:lstStyle>
          <a:p>
            <a:pPr lvl="0"/>
            <a:r>
              <a:rPr lang="nb-NO" dirty="0"/>
              <a:t>#</a:t>
            </a:r>
          </a:p>
        </p:txBody>
      </p:sp>
      <p:sp>
        <p:nvSpPr>
          <p:cNvPr id="31" name="Content Placeholder 8">
            <a:extLst>
              <a:ext uri="{FF2B5EF4-FFF2-40B4-BE49-F238E27FC236}">
                <a16:creationId xmlns:a16="http://schemas.microsoft.com/office/drawing/2014/main" id="{5AA9D345-D396-F630-94B7-C83495E161AB}"/>
              </a:ext>
            </a:extLst>
          </p:cNvPr>
          <p:cNvSpPr>
            <a:spLocks noGrp="1"/>
          </p:cNvSpPr>
          <p:nvPr>
            <p:ph sz="quarter" idx="19" hasCustomPrompt="1"/>
          </p:nvPr>
        </p:nvSpPr>
        <p:spPr>
          <a:xfrm>
            <a:off x="6821673" y="3488457"/>
            <a:ext cx="4679950" cy="1080001"/>
          </a:xfrm>
          <a:prstGeom prst="rect">
            <a:avLst/>
          </a:prstGeom>
          <a:noFill/>
        </p:spPr>
        <p:txBody>
          <a:bodyPr lIns="251999" tIns="144000" rIns="144000" bIns="0"/>
          <a:lstStyle>
            <a:lvl1pPr marL="0" indent="0">
              <a:buNone/>
              <a:defRPr sz="1500" b="0"/>
            </a:lvl1pPr>
            <a:lvl2pPr marL="133350" indent="-127000">
              <a:tabLst/>
              <a:defRPr sz="1500"/>
            </a:lvl2pPr>
            <a:lvl3pPr>
              <a:defRPr sz="1500"/>
            </a:lvl3pPr>
            <a:lvl4pPr>
              <a:defRPr sz="1500"/>
            </a:lvl4pPr>
            <a:lvl5pPr>
              <a:defRPr sz="1500"/>
            </a:lvl5pPr>
          </a:lstStyle>
          <a:p>
            <a:pPr lvl="0"/>
            <a:r>
              <a:rPr lang="en-GB" dirty="0"/>
              <a:t>Click to edit Master text styles</a:t>
            </a:r>
          </a:p>
          <a:p>
            <a:pPr lvl="1"/>
            <a:r>
              <a:rPr lang="en-GB" dirty="0"/>
              <a:t>Second level</a:t>
            </a:r>
            <a:endParaRPr lang="nb-NO" dirty="0"/>
          </a:p>
        </p:txBody>
      </p:sp>
      <p:sp>
        <p:nvSpPr>
          <p:cNvPr id="38" name="Plassholder for tekst 15">
            <a:extLst>
              <a:ext uri="{FF2B5EF4-FFF2-40B4-BE49-F238E27FC236}">
                <a16:creationId xmlns:a16="http://schemas.microsoft.com/office/drawing/2014/main" id="{0D7A17EC-6223-04C9-0860-2C38C438F067}"/>
              </a:ext>
            </a:extLst>
          </p:cNvPr>
          <p:cNvSpPr>
            <a:spLocks noGrp="1" noChangeAspect="1"/>
          </p:cNvSpPr>
          <p:nvPr>
            <p:ph type="body" sz="quarter" idx="24" hasCustomPrompt="1"/>
          </p:nvPr>
        </p:nvSpPr>
        <p:spPr>
          <a:xfrm>
            <a:off x="6578673" y="4819857"/>
            <a:ext cx="486000" cy="486000"/>
          </a:xfrm>
          <a:prstGeom prst="ellipse">
            <a:avLst/>
          </a:prstGeom>
          <a:solidFill>
            <a:schemeClr val="accent3"/>
          </a:solidFill>
        </p:spPr>
        <p:txBody>
          <a:bodyPr wrap="none" anchor="ctr">
            <a:normAutofit/>
          </a:bodyPr>
          <a:lstStyle>
            <a:lvl1pPr marL="0" indent="0" algn="ctr">
              <a:buNone/>
              <a:defRPr sz="1800" b="1">
                <a:solidFill>
                  <a:schemeClr val="bg1"/>
                </a:solidFill>
              </a:defRPr>
            </a:lvl1pPr>
          </a:lstStyle>
          <a:p>
            <a:pPr lvl="0"/>
            <a:r>
              <a:rPr lang="nb-NO" dirty="0"/>
              <a:t>#</a:t>
            </a:r>
          </a:p>
        </p:txBody>
      </p:sp>
      <p:sp>
        <p:nvSpPr>
          <p:cNvPr id="37" name="Content Placeholder 8">
            <a:extLst>
              <a:ext uri="{FF2B5EF4-FFF2-40B4-BE49-F238E27FC236}">
                <a16:creationId xmlns:a16="http://schemas.microsoft.com/office/drawing/2014/main" id="{97161D73-9AD7-6882-9A95-6281C16703A3}"/>
              </a:ext>
            </a:extLst>
          </p:cNvPr>
          <p:cNvSpPr>
            <a:spLocks noGrp="1"/>
          </p:cNvSpPr>
          <p:nvPr>
            <p:ph sz="quarter" idx="23" hasCustomPrompt="1"/>
          </p:nvPr>
        </p:nvSpPr>
        <p:spPr>
          <a:xfrm>
            <a:off x="6821673" y="5017255"/>
            <a:ext cx="4679950" cy="1080001"/>
          </a:xfrm>
          <a:prstGeom prst="rect">
            <a:avLst/>
          </a:prstGeom>
          <a:noFill/>
        </p:spPr>
        <p:txBody>
          <a:bodyPr lIns="251999" tIns="144000" rIns="144000" bIns="0"/>
          <a:lstStyle>
            <a:lvl1pPr marL="0" indent="0">
              <a:buNone/>
              <a:defRPr sz="1500" b="0"/>
            </a:lvl1pPr>
            <a:lvl2pPr marL="133350" indent="-127000">
              <a:tabLst/>
              <a:defRPr sz="1500"/>
            </a:lvl2pPr>
            <a:lvl3pPr>
              <a:defRPr sz="1500"/>
            </a:lvl3pPr>
            <a:lvl4pPr>
              <a:defRPr sz="1500"/>
            </a:lvl4pPr>
            <a:lvl5pPr>
              <a:defRPr sz="1500"/>
            </a:lvl5pPr>
          </a:lstStyle>
          <a:p>
            <a:pPr lvl="0"/>
            <a:r>
              <a:rPr lang="en-GB" dirty="0"/>
              <a:t>Click to edit Master text styles</a:t>
            </a:r>
          </a:p>
          <a:p>
            <a:pPr lvl="1"/>
            <a:r>
              <a:rPr lang="en-GB" dirty="0"/>
              <a:t>Second level</a:t>
            </a:r>
            <a:endParaRPr lang="nb-NO" dirty="0"/>
          </a:p>
        </p:txBody>
      </p:sp>
      <p:sp>
        <p:nvSpPr>
          <p:cNvPr id="3" name="Date Placeholder 2">
            <a:extLst>
              <a:ext uri="{FF2B5EF4-FFF2-40B4-BE49-F238E27FC236}">
                <a16:creationId xmlns:a16="http://schemas.microsoft.com/office/drawing/2014/main" id="{EFD6B9E7-B6FB-087E-FC82-BD56A087DB1D}"/>
              </a:ext>
              <a:ext uri="{C183D7F6-B498-43B3-948B-1728B52AA6E4}">
                <adec:decorative xmlns:adec="http://schemas.microsoft.com/office/drawing/2017/decorative" val="1"/>
              </a:ext>
            </a:extLst>
          </p:cNvPr>
          <p:cNvSpPr>
            <a:spLocks noGrp="1"/>
          </p:cNvSpPr>
          <p:nvPr>
            <p:ph type="dt" sz="half" idx="10"/>
          </p:nvPr>
        </p:nvSpPr>
        <p:spPr/>
        <p:txBody>
          <a:bodyPr/>
          <a:lstStyle/>
          <a:p>
            <a:fld id="{487C7A3C-63FD-524A-8E9D-1DF035FE335C}" type="datetime1">
              <a:rPr lang="nb-NO" smtClean="0"/>
              <a:t>12.12.2025</a:t>
            </a:fld>
            <a:endParaRPr lang="nb-NO" dirty="0"/>
          </a:p>
        </p:txBody>
      </p:sp>
      <p:sp>
        <p:nvSpPr>
          <p:cNvPr id="4" name="Footer Placeholder 3">
            <a:extLst>
              <a:ext uri="{FF2B5EF4-FFF2-40B4-BE49-F238E27FC236}">
                <a16:creationId xmlns:a16="http://schemas.microsoft.com/office/drawing/2014/main" id="{48582882-1AFD-8368-DC25-8BE3A36837D9}"/>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nb-NO" dirty="0"/>
          </a:p>
        </p:txBody>
      </p:sp>
      <p:sp>
        <p:nvSpPr>
          <p:cNvPr id="5" name="Slide Number Placeholder 4">
            <a:extLst>
              <a:ext uri="{FF2B5EF4-FFF2-40B4-BE49-F238E27FC236}">
                <a16:creationId xmlns:a16="http://schemas.microsoft.com/office/drawing/2014/main" id="{9A5A7056-BE92-285B-A069-416591C481BB}"/>
              </a:ext>
              <a:ext uri="{C183D7F6-B498-43B3-948B-1728B52AA6E4}">
                <adec:decorative xmlns:adec="http://schemas.microsoft.com/office/drawing/2017/decorative" val="1"/>
              </a:ext>
            </a:extLst>
          </p:cNvPr>
          <p:cNvSpPr>
            <a:spLocks noGrp="1"/>
          </p:cNvSpPr>
          <p:nvPr>
            <p:ph type="sldNum" sz="quarter" idx="12"/>
          </p:nvPr>
        </p:nvSpPr>
        <p:spPr/>
        <p:txBody>
          <a:bodyPr/>
          <a:lstStyle/>
          <a:p>
            <a:fld id="{341FD356-1CC0-514B-B5D9-F98600AAE6F5}" type="slidenum">
              <a:rPr lang="nb-NO" smtClean="0"/>
              <a:pPr/>
              <a:t>‹#›</a:t>
            </a:fld>
            <a:endParaRPr lang="nb-NO" dirty="0"/>
          </a:p>
        </p:txBody>
      </p:sp>
    </p:spTree>
    <p:extLst>
      <p:ext uri="{BB962C8B-B14F-4D97-AF65-F5344CB8AC3E}">
        <p14:creationId xmlns:p14="http://schemas.microsoft.com/office/powerpoint/2010/main" val="118318782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Ikoner">
    <p:spTree>
      <p:nvGrpSpPr>
        <p:cNvPr id="1" name=""/>
        <p:cNvGrpSpPr/>
        <p:nvPr/>
      </p:nvGrpSpPr>
      <p:grpSpPr>
        <a:xfrm>
          <a:off x="0" y="0"/>
          <a:ext cx="0" cy="0"/>
          <a:chOff x="0" y="0"/>
          <a:chExt cx="0" cy="0"/>
        </a:xfrm>
      </p:grpSpPr>
      <p:grpSp>
        <p:nvGrpSpPr>
          <p:cNvPr id="8" name="Gruppe 7">
            <a:extLst>
              <a:ext uri="{FF2B5EF4-FFF2-40B4-BE49-F238E27FC236}">
                <a16:creationId xmlns:a16="http://schemas.microsoft.com/office/drawing/2014/main" id="{E08352A1-88C0-5E8C-2138-B508E1591AF5}"/>
              </a:ext>
              <a:ext uri="{C183D7F6-B498-43B3-948B-1728B52AA6E4}">
                <adec:decorative xmlns:adec="http://schemas.microsoft.com/office/drawing/2017/decorative" val="1"/>
              </a:ext>
            </a:extLst>
          </p:cNvPr>
          <p:cNvGrpSpPr>
            <a:grpSpLocks noGrp="1" noUngrp="1" noRot="1" noMove="1" noResize="1"/>
          </p:cNvGrpSpPr>
          <p:nvPr userDrawn="1"/>
        </p:nvGrpSpPr>
        <p:grpSpPr>
          <a:xfrm>
            <a:off x="692149" y="1857478"/>
            <a:ext cx="10807001" cy="4463270"/>
            <a:chOff x="692149" y="1857478"/>
            <a:chExt cx="10807001" cy="4463270"/>
          </a:xfrm>
        </p:grpSpPr>
        <p:cxnSp>
          <p:nvCxnSpPr>
            <p:cNvPr id="6" name="Rett linje 63">
              <a:extLst>
                <a:ext uri="{FF2B5EF4-FFF2-40B4-BE49-F238E27FC236}">
                  <a16:creationId xmlns:a16="http://schemas.microsoft.com/office/drawing/2014/main" id="{7C5DB0C2-D68A-F349-7331-C973E67287D1}"/>
                </a:ext>
                <a:ext uri="{C183D7F6-B498-43B3-948B-1728B52AA6E4}">
                  <adec:decorative xmlns:adec="http://schemas.microsoft.com/office/drawing/2017/decorative" val="1"/>
                </a:ext>
              </a:extLst>
            </p:cNvPr>
            <p:cNvCxnSpPr>
              <a:cxnSpLocks noGrp="1" noRot="1" noMove="1" noResize="1" noEditPoints="1" noAdjustHandles="1" noChangeArrowheads="1" noChangeShapeType="1"/>
            </p:cNvCxnSpPr>
            <p:nvPr userDrawn="1"/>
          </p:nvCxnSpPr>
          <p:spPr>
            <a:xfrm>
              <a:off x="6096000" y="1867548"/>
              <a:ext cx="0" cy="4453200"/>
            </a:xfrm>
            <a:prstGeom prst="line">
              <a:avLst/>
            </a:prstGeom>
            <a:ln>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7" name="Rett linje 63">
              <a:extLst>
                <a:ext uri="{FF2B5EF4-FFF2-40B4-BE49-F238E27FC236}">
                  <a16:creationId xmlns:a16="http://schemas.microsoft.com/office/drawing/2014/main" id="{22EFB831-8E31-F061-973A-1649A97CD4DF}"/>
                </a:ext>
                <a:ext uri="{C183D7F6-B498-43B3-948B-1728B52AA6E4}">
                  <adec:decorative xmlns:adec="http://schemas.microsoft.com/office/drawing/2017/decorative" val="1"/>
                </a:ext>
              </a:extLst>
            </p:cNvPr>
            <p:cNvCxnSpPr>
              <a:cxnSpLocks noGrp="1" noRot="1" noMove="1" noResize="1" noEditPoints="1" noAdjustHandles="1" noChangeArrowheads="1" noChangeShapeType="1"/>
            </p:cNvCxnSpPr>
            <p:nvPr userDrawn="1"/>
          </p:nvCxnSpPr>
          <p:spPr>
            <a:xfrm flipV="1">
              <a:off x="692149" y="1857478"/>
              <a:ext cx="10806300" cy="0"/>
            </a:xfrm>
            <a:prstGeom prst="line">
              <a:avLst/>
            </a:prstGeom>
            <a:ln>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7" name="Rett linje 63">
              <a:extLst>
                <a:ext uri="{FF2B5EF4-FFF2-40B4-BE49-F238E27FC236}">
                  <a16:creationId xmlns:a16="http://schemas.microsoft.com/office/drawing/2014/main" id="{03A730AD-F9D3-5EAC-C952-815ACC25848C}"/>
                </a:ext>
                <a:ext uri="{C183D7F6-B498-43B3-948B-1728B52AA6E4}">
                  <adec:decorative xmlns:adec="http://schemas.microsoft.com/office/drawing/2017/decorative" val="1"/>
                </a:ext>
              </a:extLst>
            </p:cNvPr>
            <p:cNvCxnSpPr>
              <a:cxnSpLocks noGrp="1" noRot="1" noMove="1" noResize="1" noEditPoints="1" noAdjustHandles="1" noChangeArrowheads="1" noChangeShapeType="1"/>
            </p:cNvCxnSpPr>
            <p:nvPr userDrawn="1"/>
          </p:nvCxnSpPr>
          <p:spPr>
            <a:xfrm flipV="1">
              <a:off x="692850" y="3341311"/>
              <a:ext cx="10806300" cy="0"/>
            </a:xfrm>
            <a:prstGeom prst="line">
              <a:avLst/>
            </a:prstGeom>
            <a:ln>
              <a:solidFill>
                <a:schemeClr val="accent1"/>
              </a:solidFill>
              <a:prstDash val="dash"/>
            </a:ln>
          </p:spPr>
          <p:style>
            <a:lnRef idx="1">
              <a:schemeClr val="accent1"/>
            </a:lnRef>
            <a:fillRef idx="0">
              <a:schemeClr val="accent1"/>
            </a:fillRef>
            <a:effectRef idx="0">
              <a:schemeClr val="accent1"/>
            </a:effectRef>
            <a:fontRef idx="minor">
              <a:schemeClr val="tx1"/>
            </a:fontRef>
          </p:style>
        </p:cxnSp>
        <p:cxnSp>
          <p:nvCxnSpPr>
            <p:cNvPr id="18" name="Rett linje 63">
              <a:extLst>
                <a:ext uri="{FF2B5EF4-FFF2-40B4-BE49-F238E27FC236}">
                  <a16:creationId xmlns:a16="http://schemas.microsoft.com/office/drawing/2014/main" id="{97D6C36A-4CD6-DEEE-921E-F5E16C14D7F2}"/>
                </a:ext>
                <a:ext uri="{C183D7F6-B498-43B3-948B-1728B52AA6E4}">
                  <adec:decorative xmlns:adec="http://schemas.microsoft.com/office/drawing/2017/decorative" val="1"/>
                </a:ext>
              </a:extLst>
            </p:cNvPr>
            <p:cNvCxnSpPr>
              <a:cxnSpLocks noGrp="1" noRot="1" noMove="1" noResize="1" noEditPoints="1" noAdjustHandles="1" noChangeArrowheads="1" noChangeShapeType="1"/>
            </p:cNvCxnSpPr>
            <p:nvPr userDrawn="1"/>
          </p:nvCxnSpPr>
          <p:spPr>
            <a:xfrm flipV="1">
              <a:off x="692850" y="4825144"/>
              <a:ext cx="10806300" cy="0"/>
            </a:xfrm>
            <a:prstGeom prst="line">
              <a:avLst/>
            </a:prstGeom>
            <a:ln>
              <a:solidFill>
                <a:schemeClr val="accent1"/>
              </a:solidFill>
              <a:prstDash val="dash"/>
            </a:ln>
          </p:spPr>
          <p:style>
            <a:lnRef idx="1">
              <a:schemeClr val="accent1"/>
            </a:lnRef>
            <a:fillRef idx="0">
              <a:schemeClr val="accent1"/>
            </a:fillRef>
            <a:effectRef idx="0">
              <a:schemeClr val="accent1"/>
            </a:effectRef>
            <a:fontRef idx="minor">
              <a:schemeClr val="tx1"/>
            </a:fontRef>
          </p:style>
        </p:cxnSp>
      </p:grpSp>
      <p:sp>
        <p:nvSpPr>
          <p:cNvPr id="2" name="Tittel 1">
            <a:extLst>
              <a:ext uri="{FF2B5EF4-FFF2-40B4-BE49-F238E27FC236}">
                <a16:creationId xmlns:a16="http://schemas.microsoft.com/office/drawing/2014/main" id="{060ED2AE-977F-6449-9141-8BD81063AF49}"/>
              </a:ext>
            </a:extLst>
          </p:cNvPr>
          <p:cNvSpPr>
            <a:spLocks noGrp="1"/>
          </p:cNvSpPr>
          <p:nvPr>
            <p:ph type="title"/>
          </p:nvPr>
        </p:nvSpPr>
        <p:spPr/>
        <p:txBody>
          <a:bodyPr/>
          <a:lstStyle/>
          <a:p>
            <a:r>
              <a:rPr lang="nb-NO"/>
              <a:t>Klikk for å redigere tittelstil</a:t>
            </a:r>
          </a:p>
        </p:txBody>
      </p:sp>
      <p:sp>
        <p:nvSpPr>
          <p:cNvPr id="21" name="Plassholder for bilde 20">
            <a:extLst>
              <a:ext uri="{FF2B5EF4-FFF2-40B4-BE49-F238E27FC236}">
                <a16:creationId xmlns:a16="http://schemas.microsoft.com/office/drawing/2014/main" id="{A82E6AC2-6F25-A2A3-6CB4-36C7C2FB5003}"/>
              </a:ext>
              <a:ext uri="{C183D7F6-B498-43B3-948B-1728B52AA6E4}">
                <adec:decorative xmlns:adec="http://schemas.microsoft.com/office/drawing/2017/decorative" val="1"/>
              </a:ext>
            </a:extLst>
          </p:cNvPr>
          <p:cNvSpPr>
            <a:spLocks noGrp="1" noChangeAspect="1"/>
          </p:cNvSpPr>
          <p:nvPr>
            <p:ph type="pic" sz="quarter" idx="24" hasCustomPrompt="1"/>
          </p:nvPr>
        </p:nvSpPr>
        <p:spPr>
          <a:xfrm>
            <a:off x="692149" y="1994638"/>
            <a:ext cx="1116000" cy="1114360"/>
          </a:xfrm>
          <a:prstGeom prst="ellipse">
            <a:avLst/>
          </a:prstGeom>
          <a:solidFill>
            <a:schemeClr val="accent1"/>
          </a:solidFill>
        </p:spPr>
        <p:txBody>
          <a:bodyPr>
            <a:normAutofit/>
          </a:bodyPr>
          <a:lstStyle>
            <a:lvl1pPr marL="0" indent="0" algn="ctr">
              <a:lnSpc>
                <a:spcPct val="100000"/>
              </a:lnSpc>
              <a:spcBef>
                <a:spcPts val="0"/>
              </a:spcBef>
              <a:buNone/>
              <a:defRPr sz="1050">
                <a:solidFill>
                  <a:schemeClr val="bg1"/>
                </a:solidFill>
              </a:defRPr>
            </a:lvl1pPr>
          </a:lstStyle>
          <a:p>
            <a:r>
              <a:rPr lang="nb-NO" dirty="0"/>
              <a:t>Sett inn ikon</a:t>
            </a:r>
          </a:p>
        </p:txBody>
      </p:sp>
      <p:sp>
        <p:nvSpPr>
          <p:cNvPr id="9" name="Content Placeholder 8">
            <a:extLst>
              <a:ext uri="{FF2B5EF4-FFF2-40B4-BE49-F238E27FC236}">
                <a16:creationId xmlns:a16="http://schemas.microsoft.com/office/drawing/2014/main" id="{6EC989AF-3EEE-FBB8-45EE-BE1F3FDB7113}"/>
              </a:ext>
            </a:extLst>
          </p:cNvPr>
          <p:cNvSpPr>
            <a:spLocks noGrp="1"/>
          </p:cNvSpPr>
          <p:nvPr>
            <p:ph sz="quarter" idx="13" hasCustomPrompt="1"/>
          </p:nvPr>
        </p:nvSpPr>
        <p:spPr>
          <a:xfrm>
            <a:off x="2058288" y="2070838"/>
            <a:ext cx="3600000" cy="1080001"/>
          </a:xfrm>
          <a:prstGeom prst="rect">
            <a:avLst/>
          </a:prstGeom>
          <a:noFill/>
        </p:spPr>
        <p:txBody>
          <a:bodyPr lIns="0" tIns="0" rIns="0" bIns="0"/>
          <a:lstStyle>
            <a:lvl1pPr marL="0" indent="0">
              <a:lnSpc>
                <a:spcPct val="100000"/>
              </a:lnSpc>
              <a:spcBef>
                <a:spcPts val="0"/>
              </a:spcBef>
              <a:buNone/>
              <a:defRPr sz="2800" b="0"/>
            </a:lvl1pPr>
            <a:lvl2pPr marL="133350" indent="-127000">
              <a:tabLst/>
              <a:defRPr sz="1500"/>
            </a:lvl2pPr>
            <a:lvl3pPr>
              <a:defRPr sz="1500"/>
            </a:lvl3pPr>
            <a:lvl4pPr>
              <a:defRPr sz="1500"/>
            </a:lvl4pPr>
            <a:lvl5pPr>
              <a:defRPr sz="1500"/>
            </a:lvl5pPr>
          </a:lstStyle>
          <a:p>
            <a:pPr lvl="0"/>
            <a:r>
              <a:rPr lang="en-GB" dirty="0"/>
              <a:t>Click to edit Master text styles</a:t>
            </a:r>
          </a:p>
          <a:p>
            <a:pPr lvl="1"/>
            <a:r>
              <a:rPr lang="en-GB" dirty="0"/>
              <a:t>Second level</a:t>
            </a:r>
            <a:endParaRPr lang="nb-NO" dirty="0"/>
          </a:p>
        </p:txBody>
      </p:sp>
      <p:sp>
        <p:nvSpPr>
          <p:cNvPr id="22" name="Plassholder for bilde 20">
            <a:extLst>
              <a:ext uri="{FF2B5EF4-FFF2-40B4-BE49-F238E27FC236}">
                <a16:creationId xmlns:a16="http://schemas.microsoft.com/office/drawing/2014/main" id="{E880C591-49FA-A4B7-1314-2F8ED4F3C7D2}"/>
              </a:ext>
              <a:ext uri="{C183D7F6-B498-43B3-948B-1728B52AA6E4}">
                <adec:decorative xmlns:adec="http://schemas.microsoft.com/office/drawing/2017/decorative" val="1"/>
              </a:ext>
            </a:extLst>
          </p:cNvPr>
          <p:cNvSpPr>
            <a:spLocks noGrp="1" noChangeAspect="1"/>
          </p:cNvSpPr>
          <p:nvPr>
            <p:ph type="pic" sz="quarter" idx="25" hasCustomPrompt="1"/>
          </p:nvPr>
        </p:nvSpPr>
        <p:spPr>
          <a:xfrm>
            <a:off x="692149" y="3478471"/>
            <a:ext cx="1116000" cy="1114360"/>
          </a:xfrm>
          <a:prstGeom prst="ellipse">
            <a:avLst/>
          </a:prstGeom>
          <a:solidFill>
            <a:schemeClr val="accent1"/>
          </a:solidFill>
        </p:spPr>
        <p:txBody>
          <a:bodyPr>
            <a:normAutofit/>
          </a:bodyPr>
          <a:lstStyle>
            <a:lvl1pPr marL="0" indent="0" algn="ctr">
              <a:lnSpc>
                <a:spcPct val="100000"/>
              </a:lnSpc>
              <a:spcBef>
                <a:spcPts val="0"/>
              </a:spcBef>
              <a:buNone/>
              <a:defRPr sz="1050">
                <a:solidFill>
                  <a:schemeClr val="bg1"/>
                </a:solidFill>
              </a:defRPr>
            </a:lvl1pPr>
          </a:lstStyle>
          <a:p>
            <a:r>
              <a:rPr lang="nb-NO" dirty="0"/>
              <a:t>Sett inn ikon</a:t>
            </a:r>
          </a:p>
        </p:txBody>
      </p:sp>
      <p:sp>
        <p:nvSpPr>
          <p:cNvPr id="28" name="Content Placeholder 8">
            <a:extLst>
              <a:ext uri="{FF2B5EF4-FFF2-40B4-BE49-F238E27FC236}">
                <a16:creationId xmlns:a16="http://schemas.microsoft.com/office/drawing/2014/main" id="{7D94495B-5B41-AB85-EFB5-F7BCDD3B9A56}"/>
              </a:ext>
            </a:extLst>
          </p:cNvPr>
          <p:cNvSpPr>
            <a:spLocks noGrp="1"/>
          </p:cNvSpPr>
          <p:nvPr>
            <p:ph sz="quarter" idx="17" hasCustomPrompt="1"/>
          </p:nvPr>
        </p:nvSpPr>
        <p:spPr>
          <a:xfrm>
            <a:off x="2058287" y="3554671"/>
            <a:ext cx="3600000" cy="1080001"/>
          </a:xfrm>
          <a:prstGeom prst="rect">
            <a:avLst/>
          </a:prstGeom>
          <a:noFill/>
        </p:spPr>
        <p:txBody>
          <a:bodyPr lIns="0" tIns="0" rIns="0" bIns="0"/>
          <a:lstStyle>
            <a:lvl1pPr marL="0" indent="0">
              <a:lnSpc>
                <a:spcPct val="100000"/>
              </a:lnSpc>
              <a:spcBef>
                <a:spcPts val="0"/>
              </a:spcBef>
              <a:buNone/>
              <a:defRPr sz="2800" b="0"/>
            </a:lvl1pPr>
            <a:lvl2pPr marL="133350" indent="-127000">
              <a:tabLst/>
              <a:defRPr sz="1500"/>
            </a:lvl2pPr>
            <a:lvl3pPr>
              <a:defRPr sz="1500"/>
            </a:lvl3pPr>
            <a:lvl4pPr>
              <a:defRPr sz="1500"/>
            </a:lvl4pPr>
            <a:lvl5pPr>
              <a:defRPr sz="1500"/>
            </a:lvl5pPr>
          </a:lstStyle>
          <a:p>
            <a:pPr lvl="0"/>
            <a:r>
              <a:rPr lang="en-GB" dirty="0"/>
              <a:t>Click to edit Master text styles</a:t>
            </a:r>
          </a:p>
          <a:p>
            <a:pPr lvl="1"/>
            <a:r>
              <a:rPr lang="en-GB" dirty="0"/>
              <a:t>Second level</a:t>
            </a:r>
            <a:endParaRPr lang="nb-NO" dirty="0"/>
          </a:p>
        </p:txBody>
      </p:sp>
      <p:sp>
        <p:nvSpPr>
          <p:cNvPr id="23" name="Plassholder for bilde 20">
            <a:extLst>
              <a:ext uri="{FF2B5EF4-FFF2-40B4-BE49-F238E27FC236}">
                <a16:creationId xmlns:a16="http://schemas.microsoft.com/office/drawing/2014/main" id="{42793EC4-7310-EB6F-1920-C87E7CFE77EB}"/>
              </a:ext>
              <a:ext uri="{C183D7F6-B498-43B3-948B-1728B52AA6E4}">
                <adec:decorative xmlns:adec="http://schemas.microsoft.com/office/drawing/2017/decorative" val="1"/>
              </a:ext>
            </a:extLst>
          </p:cNvPr>
          <p:cNvSpPr>
            <a:spLocks noGrp="1" noChangeAspect="1"/>
          </p:cNvSpPr>
          <p:nvPr>
            <p:ph type="pic" sz="quarter" idx="26" hasCustomPrompt="1"/>
          </p:nvPr>
        </p:nvSpPr>
        <p:spPr>
          <a:xfrm>
            <a:off x="692149" y="4962304"/>
            <a:ext cx="1116000" cy="1114360"/>
          </a:xfrm>
          <a:prstGeom prst="ellipse">
            <a:avLst/>
          </a:prstGeom>
          <a:solidFill>
            <a:schemeClr val="accent1"/>
          </a:solidFill>
        </p:spPr>
        <p:txBody>
          <a:bodyPr>
            <a:normAutofit/>
          </a:bodyPr>
          <a:lstStyle>
            <a:lvl1pPr marL="0" indent="0" algn="ctr">
              <a:lnSpc>
                <a:spcPct val="100000"/>
              </a:lnSpc>
              <a:spcBef>
                <a:spcPts val="0"/>
              </a:spcBef>
              <a:buNone/>
              <a:defRPr sz="1050">
                <a:solidFill>
                  <a:schemeClr val="bg1"/>
                </a:solidFill>
              </a:defRPr>
            </a:lvl1pPr>
          </a:lstStyle>
          <a:p>
            <a:r>
              <a:rPr lang="nb-NO" dirty="0"/>
              <a:t>Sett inn ikon</a:t>
            </a:r>
          </a:p>
        </p:txBody>
      </p:sp>
      <p:sp>
        <p:nvSpPr>
          <p:cNvPr id="34" name="Content Placeholder 8">
            <a:extLst>
              <a:ext uri="{FF2B5EF4-FFF2-40B4-BE49-F238E27FC236}">
                <a16:creationId xmlns:a16="http://schemas.microsoft.com/office/drawing/2014/main" id="{DD6A0E02-7C35-CB51-E4AF-15050A867F51}"/>
              </a:ext>
            </a:extLst>
          </p:cNvPr>
          <p:cNvSpPr>
            <a:spLocks noGrp="1"/>
          </p:cNvSpPr>
          <p:nvPr>
            <p:ph sz="quarter" idx="21" hasCustomPrompt="1"/>
          </p:nvPr>
        </p:nvSpPr>
        <p:spPr>
          <a:xfrm>
            <a:off x="2058287" y="5038504"/>
            <a:ext cx="3600000" cy="1080001"/>
          </a:xfrm>
          <a:prstGeom prst="rect">
            <a:avLst/>
          </a:prstGeom>
          <a:noFill/>
        </p:spPr>
        <p:txBody>
          <a:bodyPr lIns="0" tIns="0" rIns="0" bIns="0"/>
          <a:lstStyle>
            <a:lvl1pPr marL="0" indent="0">
              <a:lnSpc>
                <a:spcPct val="100000"/>
              </a:lnSpc>
              <a:spcBef>
                <a:spcPts val="0"/>
              </a:spcBef>
              <a:buNone/>
              <a:defRPr sz="2800" b="0"/>
            </a:lvl1pPr>
            <a:lvl2pPr marL="133350" indent="-127000">
              <a:tabLst/>
              <a:defRPr sz="1500"/>
            </a:lvl2pPr>
            <a:lvl3pPr>
              <a:defRPr sz="1500"/>
            </a:lvl3pPr>
            <a:lvl4pPr>
              <a:defRPr sz="1500"/>
            </a:lvl4pPr>
            <a:lvl5pPr>
              <a:defRPr sz="1500"/>
            </a:lvl5pPr>
          </a:lstStyle>
          <a:p>
            <a:pPr lvl="0"/>
            <a:r>
              <a:rPr lang="en-GB" dirty="0"/>
              <a:t>Click to edit Master text styles</a:t>
            </a:r>
          </a:p>
          <a:p>
            <a:pPr lvl="1"/>
            <a:r>
              <a:rPr lang="en-GB" dirty="0"/>
              <a:t>Second level</a:t>
            </a:r>
            <a:endParaRPr lang="nb-NO" dirty="0"/>
          </a:p>
        </p:txBody>
      </p:sp>
      <p:sp>
        <p:nvSpPr>
          <p:cNvPr id="39" name="Plassholder for bilde 20">
            <a:extLst>
              <a:ext uri="{FF2B5EF4-FFF2-40B4-BE49-F238E27FC236}">
                <a16:creationId xmlns:a16="http://schemas.microsoft.com/office/drawing/2014/main" id="{7F97DC73-3E9C-05A1-343B-19AF324DF023}"/>
              </a:ext>
              <a:ext uri="{C183D7F6-B498-43B3-948B-1728B52AA6E4}">
                <adec:decorative xmlns:adec="http://schemas.microsoft.com/office/drawing/2017/decorative" val="1"/>
              </a:ext>
            </a:extLst>
          </p:cNvPr>
          <p:cNvSpPr>
            <a:spLocks noGrp="1" noChangeAspect="1"/>
          </p:cNvSpPr>
          <p:nvPr>
            <p:ph type="pic" sz="quarter" idx="27" hasCustomPrompt="1"/>
          </p:nvPr>
        </p:nvSpPr>
        <p:spPr>
          <a:xfrm>
            <a:off x="6348670" y="1994638"/>
            <a:ext cx="1116000" cy="1114360"/>
          </a:xfrm>
          <a:prstGeom prst="ellipse">
            <a:avLst/>
          </a:prstGeom>
          <a:solidFill>
            <a:schemeClr val="accent3"/>
          </a:solidFill>
        </p:spPr>
        <p:txBody>
          <a:bodyPr>
            <a:normAutofit/>
          </a:bodyPr>
          <a:lstStyle>
            <a:lvl1pPr marL="0" indent="0" algn="ctr">
              <a:lnSpc>
                <a:spcPct val="100000"/>
              </a:lnSpc>
              <a:spcBef>
                <a:spcPts val="0"/>
              </a:spcBef>
              <a:buNone/>
              <a:defRPr sz="1050">
                <a:solidFill>
                  <a:schemeClr val="bg1"/>
                </a:solidFill>
              </a:defRPr>
            </a:lvl1pPr>
          </a:lstStyle>
          <a:p>
            <a:r>
              <a:rPr lang="nb-NO" dirty="0"/>
              <a:t>Sett inn ikon</a:t>
            </a:r>
          </a:p>
        </p:txBody>
      </p:sp>
      <p:sp>
        <p:nvSpPr>
          <p:cNvPr id="25" name="Content Placeholder 8">
            <a:extLst>
              <a:ext uri="{FF2B5EF4-FFF2-40B4-BE49-F238E27FC236}">
                <a16:creationId xmlns:a16="http://schemas.microsoft.com/office/drawing/2014/main" id="{2D9B7D40-8517-2455-FD70-F54269A1E141}"/>
              </a:ext>
            </a:extLst>
          </p:cNvPr>
          <p:cNvSpPr>
            <a:spLocks noGrp="1"/>
          </p:cNvSpPr>
          <p:nvPr>
            <p:ph sz="quarter" idx="15" hasCustomPrompt="1"/>
          </p:nvPr>
        </p:nvSpPr>
        <p:spPr>
          <a:xfrm>
            <a:off x="7717339" y="2070838"/>
            <a:ext cx="3600000" cy="1080001"/>
          </a:xfrm>
          <a:prstGeom prst="rect">
            <a:avLst/>
          </a:prstGeom>
          <a:noFill/>
        </p:spPr>
        <p:txBody>
          <a:bodyPr lIns="0" tIns="0" rIns="0" bIns="0"/>
          <a:lstStyle>
            <a:lvl1pPr marL="0" indent="0">
              <a:lnSpc>
                <a:spcPct val="100000"/>
              </a:lnSpc>
              <a:spcBef>
                <a:spcPts val="0"/>
              </a:spcBef>
              <a:buNone/>
              <a:defRPr sz="2800" b="0"/>
            </a:lvl1pPr>
            <a:lvl2pPr marL="133350" indent="-127000">
              <a:tabLst/>
              <a:defRPr sz="1500"/>
            </a:lvl2pPr>
            <a:lvl3pPr>
              <a:defRPr sz="1500"/>
            </a:lvl3pPr>
            <a:lvl4pPr>
              <a:defRPr sz="1500"/>
            </a:lvl4pPr>
            <a:lvl5pPr>
              <a:defRPr sz="1500"/>
            </a:lvl5pPr>
          </a:lstStyle>
          <a:p>
            <a:pPr lvl="0"/>
            <a:r>
              <a:rPr lang="en-GB" dirty="0"/>
              <a:t>Click to edit Master text styles</a:t>
            </a:r>
          </a:p>
          <a:p>
            <a:pPr lvl="1"/>
            <a:r>
              <a:rPr lang="en-GB" dirty="0"/>
              <a:t>Second level</a:t>
            </a:r>
            <a:endParaRPr lang="nb-NO" dirty="0"/>
          </a:p>
        </p:txBody>
      </p:sp>
      <p:sp>
        <p:nvSpPr>
          <p:cNvPr id="40" name="Plassholder for bilde 20">
            <a:extLst>
              <a:ext uri="{FF2B5EF4-FFF2-40B4-BE49-F238E27FC236}">
                <a16:creationId xmlns:a16="http://schemas.microsoft.com/office/drawing/2014/main" id="{E967C2DD-340A-97E2-5EA9-A2BE5BCBB0B1}"/>
              </a:ext>
              <a:ext uri="{C183D7F6-B498-43B3-948B-1728B52AA6E4}">
                <adec:decorative xmlns:adec="http://schemas.microsoft.com/office/drawing/2017/decorative" val="1"/>
              </a:ext>
            </a:extLst>
          </p:cNvPr>
          <p:cNvSpPr>
            <a:spLocks noGrp="1" noChangeAspect="1"/>
          </p:cNvSpPr>
          <p:nvPr>
            <p:ph type="pic" sz="quarter" idx="28" hasCustomPrompt="1"/>
          </p:nvPr>
        </p:nvSpPr>
        <p:spPr>
          <a:xfrm>
            <a:off x="6348670" y="3478471"/>
            <a:ext cx="1116000" cy="1114360"/>
          </a:xfrm>
          <a:prstGeom prst="ellipse">
            <a:avLst/>
          </a:prstGeom>
          <a:solidFill>
            <a:schemeClr val="accent3"/>
          </a:solidFill>
        </p:spPr>
        <p:txBody>
          <a:bodyPr>
            <a:normAutofit/>
          </a:bodyPr>
          <a:lstStyle>
            <a:lvl1pPr marL="0" indent="0" algn="ctr">
              <a:lnSpc>
                <a:spcPct val="100000"/>
              </a:lnSpc>
              <a:spcBef>
                <a:spcPts val="0"/>
              </a:spcBef>
              <a:buNone/>
              <a:defRPr sz="1050">
                <a:solidFill>
                  <a:schemeClr val="bg1"/>
                </a:solidFill>
              </a:defRPr>
            </a:lvl1pPr>
          </a:lstStyle>
          <a:p>
            <a:r>
              <a:rPr lang="nb-NO" dirty="0"/>
              <a:t>Sett inn ikon</a:t>
            </a:r>
          </a:p>
        </p:txBody>
      </p:sp>
      <p:sp>
        <p:nvSpPr>
          <p:cNvPr id="31" name="Content Placeholder 8">
            <a:extLst>
              <a:ext uri="{FF2B5EF4-FFF2-40B4-BE49-F238E27FC236}">
                <a16:creationId xmlns:a16="http://schemas.microsoft.com/office/drawing/2014/main" id="{5AA9D345-D396-F630-94B7-C83495E161AB}"/>
              </a:ext>
            </a:extLst>
          </p:cNvPr>
          <p:cNvSpPr>
            <a:spLocks noGrp="1"/>
          </p:cNvSpPr>
          <p:nvPr>
            <p:ph sz="quarter" idx="19" hasCustomPrompt="1"/>
          </p:nvPr>
        </p:nvSpPr>
        <p:spPr>
          <a:xfrm>
            <a:off x="7724427" y="3554671"/>
            <a:ext cx="3600000" cy="1080001"/>
          </a:xfrm>
          <a:prstGeom prst="rect">
            <a:avLst/>
          </a:prstGeom>
          <a:noFill/>
        </p:spPr>
        <p:txBody>
          <a:bodyPr lIns="0" tIns="0" rIns="0" bIns="0"/>
          <a:lstStyle>
            <a:lvl1pPr marL="0" indent="0">
              <a:lnSpc>
                <a:spcPct val="100000"/>
              </a:lnSpc>
              <a:spcBef>
                <a:spcPts val="0"/>
              </a:spcBef>
              <a:buNone/>
              <a:defRPr sz="2800" b="0"/>
            </a:lvl1pPr>
            <a:lvl2pPr marL="133350" indent="-127000">
              <a:tabLst/>
              <a:defRPr sz="1500"/>
            </a:lvl2pPr>
            <a:lvl3pPr>
              <a:defRPr sz="1500"/>
            </a:lvl3pPr>
            <a:lvl4pPr>
              <a:defRPr sz="1500"/>
            </a:lvl4pPr>
            <a:lvl5pPr>
              <a:defRPr sz="1500"/>
            </a:lvl5pPr>
          </a:lstStyle>
          <a:p>
            <a:pPr lvl="0"/>
            <a:r>
              <a:rPr lang="en-GB" dirty="0"/>
              <a:t>Click to edit Master text styles</a:t>
            </a:r>
          </a:p>
          <a:p>
            <a:pPr lvl="1"/>
            <a:r>
              <a:rPr lang="en-GB" dirty="0"/>
              <a:t>Second level</a:t>
            </a:r>
            <a:endParaRPr lang="nb-NO" dirty="0"/>
          </a:p>
        </p:txBody>
      </p:sp>
      <p:sp>
        <p:nvSpPr>
          <p:cNvPr id="41" name="Plassholder for bilde 20">
            <a:extLst>
              <a:ext uri="{FF2B5EF4-FFF2-40B4-BE49-F238E27FC236}">
                <a16:creationId xmlns:a16="http://schemas.microsoft.com/office/drawing/2014/main" id="{2BE01866-2F5C-245D-5511-23E6F2F6AE09}"/>
              </a:ext>
              <a:ext uri="{C183D7F6-B498-43B3-948B-1728B52AA6E4}">
                <adec:decorative xmlns:adec="http://schemas.microsoft.com/office/drawing/2017/decorative" val="1"/>
              </a:ext>
            </a:extLst>
          </p:cNvPr>
          <p:cNvSpPr>
            <a:spLocks noGrp="1" noChangeAspect="1"/>
          </p:cNvSpPr>
          <p:nvPr>
            <p:ph type="pic" sz="quarter" idx="29" hasCustomPrompt="1"/>
          </p:nvPr>
        </p:nvSpPr>
        <p:spPr>
          <a:xfrm>
            <a:off x="6348670" y="4962304"/>
            <a:ext cx="1116000" cy="1114360"/>
          </a:xfrm>
          <a:prstGeom prst="ellipse">
            <a:avLst/>
          </a:prstGeom>
          <a:solidFill>
            <a:schemeClr val="accent3"/>
          </a:solidFill>
        </p:spPr>
        <p:txBody>
          <a:bodyPr>
            <a:normAutofit/>
          </a:bodyPr>
          <a:lstStyle>
            <a:lvl1pPr marL="0" indent="0" algn="ctr">
              <a:lnSpc>
                <a:spcPct val="100000"/>
              </a:lnSpc>
              <a:spcBef>
                <a:spcPts val="0"/>
              </a:spcBef>
              <a:buNone/>
              <a:defRPr sz="1050">
                <a:solidFill>
                  <a:schemeClr val="bg1"/>
                </a:solidFill>
              </a:defRPr>
            </a:lvl1pPr>
          </a:lstStyle>
          <a:p>
            <a:r>
              <a:rPr lang="nb-NO" dirty="0"/>
              <a:t>Sett inn ikon</a:t>
            </a:r>
          </a:p>
        </p:txBody>
      </p:sp>
      <p:sp>
        <p:nvSpPr>
          <p:cNvPr id="37" name="Content Placeholder 8">
            <a:extLst>
              <a:ext uri="{FF2B5EF4-FFF2-40B4-BE49-F238E27FC236}">
                <a16:creationId xmlns:a16="http://schemas.microsoft.com/office/drawing/2014/main" id="{97161D73-9AD7-6882-9A95-6281C16703A3}"/>
              </a:ext>
            </a:extLst>
          </p:cNvPr>
          <p:cNvSpPr>
            <a:spLocks noGrp="1"/>
          </p:cNvSpPr>
          <p:nvPr>
            <p:ph sz="quarter" idx="23" hasCustomPrompt="1"/>
          </p:nvPr>
        </p:nvSpPr>
        <p:spPr>
          <a:xfrm>
            <a:off x="7724427" y="5038504"/>
            <a:ext cx="3600000" cy="1080001"/>
          </a:xfrm>
          <a:prstGeom prst="rect">
            <a:avLst/>
          </a:prstGeom>
          <a:noFill/>
        </p:spPr>
        <p:txBody>
          <a:bodyPr lIns="0" tIns="0" rIns="0" bIns="0"/>
          <a:lstStyle>
            <a:lvl1pPr marL="0" indent="0">
              <a:lnSpc>
                <a:spcPct val="100000"/>
              </a:lnSpc>
              <a:spcBef>
                <a:spcPts val="0"/>
              </a:spcBef>
              <a:buNone/>
              <a:defRPr sz="2800" b="0"/>
            </a:lvl1pPr>
            <a:lvl2pPr marL="133350" indent="-127000">
              <a:tabLst/>
              <a:defRPr sz="1500"/>
            </a:lvl2pPr>
            <a:lvl3pPr>
              <a:defRPr sz="1500"/>
            </a:lvl3pPr>
            <a:lvl4pPr>
              <a:defRPr sz="1500"/>
            </a:lvl4pPr>
            <a:lvl5pPr>
              <a:defRPr sz="1500"/>
            </a:lvl5pPr>
          </a:lstStyle>
          <a:p>
            <a:pPr lvl="0"/>
            <a:r>
              <a:rPr lang="en-GB" dirty="0"/>
              <a:t>Click to edit Master text styles</a:t>
            </a:r>
          </a:p>
          <a:p>
            <a:pPr lvl="1"/>
            <a:r>
              <a:rPr lang="en-GB" dirty="0"/>
              <a:t>Second level</a:t>
            </a:r>
            <a:endParaRPr lang="nb-NO" dirty="0"/>
          </a:p>
        </p:txBody>
      </p:sp>
      <p:sp>
        <p:nvSpPr>
          <p:cNvPr id="3" name="Date Placeholder 2">
            <a:extLst>
              <a:ext uri="{FF2B5EF4-FFF2-40B4-BE49-F238E27FC236}">
                <a16:creationId xmlns:a16="http://schemas.microsoft.com/office/drawing/2014/main" id="{EFD6B9E7-B6FB-087E-FC82-BD56A087DB1D}"/>
              </a:ext>
              <a:ext uri="{C183D7F6-B498-43B3-948B-1728B52AA6E4}">
                <adec:decorative xmlns:adec="http://schemas.microsoft.com/office/drawing/2017/decorative" val="1"/>
              </a:ext>
            </a:extLst>
          </p:cNvPr>
          <p:cNvSpPr>
            <a:spLocks noGrp="1"/>
          </p:cNvSpPr>
          <p:nvPr>
            <p:ph type="dt" sz="half" idx="10"/>
          </p:nvPr>
        </p:nvSpPr>
        <p:spPr/>
        <p:txBody>
          <a:bodyPr/>
          <a:lstStyle/>
          <a:p>
            <a:fld id="{8F02F09D-BC36-3D41-810D-4218B27E140A}" type="datetime1">
              <a:rPr lang="nb-NO" smtClean="0"/>
              <a:t>12.12.2025</a:t>
            </a:fld>
            <a:endParaRPr lang="nb-NO" dirty="0"/>
          </a:p>
        </p:txBody>
      </p:sp>
      <p:sp>
        <p:nvSpPr>
          <p:cNvPr id="4" name="Footer Placeholder 3">
            <a:extLst>
              <a:ext uri="{FF2B5EF4-FFF2-40B4-BE49-F238E27FC236}">
                <a16:creationId xmlns:a16="http://schemas.microsoft.com/office/drawing/2014/main" id="{48582882-1AFD-8368-DC25-8BE3A36837D9}"/>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nb-NO" dirty="0"/>
          </a:p>
        </p:txBody>
      </p:sp>
      <p:sp>
        <p:nvSpPr>
          <p:cNvPr id="5" name="Slide Number Placeholder 4">
            <a:extLst>
              <a:ext uri="{FF2B5EF4-FFF2-40B4-BE49-F238E27FC236}">
                <a16:creationId xmlns:a16="http://schemas.microsoft.com/office/drawing/2014/main" id="{9A5A7056-BE92-285B-A069-416591C481BB}"/>
              </a:ext>
              <a:ext uri="{C183D7F6-B498-43B3-948B-1728B52AA6E4}">
                <adec:decorative xmlns:adec="http://schemas.microsoft.com/office/drawing/2017/decorative" val="1"/>
              </a:ext>
            </a:extLst>
          </p:cNvPr>
          <p:cNvSpPr>
            <a:spLocks noGrp="1"/>
          </p:cNvSpPr>
          <p:nvPr>
            <p:ph type="sldNum" sz="quarter" idx="12"/>
          </p:nvPr>
        </p:nvSpPr>
        <p:spPr/>
        <p:txBody>
          <a:bodyPr/>
          <a:lstStyle/>
          <a:p>
            <a:fld id="{341FD356-1CC0-514B-B5D9-F98600AAE6F5}" type="slidenum">
              <a:rPr lang="nb-NO" smtClean="0"/>
              <a:pPr/>
              <a:t>‹#›</a:t>
            </a:fld>
            <a:endParaRPr lang="nb-NO" dirty="0"/>
          </a:p>
        </p:txBody>
      </p:sp>
    </p:spTree>
    <p:extLst>
      <p:ext uri="{BB962C8B-B14F-4D97-AF65-F5344CB8AC3E}">
        <p14:creationId xmlns:p14="http://schemas.microsoft.com/office/powerpoint/2010/main" val="165169574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Logo">
    <p:bg>
      <p:bgPr>
        <a:solidFill>
          <a:schemeClr val="accent1"/>
        </a:solidFill>
        <a:effectLst/>
      </p:bgPr>
    </p:bg>
    <p:spTree>
      <p:nvGrpSpPr>
        <p:cNvPr id="1" name=""/>
        <p:cNvGrpSpPr/>
        <p:nvPr/>
      </p:nvGrpSpPr>
      <p:grpSpPr>
        <a:xfrm>
          <a:off x="0" y="0"/>
          <a:ext cx="0" cy="0"/>
          <a:chOff x="0" y="0"/>
          <a:chExt cx="0" cy="0"/>
        </a:xfrm>
      </p:grpSpPr>
      <p:pic>
        <p:nvPicPr>
          <p:cNvPr id="8" name="Graphic 7" descr="Logo Helsedirektoratet">
            <a:extLst>
              <a:ext uri="{FF2B5EF4-FFF2-40B4-BE49-F238E27FC236}">
                <a16:creationId xmlns:a16="http://schemas.microsoft.com/office/drawing/2014/main" id="{8E204606-017A-D877-E2B6-991EDDD9F89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4556329" y="3231000"/>
            <a:ext cx="3079343" cy="396000"/>
          </a:xfrm>
          <a:prstGeom prst="rect">
            <a:avLst/>
          </a:prstGeom>
        </p:spPr>
      </p:pic>
    </p:spTree>
    <p:extLst>
      <p:ext uri="{BB962C8B-B14F-4D97-AF65-F5344CB8AC3E}">
        <p14:creationId xmlns:p14="http://schemas.microsoft.com/office/powerpoint/2010/main" val="285752202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Logo ENG">
    <p:bg>
      <p:bgPr>
        <a:solidFill>
          <a:schemeClr val="accent1"/>
        </a:solidFill>
        <a:effectLst/>
      </p:bgPr>
    </p:bg>
    <p:spTree>
      <p:nvGrpSpPr>
        <p:cNvPr id="1" name=""/>
        <p:cNvGrpSpPr/>
        <p:nvPr/>
      </p:nvGrpSpPr>
      <p:grpSpPr>
        <a:xfrm>
          <a:off x="0" y="0"/>
          <a:ext cx="0" cy="0"/>
          <a:chOff x="0" y="0"/>
          <a:chExt cx="0" cy="0"/>
        </a:xfrm>
      </p:grpSpPr>
      <p:pic>
        <p:nvPicPr>
          <p:cNvPr id="3" name="Grafikk 2">
            <a:extLst>
              <a:ext uri="{FF2B5EF4-FFF2-40B4-BE49-F238E27FC236}">
                <a16:creationId xmlns:a16="http://schemas.microsoft.com/office/drawing/2014/main" id="{4EDEB077-60A6-8E65-2A18-5B3E14718763}"/>
              </a:ext>
            </a:extLst>
          </p:cNvPr>
          <p:cNvPicPr>
            <a:picLocks noGrp="1" noRot="1" noChangeAspect="1" noMove="1" noResize="1" noEditPoints="1" noAdjustHandles="1" noChangeArrowheads="1" noChangeShapeType="1" noCrop="1"/>
          </p:cNvPicPr>
          <p:nvPr userDrawn="1"/>
        </p:nvPicPr>
        <p:blipFill>
          <a:blip r:embed="rId2">
            <a:extLst>
              <a:ext uri="{96DAC541-7B7A-43D3-8B79-37D633B846F1}">
                <asvg:svgBlip xmlns:asvg="http://schemas.microsoft.com/office/drawing/2016/SVG/main" r:embed="rId3"/>
              </a:ext>
            </a:extLst>
          </a:blip>
          <a:stretch>
            <a:fillRect/>
          </a:stretch>
        </p:blipFill>
        <p:spPr>
          <a:xfrm>
            <a:off x="4556329" y="3231000"/>
            <a:ext cx="3078000" cy="515931"/>
          </a:xfrm>
          <a:prstGeom prst="rect">
            <a:avLst/>
          </a:prstGeom>
        </p:spPr>
      </p:pic>
    </p:spTree>
    <p:extLst>
      <p:ext uri="{BB962C8B-B14F-4D97-AF65-F5344CB8AC3E}">
        <p14:creationId xmlns:p14="http://schemas.microsoft.com/office/powerpoint/2010/main" val="1242047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ttelside, loggoblå 1">
    <p:bg>
      <p:bgPr>
        <a:solidFill>
          <a:schemeClr val="accent1"/>
        </a:soli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9FCCDD70-7E5A-0B9D-FE7C-3F33ECA3A87C}"/>
              </a:ext>
            </a:extLst>
          </p:cNvPr>
          <p:cNvSpPr>
            <a:spLocks noGrp="1"/>
          </p:cNvSpPr>
          <p:nvPr>
            <p:ph type="title"/>
          </p:nvPr>
        </p:nvSpPr>
        <p:spPr>
          <a:xfrm>
            <a:off x="1774825" y="1230223"/>
            <a:ext cx="8642350" cy="2381430"/>
          </a:xfrm>
        </p:spPr>
        <p:txBody>
          <a:bodyPr anchor="b" anchorCtr="0">
            <a:normAutofit/>
          </a:bodyPr>
          <a:lstStyle>
            <a:lvl1pPr>
              <a:lnSpc>
                <a:spcPct val="80000"/>
              </a:lnSpc>
              <a:defRPr sz="6000" b="0" i="0">
                <a:solidFill>
                  <a:schemeClr val="bg1"/>
                </a:solidFill>
                <a:latin typeface="Roboto Lt" panose="02000000000000000000" pitchFamily="2" charset="0"/>
                <a:ea typeface="Roboto Lt" panose="02000000000000000000" pitchFamily="2" charset="0"/>
                <a:cs typeface="Roboto Lt" panose="02000000000000000000" pitchFamily="2" charset="0"/>
              </a:defRPr>
            </a:lvl1pPr>
          </a:lstStyle>
          <a:p>
            <a:r>
              <a:rPr lang="nb-NO"/>
              <a:t>Klikk for å redigere tittelstil</a:t>
            </a:r>
            <a:endParaRPr lang="nb-NO" dirty="0"/>
          </a:p>
        </p:txBody>
      </p:sp>
      <p:sp>
        <p:nvSpPr>
          <p:cNvPr id="7" name="Text Placeholder 13">
            <a:extLst>
              <a:ext uri="{FF2B5EF4-FFF2-40B4-BE49-F238E27FC236}">
                <a16:creationId xmlns:a16="http://schemas.microsoft.com/office/drawing/2014/main" id="{8EB8F890-2A4D-C84B-FB75-3DC03422A892}"/>
              </a:ext>
            </a:extLst>
          </p:cNvPr>
          <p:cNvSpPr>
            <a:spLocks noGrp="1"/>
          </p:cNvSpPr>
          <p:nvPr>
            <p:ph type="body" sz="quarter" idx="14"/>
          </p:nvPr>
        </p:nvSpPr>
        <p:spPr>
          <a:xfrm>
            <a:off x="1774827" y="3867771"/>
            <a:ext cx="8642348" cy="360000"/>
          </a:xfrm>
        </p:spPr>
        <p:txBody>
          <a:bodyPr>
            <a:normAutofit/>
          </a:bodyPr>
          <a:lstStyle>
            <a:lvl1pPr marL="0" indent="0">
              <a:buNone/>
              <a:defRPr sz="2000" b="1" i="0">
                <a:solidFill>
                  <a:schemeClr val="bg1"/>
                </a:solidFill>
                <a:latin typeface="+mn-lt"/>
                <a:ea typeface="Roboto" panose="02000000000000000000" pitchFamily="2" charset="0"/>
                <a:cs typeface="Roboto" panose="02000000000000000000" pitchFamily="2" charset="0"/>
              </a:defRPr>
            </a:lvl1pPr>
          </a:lstStyle>
          <a:p>
            <a:pPr lvl="0"/>
            <a:r>
              <a:rPr lang="nb-NO"/>
              <a:t>Klikk for å redigere tekststiler i malen</a:t>
            </a:r>
          </a:p>
        </p:txBody>
      </p:sp>
      <p:sp>
        <p:nvSpPr>
          <p:cNvPr id="8" name="Round Single Corner of Rectangle 7">
            <a:extLst>
              <a:ext uri="{FF2B5EF4-FFF2-40B4-BE49-F238E27FC236}">
                <a16:creationId xmlns:a16="http://schemas.microsoft.com/office/drawing/2014/main" id="{F6556EB0-E7D0-AF6A-6603-880F6632D19A}"/>
              </a:ext>
              <a:ext uri="{C183D7F6-B498-43B3-948B-1728B52AA6E4}">
                <adec:decorative xmlns:adec="http://schemas.microsoft.com/office/drawing/2017/decorative" val="1"/>
              </a:ext>
            </a:extLst>
          </p:cNvPr>
          <p:cNvSpPr/>
          <p:nvPr userDrawn="1"/>
        </p:nvSpPr>
        <p:spPr>
          <a:xfrm rot="10800000" flipH="1" flipV="1">
            <a:off x="1774825" y="4466843"/>
            <a:ext cx="270000" cy="90000"/>
          </a:xfrm>
          <a:prstGeom prst="round1Rect">
            <a:avLst>
              <a:gd name="adj" fmla="val 44889"/>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3" name="Logo" descr="Logo Helsedirektoratet">
            <a:extLst>
              <a:ext uri="{FF2B5EF4-FFF2-40B4-BE49-F238E27FC236}">
                <a16:creationId xmlns:a16="http://schemas.microsoft.com/office/drawing/2014/main" id="{6E79DADF-D176-FE1C-E671-498BA3A2D3E2}"/>
              </a:ext>
              <a:ext uri="{C183D7F6-B498-43B3-948B-1728B52AA6E4}">
                <adec:decorative xmlns:adec="http://schemas.microsoft.com/office/drawing/2017/decorative" val="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635601" y="625697"/>
            <a:ext cx="2015571" cy="259200"/>
          </a:xfrm>
          <a:prstGeom prst="rect">
            <a:avLst/>
          </a:prstGeom>
        </p:spPr>
      </p:pic>
    </p:spTree>
    <p:extLst>
      <p:ext uri="{BB962C8B-B14F-4D97-AF65-F5344CB8AC3E}">
        <p14:creationId xmlns:p14="http://schemas.microsoft.com/office/powerpoint/2010/main" val="4186221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ttelside, blå">
    <p:bg>
      <p:bgPr>
        <a:solidFill>
          <a:schemeClr val="accent3"/>
        </a:soli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9FCCDD70-7E5A-0B9D-FE7C-3F33ECA3A87C}"/>
              </a:ext>
            </a:extLst>
          </p:cNvPr>
          <p:cNvSpPr>
            <a:spLocks noGrp="1"/>
          </p:cNvSpPr>
          <p:nvPr>
            <p:ph type="title"/>
          </p:nvPr>
        </p:nvSpPr>
        <p:spPr>
          <a:xfrm>
            <a:off x="1774825" y="1230223"/>
            <a:ext cx="8642350" cy="2381430"/>
          </a:xfrm>
        </p:spPr>
        <p:txBody>
          <a:bodyPr anchor="b" anchorCtr="0">
            <a:normAutofit/>
          </a:bodyPr>
          <a:lstStyle>
            <a:lvl1pPr>
              <a:lnSpc>
                <a:spcPct val="80000"/>
              </a:lnSpc>
              <a:defRPr sz="6000" b="0" i="0">
                <a:solidFill>
                  <a:schemeClr val="bg1"/>
                </a:solidFill>
                <a:latin typeface="Roboto Lt" panose="02000000000000000000" pitchFamily="2" charset="0"/>
                <a:ea typeface="Roboto Lt" panose="02000000000000000000" pitchFamily="2" charset="0"/>
                <a:cs typeface="Roboto Lt" panose="02000000000000000000" pitchFamily="2" charset="0"/>
              </a:defRPr>
            </a:lvl1pPr>
          </a:lstStyle>
          <a:p>
            <a:r>
              <a:rPr lang="nb-NO"/>
              <a:t>Klikk for å redigere tittelstil</a:t>
            </a:r>
            <a:endParaRPr lang="nb-NO" dirty="0"/>
          </a:p>
        </p:txBody>
      </p:sp>
      <p:sp>
        <p:nvSpPr>
          <p:cNvPr id="7" name="Text Placeholder 13">
            <a:extLst>
              <a:ext uri="{FF2B5EF4-FFF2-40B4-BE49-F238E27FC236}">
                <a16:creationId xmlns:a16="http://schemas.microsoft.com/office/drawing/2014/main" id="{8EB8F890-2A4D-C84B-FB75-3DC03422A892}"/>
              </a:ext>
            </a:extLst>
          </p:cNvPr>
          <p:cNvSpPr>
            <a:spLocks noGrp="1"/>
          </p:cNvSpPr>
          <p:nvPr>
            <p:ph type="body" sz="quarter" idx="14"/>
          </p:nvPr>
        </p:nvSpPr>
        <p:spPr>
          <a:xfrm>
            <a:off x="1774827" y="3867771"/>
            <a:ext cx="8642348" cy="360000"/>
          </a:xfrm>
        </p:spPr>
        <p:txBody>
          <a:bodyPr>
            <a:normAutofit/>
          </a:bodyPr>
          <a:lstStyle>
            <a:lvl1pPr marL="0" indent="0">
              <a:buNone/>
              <a:defRPr sz="2000" b="1" i="0">
                <a:solidFill>
                  <a:schemeClr val="bg1"/>
                </a:solidFill>
                <a:latin typeface="+mn-lt"/>
                <a:ea typeface="Roboto" panose="02000000000000000000" pitchFamily="2" charset="0"/>
                <a:cs typeface="Roboto" panose="02000000000000000000" pitchFamily="2" charset="0"/>
              </a:defRPr>
            </a:lvl1pPr>
          </a:lstStyle>
          <a:p>
            <a:pPr lvl="0"/>
            <a:r>
              <a:rPr lang="nb-NO"/>
              <a:t>Klikk for å redigere tekststiler i malen</a:t>
            </a:r>
          </a:p>
        </p:txBody>
      </p:sp>
      <p:sp>
        <p:nvSpPr>
          <p:cNvPr id="8" name="Round Single Corner of Rectangle 7">
            <a:extLst>
              <a:ext uri="{FF2B5EF4-FFF2-40B4-BE49-F238E27FC236}">
                <a16:creationId xmlns:a16="http://schemas.microsoft.com/office/drawing/2014/main" id="{F6556EB0-E7D0-AF6A-6603-880F6632D19A}"/>
              </a:ext>
              <a:ext uri="{C183D7F6-B498-43B3-948B-1728B52AA6E4}">
                <adec:decorative xmlns:adec="http://schemas.microsoft.com/office/drawing/2017/decorative" val="1"/>
              </a:ext>
            </a:extLst>
          </p:cNvPr>
          <p:cNvSpPr/>
          <p:nvPr userDrawn="1"/>
        </p:nvSpPr>
        <p:spPr>
          <a:xfrm rot="10800000" flipH="1" flipV="1">
            <a:off x="1774825" y="4466843"/>
            <a:ext cx="270000" cy="90000"/>
          </a:xfrm>
          <a:prstGeom prst="round1Rect">
            <a:avLst>
              <a:gd name="adj" fmla="val 44889"/>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3" name="Logo" descr="Logo Helsedirektoratet">
            <a:extLst>
              <a:ext uri="{FF2B5EF4-FFF2-40B4-BE49-F238E27FC236}">
                <a16:creationId xmlns:a16="http://schemas.microsoft.com/office/drawing/2014/main" id="{6E79DADF-D176-FE1C-E671-498BA3A2D3E2}"/>
              </a:ext>
              <a:ext uri="{C183D7F6-B498-43B3-948B-1728B52AA6E4}">
                <adec:decorative xmlns:adec="http://schemas.microsoft.com/office/drawing/2017/decorative" val="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635601" y="625697"/>
            <a:ext cx="2015571" cy="259200"/>
          </a:xfrm>
          <a:prstGeom prst="rect">
            <a:avLst/>
          </a:prstGeom>
        </p:spPr>
      </p:pic>
    </p:spTree>
    <p:extLst>
      <p:ext uri="{BB962C8B-B14F-4D97-AF65-F5344CB8AC3E}">
        <p14:creationId xmlns:p14="http://schemas.microsoft.com/office/powerpoint/2010/main" val="643175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69C6D-9AA3-ECC5-BE51-257DC63A2083}"/>
              </a:ext>
            </a:extLst>
          </p:cNvPr>
          <p:cNvSpPr>
            <a:spLocks noGrp="1"/>
          </p:cNvSpPr>
          <p:nvPr>
            <p:ph type="title"/>
          </p:nvPr>
        </p:nvSpPr>
        <p:spPr>
          <a:xfrm>
            <a:off x="1774825" y="800175"/>
            <a:ext cx="8642350" cy="1331912"/>
          </a:xfrm>
        </p:spPr>
        <p:txBody>
          <a:bodyPr>
            <a:noAutofit/>
          </a:bodyPr>
          <a:lstStyle>
            <a:lvl1pPr>
              <a:lnSpc>
                <a:spcPct val="80000"/>
              </a:lnSpc>
              <a:defRPr sz="6000" b="0" i="0">
                <a:solidFill>
                  <a:schemeClr val="bg1"/>
                </a:solidFill>
                <a:latin typeface="Roboto Lt" panose="02000000000000000000" pitchFamily="2" charset="0"/>
                <a:ea typeface="Roboto Lt" panose="02000000000000000000" pitchFamily="2" charset="0"/>
                <a:cs typeface="Roboto Lt" panose="02000000000000000000" pitchFamily="2" charset="0"/>
              </a:defRPr>
            </a:lvl1pPr>
          </a:lstStyle>
          <a:p>
            <a:r>
              <a:rPr lang="nb-NO"/>
              <a:t>Klikk for å redigere tittelstil</a:t>
            </a:r>
            <a:endParaRPr lang="nb-NO" dirty="0"/>
          </a:p>
        </p:txBody>
      </p:sp>
      <p:sp>
        <p:nvSpPr>
          <p:cNvPr id="11" name="Text Placeholder 10">
            <a:extLst>
              <a:ext uri="{FF2B5EF4-FFF2-40B4-BE49-F238E27FC236}">
                <a16:creationId xmlns:a16="http://schemas.microsoft.com/office/drawing/2014/main" id="{DBC91581-FE29-F032-CCCD-7C6348DBFE65}"/>
              </a:ext>
            </a:extLst>
          </p:cNvPr>
          <p:cNvSpPr>
            <a:spLocks noGrp="1"/>
          </p:cNvSpPr>
          <p:nvPr>
            <p:ph type="body" sz="quarter" idx="13"/>
          </p:nvPr>
        </p:nvSpPr>
        <p:spPr>
          <a:xfrm>
            <a:off x="1774825" y="2411307"/>
            <a:ext cx="8640763" cy="3897418"/>
          </a:xfrm>
        </p:spPr>
        <p:txBody>
          <a:bodyPr/>
          <a:lstStyle>
            <a:lvl1pPr marL="358775" indent="-358775">
              <a:buFont typeface="+mj-lt"/>
              <a:buAutoNum type="arabicPeriod"/>
              <a:tabLst/>
              <a:defRPr>
                <a:solidFill>
                  <a:schemeClr val="bg1"/>
                </a:solidFill>
              </a:defRPr>
            </a:lvl1pPr>
            <a:lvl2pPr marL="630000" indent="-268288">
              <a:tabLst/>
              <a:defRPr>
                <a:solidFill>
                  <a:schemeClr val="bg1"/>
                </a:solidFill>
              </a:defRPr>
            </a:lvl2pPr>
            <a:lvl3pPr marL="809625" indent="-180000">
              <a:tabLst/>
              <a:defRPr>
                <a:solidFill>
                  <a:schemeClr val="bg1"/>
                </a:solidFill>
              </a:defRPr>
            </a:lvl3pPr>
            <a:lvl4pPr marL="990000" indent="-219075">
              <a:tabLst/>
              <a:defRPr>
                <a:solidFill>
                  <a:schemeClr val="bg1"/>
                </a:solidFill>
              </a:defRPr>
            </a:lvl4pPr>
            <a:lvl5pPr marL="1150938" indent="-171450">
              <a:tabLst/>
              <a:defRPr>
                <a:solidFill>
                  <a:schemeClr val="bg1"/>
                </a:solidFill>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7" name="Plassholder for dato 6">
            <a:extLst>
              <a:ext uri="{FF2B5EF4-FFF2-40B4-BE49-F238E27FC236}">
                <a16:creationId xmlns:a16="http://schemas.microsoft.com/office/drawing/2014/main" id="{AD46BA44-B440-B0C0-1AC8-DC4C8D44DFBA}"/>
              </a:ext>
            </a:extLst>
          </p:cNvPr>
          <p:cNvSpPr>
            <a:spLocks noGrp="1"/>
          </p:cNvSpPr>
          <p:nvPr>
            <p:ph type="dt" sz="half" idx="14"/>
          </p:nvPr>
        </p:nvSpPr>
        <p:spPr/>
        <p:txBody>
          <a:bodyPr/>
          <a:lstStyle/>
          <a:p>
            <a:fld id="{9F55B06F-5D80-114F-9B38-484F4E16F0D6}" type="datetime1">
              <a:rPr lang="nb-NO" smtClean="0"/>
              <a:t>12.12.2025</a:t>
            </a:fld>
            <a:endParaRPr lang="nb-NO" dirty="0"/>
          </a:p>
        </p:txBody>
      </p:sp>
      <p:sp>
        <p:nvSpPr>
          <p:cNvPr id="8" name="Plassholder for bunntekst 7">
            <a:extLst>
              <a:ext uri="{FF2B5EF4-FFF2-40B4-BE49-F238E27FC236}">
                <a16:creationId xmlns:a16="http://schemas.microsoft.com/office/drawing/2014/main" id="{2CFF1E00-5554-050E-B64A-2E3595FEBEE7}"/>
              </a:ext>
            </a:extLst>
          </p:cNvPr>
          <p:cNvSpPr>
            <a:spLocks noGrp="1"/>
          </p:cNvSpPr>
          <p:nvPr>
            <p:ph type="ftr" sz="quarter" idx="15"/>
          </p:nvPr>
        </p:nvSpPr>
        <p:spPr/>
        <p:txBody>
          <a:bodyPr/>
          <a:lstStyle/>
          <a:p>
            <a:endParaRPr lang="nb-NO" dirty="0"/>
          </a:p>
        </p:txBody>
      </p:sp>
      <p:sp>
        <p:nvSpPr>
          <p:cNvPr id="9" name="Plassholder for lysbildenummer 8">
            <a:extLst>
              <a:ext uri="{FF2B5EF4-FFF2-40B4-BE49-F238E27FC236}">
                <a16:creationId xmlns:a16="http://schemas.microsoft.com/office/drawing/2014/main" id="{7530460A-A795-D6BC-3981-1863D774BCA1}"/>
              </a:ext>
            </a:extLst>
          </p:cNvPr>
          <p:cNvSpPr>
            <a:spLocks noGrp="1"/>
          </p:cNvSpPr>
          <p:nvPr>
            <p:ph type="sldNum" sz="quarter" idx="16"/>
          </p:nvPr>
        </p:nvSpPr>
        <p:spPr/>
        <p:txBody>
          <a:bodyPr/>
          <a:lstStyle/>
          <a:p>
            <a:fld id="{341FD356-1CC0-514B-B5D9-F98600AAE6F5}" type="slidenum">
              <a:rPr lang="nb-NO" smtClean="0"/>
              <a:pPr/>
              <a:t>‹#›</a:t>
            </a:fld>
            <a:endParaRPr lang="nb-NO" dirty="0"/>
          </a:p>
        </p:txBody>
      </p:sp>
    </p:spTree>
    <p:extLst>
      <p:ext uri="{BB962C8B-B14F-4D97-AF65-F5344CB8AC3E}">
        <p14:creationId xmlns:p14="http://schemas.microsoft.com/office/powerpoint/2010/main" val="32443513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841C96E-2BF6-AF6C-0EF5-CAF5C8D5F976}"/>
              </a:ext>
            </a:extLst>
          </p:cNvPr>
          <p:cNvSpPr>
            <a:spLocks noGrp="1"/>
          </p:cNvSpPr>
          <p:nvPr>
            <p:ph type="title"/>
          </p:nvPr>
        </p:nvSpPr>
        <p:spPr/>
        <p:txBody>
          <a:bodyPr/>
          <a:lstStyle/>
          <a:p>
            <a:r>
              <a:rPr lang="nb-NO"/>
              <a:t>Klikk for å redigere tittelstil</a:t>
            </a:r>
          </a:p>
        </p:txBody>
      </p:sp>
      <p:sp>
        <p:nvSpPr>
          <p:cNvPr id="3" name="Plassholder for innhold 2">
            <a:extLst>
              <a:ext uri="{FF2B5EF4-FFF2-40B4-BE49-F238E27FC236}">
                <a16:creationId xmlns:a16="http://schemas.microsoft.com/office/drawing/2014/main" id="{8037C34B-6364-16E2-9BAA-2E5306EE43DC}"/>
              </a:ext>
            </a:extLst>
          </p:cNvPr>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a:extLst>
              <a:ext uri="{FF2B5EF4-FFF2-40B4-BE49-F238E27FC236}">
                <a16:creationId xmlns:a16="http://schemas.microsoft.com/office/drawing/2014/main" id="{16E22738-BBB1-88C1-8BB8-57837106EF9E}"/>
              </a:ext>
            </a:extLst>
          </p:cNvPr>
          <p:cNvSpPr>
            <a:spLocks noGrp="1"/>
          </p:cNvSpPr>
          <p:nvPr>
            <p:ph type="dt" sz="half" idx="10"/>
          </p:nvPr>
        </p:nvSpPr>
        <p:spPr/>
        <p:txBody>
          <a:bodyPr/>
          <a:lstStyle/>
          <a:p>
            <a:fld id="{D1C71668-A7BC-5A45-89C3-825413BD1F56}" type="datetime1">
              <a:rPr lang="nb-NO" smtClean="0"/>
              <a:t>12.12.2025</a:t>
            </a:fld>
            <a:endParaRPr lang="nb-NO"/>
          </a:p>
        </p:txBody>
      </p:sp>
      <p:sp>
        <p:nvSpPr>
          <p:cNvPr id="5" name="Plassholder for bunntekst 4">
            <a:extLst>
              <a:ext uri="{FF2B5EF4-FFF2-40B4-BE49-F238E27FC236}">
                <a16:creationId xmlns:a16="http://schemas.microsoft.com/office/drawing/2014/main" id="{CC9E62E1-B28E-C63B-E538-B35DE2292C97}"/>
              </a:ext>
            </a:extLst>
          </p:cNvPr>
          <p:cNvSpPr>
            <a:spLocks noGrp="1"/>
          </p:cNvSpPr>
          <p:nvPr>
            <p:ph type="ftr" sz="quarter" idx="11"/>
          </p:nvPr>
        </p:nvSpPr>
        <p:spPr/>
        <p:txBody>
          <a:bodyPr/>
          <a:lstStyle/>
          <a:p>
            <a:endParaRPr lang="nb-NO"/>
          </a:p>
        </p:txBody>
      </p:sp>
      <p:sp>
        <p:nvSpPr>
          <p:cNvPr id="6" name="Plassholder for lysbildenummer 5">
            <a:extLst>
              <a:ext uri="{FF2B5EF4-FFF2-40B4-BE49-F238E27FC236}">
                <a16:creationId xmlns:a16="http://schemas.microsoft.com/office/drawing/2014/main" id="{07B1AE72-5249-ACBA-C070-ABBF2FAB2733}"/>
              </a:ext>
            </a:extLst>
          </p:cNvPr>
          <p:cNvSpPr>
            <a:spLocks noGrp="1"/>
          </p:cNvSpPr>
          <p:nvPr>
            <p:ph type="sldNum" sz="quarter" idx="12"/>
          </p:nvPr>
        </p:nvSpPr>
        <p:spPr/>
        <p:txBody>
          <a:bodyPr/>
          <a:lstStyle/>
          <a:p>
            <a:fld id="{B34EDD09-BF3E-D547-AB07-D5CB3C7C5447}" type="slidenum">
              <a:rPr lang="nb-NO" smtClean="0"/>
              <a:t>‹#›</a:t>
            </a:fld>
            <a:endParaRPr lang="nb-NO"/>
          </a:p>
        </p:txBody>
      </p:sp>
    </p:spTree>
    <p:extLst>
      <p:ext uri="{BB962C8B-B14F-4D97-AF65-F5344CB8AC3E}">
        <p14:creationId xmlns:p14="http://schemas.microsoft.com/office/powerpoint/2010/main" val="13805916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o spalter">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CF4C90-63C2-709C-872A-EC3FE3414A4B}"/>
              </a:ext>
            </a:extLst>
          </p:cNvPr>
          <p:cNvSpPr>
            <a:spLocks noGrp="1"/>
          </p:cNvSpPr>
          <p:nvPr>
            <p:ph sz="half" idx="1"/>
          </p:nvPr>
        </p:nvSpPr>
        <p:spPr>
          <a:xfrm>
            <a:off x="695325" y="1952625"/>
            <a:ext cx="5400675" cy="4356100"/>
          </a:xfrm>
        </p:spPr>
        <p:txBody>
          <a:bodyPr rIns="360000"/>
          <a:lstStyle>
            <a:lvl1pPr>
              <a:defRPr>
                <a:latin typeface="+mn-lt"/>
                <a:ea typeface="Roboto" panose="02000000000000000000" pitchFamily="2" charset="0"/>
                <a:cs typeface="Roboto" panose="02000000000000000000" pitchFamily="2" charset="0"/>
              </a:defRPr>
            </a:lvl1pPr>
            <a:lvl2pPr>
              <a:defRPr>
                <a:latin typeface="+mn-lt"/>
                <a:ea typeface="Roboto" panose="02000000000000000000" pitchFamily="2" charset="0"/>
                <a:cs typeface="Roboto" panose="02000000000000000000" pitchFamily="2" charset="0"/>
              </a:defRPr>
            </a:lvl2pPr>
            <a:lvl3pPr>
              <a:defRPr>
                <a:latin typeface="+mn-lt"/>
                <a:ea typeface="Roboto" panose="02000000000000000000" pitchFamily="2" charset="0"/>
                <a:cs typeface="Roboto" panose="02000000000000000000" pitchFamily="2" charset="0"/>
              </a:defRPr>
            </a:lvl3pPr>
            <a:lvl4pPr>
              <a:defRPr>
                <a:latin typeface="+mn-lt"/>
                <a:ea typeface="Roboto" panose="02000000000000000000" pitchFamily="2" charset="0"/>
                <a:cs typeface="Roboto" panose="02000000000000000000" pitchFamily="2" charset="0"/>
              </a:defRPr>
            </a:lvl4pPr>
            <a:lvl5pPr>
              <a:defRPr>
                <a:latin typeface="+mn-lt"/>
                <a:ea typeface="Roboto" panose="02000000000000000000" pitchFamily="2" charset="0"/>
                <a:cs typeface="Roboto" panose="02000000000000000000" pitchFamily="2" charset="0"/>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4" name="Content Placeholder 3">
            <a:extLst>
              <a:ext uri="{FF2B5EF4-FFF2-40B4-BE49-F238E27FC236}">
                <a16:creationId xmlns:a16="http://schemas.microsoft.com/office/drawing/2014/main" id="{A8F33548-D658-F4A3-A123-C7A88D09281E}"/>
              </a:ext>
            </a:extLst>
          </p:cNvPr>
          <p:cNvSpPr>
            <a:spLocks noGrp="1"/>
          </p:cNvSpPr>
          <p:nvPr>
            <p:ph sz="half" idx="2"/>
          </p:nvPr>
        </p:nvSpPr>
        <p:spPr>
          <a:xfrm>
            <a:off x="6108086" y="1952625"/>
            <a:ext cx="5388588" cy="4356100"/>
          </a:xfrm>
        </p:spPr>
        <p:txBody>
          <a:bodyPr rIns="360000"/>
          <a:lstStyle>
            <a:lvl1pPr>
              <a:defRPr>
                <a:latin typeface="+mn-lt"/>
                <a:ea typeface="Roboto" panose="02000000000000000000" pitchFamily="2" charset="0"/>
                <a:cs typeface="Roboto" panose="02000000000000000000" pitchFamily="2" charset="0"/>
              </a:defRPr>
            </a:lvl1pPr>
            <a:lvl2pPr>
              <a:defRPr>
                <a:latin typeface="+mn-lt"/>
                <a:ea typeface="Roboto" panose="02000000000000000000" pitchFamily="2" charset="0"/>
                <a:cs typeface="Roboto" panose="02000000000000000000" pitchFamily="2" charset="0"/>
              </a:defRPr>
            </a:lvl2pPr>
            <a:lvl3pPr>
              <a:defRPr>
                <a:latin typeface="+mn-lt"/>
                <a:ea typeface="Roboto" panose="02000000000000000000" pitchFamily="2" charset="0"/>
                <a:cs typeface="Roboto" panose="02000000000000000000" pitchFamily="2" charset="0"/>
              </a:defRPr>
            </a:lvl3pPr>
            <a:lvl4pPr>
              <a:defRPr>
                <a:latin typeface="+mn-lt"/>
                <a:ea typeface="Roboto" panose="02000000000000000000" pitchFamily="2" charset="0"/>
                <a:cs typeface="Roboto" panose="02000000000000000000" pitchFamily="2" charset="0"/>
              </a:defRPr>
            </a:lvl4pPr>
            <a:lvl5pPr>
              <a:defRPr>
                <a:latin typeface="+mn-lt"/>
                <a:ea typeface="Roboto" panose="02000000000000000000" pitchFamily="2" charset="0"/>
                <a:cs typeface="Roboto" panose="02000000000000000000" pitchFamily="2" charset="0"/>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5" name="Date Placeholder 4">
            <a:extLst>
              <a:ext uri="{FF2B5EF4-FFF2-40B4-BE49-F238E27FC236}">
                <a16:creationId xmlns:a16="http://schemas.microsoft.com/office/drawing/2014/main" id="{1E07F0A7-4F91-0952-D11B-33CAE156358F}"/>
              </a:ext>
              <a:ext uri="{C183D7F6-B498-43B3-948B-1728B52AA6E4}">
                <adec:decorative xmlns:adec="http://schemas.microsoft.com/office/drawing/2017/decorative" val="1"/>
              </a:ext>
            </a:extLst>
          </p:cNvPr>
          <p:cNvSpPr>
            <a:spLocks noGrp="1"/>
          </p:cNvSpPr>
          <p:nvPr>
            <p:ph type="dt" sz="half" idx="10"/>
          </p:nvPr>
        </p:nvSpPr>
        <p:spPr/>
        <p:txBody>
          <a:bodyPr/>
          <a:lstStyle/>
          <a:p>
            <a:fld id="{F48367A3-CA73-F14C-AA34-FC4FBAC4E753}" type="datetime1">
              <a:rPr lang="nb-NO" smtClean="0"/>
              <a:t>12.12.2025</a:t>
            </a:fld>
            <a:endParaRPr lang="nb-NO"/>
          </a:p>
        </p:txBody>
      </p:sp>
      <p:sp>
        <p:nvSpPr>
          <p:cNvPr id="6" name="Footer Placeholder 5">
            <a:extLst>
              <a:ext uri="{FF2B5EF4-FFF2-40B4-BE49-F238E27FC236}">
                <a16:creationId xmlns:a16="http://schemas.microsoft.com/office/drawing/2014/main" id="{A69ADB7D-4B47-2A51-5ED7-8458F24EE48B}"/>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nb-NO"/>
          </a:p>
        </p:txBody>
      </p:sp>
      <p:sp>
        <p:nvSpPr>
          <p:cNvPr id="7" name="Slide Number Placeholder 6">
            <a:extLst>
              <a:ext uri="{FF2B5EF4-FFF2-40B4-BE49-F238E27FC236}">
                <a16:creationId xmlns:a16="http://schemas.microsoft.com/office/drawing/2014/main" id="{96F29663-9401-CCED-CB5B-26BB9CC1A17B}"/>
              </a:ext>
              <a:ext uri="{C183D7F6-B498-43B3-948B-1728B52AA6E4}">
                <adec:decorative xmlns:adec="http://schemas.microsoft.com/office/drawing/2017/decorative" val="1"/>
              </a:ext>
            </a:extLst>
          </p:cNvPr>
          <p:cNvSpPr>
            <a:spLocks noGrp="1"/>
          </p:cNvSpPr>
          <p:nvPr>
            <p:ph type="sldNum" sz="quarter" idx="12"/>
          </p:nvPr>
        </p:nvSpPr>
        <p:spPr/>
        <p:txBody>
          <a:bodyPr/>
          <a:lstStyle/>
          <a:p>
            <a:fld id="{341FD356-1CC0-514B-B5D9-F98600AAE6F5}" type="slidenum">
              <a:rPr lang="nb-NO" smtClean="0"/>
              <a:t>‹#›</a:t>
            </a:fld>
            <a:endParaRPr lang="nb-NO"/>
          </a:p>
        </p:txBody>
      </p:sp>
      <p:sp>
        <p:nvSpPr>
          <p:cNvPr id="9" name="Tittel 8">
            <a:extLst>
              <a:ext uri="{FF2B5EF4-FFF2-40B4-BE49-F238E27FC236}">
                <a16:creationId xmlns:a16="http://schemas.microsoft.com/office/drawing/2014/main" id="{3BE26CA4-BA98-4DD0-885C-3F64413BF36E}"/>
              </a:ext>
            </a:extLst>
          </p:cNvPr>
          <p:cNvSpPr>
            <a:spLocks noGrp="1"/>
          </p:cNvSpPr>
          <p:nvPr>
            <p:ph type="title"/>
          </p:nvPr>
        </p:nvSpPr>
        <p:spPr/>
        <p:txBody>
          <a:bodyPr/>
          <a:lstStyle/>
          <a:p>
            <a:r>
              <a:rPr lang="nb-NO"/>
              <a:t>Klikk for å redigere tittelstil</a:t>
            </a:r>
          </a:p>
        </p:txBody>
      </p:sp>
    </p:spTree>
    <p:extLst>
      <p:ext uri="{BB962C8B-B14F-4D97-AF65-F5344CB8AC3E}">
        <p14:creationId xmlns:p14="http://schemas.microsoft.com/office/powerpoint/2010/main" val="2094715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o spalter m titler">
    <p:spTree>
      <p:nvGrpSpPr>
        <p:cNvPr id="1" name=""/>
        <p:cNvGrpSpPr/>
        <p:nvPr/>
      </p:nvGrpSpPr>
      <p:grpSpPr>
        <a:xfrm>
          <a:off x="0" y="0"/>
          <a:ext cx="0" cy="0"/>
          <a:chOff x="0" y="0"/>
          <a:chExt cx="0" cy="0"/>
        </a:xfrm>
      </p:grpSpPr>
      <p:sp>
        <p:nvSpPr>
          <p:cNvPr id="11" name="Text Placeholder 4">
            <a:extLst>
              <a:ext uri="{FF2B5EF4-FFF2-40B4-BE49-F238E27FC236}">
                <a16:creationId xmlns:a16="http://schemas.microsoft.com/office/drawing/2014/main" id="{88EBD3AE-2C7F-0498-08B2-B1BA038B5BFA}"/>
              </a:ext>
            </a:extLst>
          </p:cNvPr>
          <p:cNvSpPr>
            <a:spLocks noGrp="1"/>
          </p:cNvSpPr>
          <p:nvPr>
            <p:ph type="body" sz="quarter" idx="13"/>
          </p:nvPr>
        </p:nvSpPr>
        <p:spPr>
          <a:xfrm>
            <a:off x="700063" y="1952625"/>
            <a:ext cx="5388587" cy="642529"/>
          </a:xfrm>
        </p:spPr>
        <p:txBody>
          <a:bodyPr rIns="360000" bIns="0" anchor="t" anchorCtr="0"/>
          <a:lstStyle>
            <a:lvl1pPr marL="0" indent="0">
              <a:lnSpc>
                <a:spcPct val="80000"/>
              </a:lnSpc>
              <a:spcBef>
                <a:spcPts val="500"/>
              </a:spcBef>
              <a:buNone/>
              <a:defRPr sz="2400" b="1">
                <a:solidFill>
                  <a:schemeClr val="tx1">
                    <a:lumMod val="90000"/>
                    <a:lumOff val="1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Content Placeholder 3">
            <a:extLst>
              <a:ext uri="{FF2B5EF4-FFF2-40B4-BE49-F238E27FC236}">
                <a16:creationId xmlns:a16="http://schemas.microsoft.com/office/drawing/2014/main" id="{ED6AD26A-0116-97EC-222C-2E0124CA95C9}"/>
              </a:ext>
            </a:extLst>
          </p:cNvPr>
          <p:cNvSpPr>
            <a:spLocks noGrp="1"/>
          </p:cNvSpPr>
          <p:nvPr>
            <p:ph sz="half" idx="2"/>
          </p:nvPr>
        </p:nvSpPr>
        <p:spPr>
          <a:xfrm>
            <a:off x="695325" y="2725785"/>
            <a:ext cx="5400675" cy="3582939"/>
          </a:xfrm>
        </p:spPr>
        <p:txBody>
          <a:bodyPr rIns="360000"/>
          <a:lstStyle>
            <a:lvl1pPr>
              <a:defRPr>
                <a:latin typeface="+mn-lt"/>
                <a:ea typeface="Roboto" panose="02000000000000000000" pitchFamily="2" charset="0"/>
                <a:cs typeface="Roboto" panose="02000000000000000000" pitchFamily="2" charset="0"/>
              </a:defRPr>
            </a:lvl1pPr>
            <a:lvl2pPr>
              <a:defRPr>
                <a:latin typeface="+mn-lt"/>
                <a:ea typeface="Roboto" panose="02000000000000000000" pitchFamily="2" charset="0"/>
                <a:cs typeface="Roboto" panose="02000000000000000000" pitchFamily="2" charset="0"/>
              </a:defRPr>
            </a:lvl2pPr>
            <a:lvl3pPr>
              <a:defRPr>
                <a:latin typeface="+mn-lt"/>
                <a:ea typeface="Roboto" panose="02000000000000000000" pitchFamily="2" charset="0"/>
                <a:cs typeface="Roboto" panose="02000000000000000000" pitchFamily="2" charset="0"/>
              </a:defRPr>
            </a:lvl3pPr>
            <a:lvl4pPr>
              <a:defRPr>
                <a:latin typeface="+mn-lt"/>
                <a:ea typeface="Roboto" panose="02000000000000000000" pitchFamily="2" charset="0"/>
                <a:cs typeface="Roboto" panose="02000000000000000000" pitchFamily="2" charset="0"/>
              </a:defRPr>
            </a:lvl4pPr>
            <a:lvl5pPr>
              <a:defRPr>
                <a:latin typeface="+mn-lt"/>
                <a:ea typeface="Roboto" panose="02000000000000000000" pitchFamily="2" charset="0"/>
                <a:cs typeface="Roboto" panose="02000000000000000000" pitchFamily="2" charset="0"/>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5" name="Text Placeholder 4">
            <a:extLst>
              <a:ext uri="{FF2B5EF4-FFF2-40B4-BE49-F238E27FC236}">
                <a16:creationId xmlns:a16="http://schemas.microsoft.com/office/drawing/2014/main" id="{5E9E8A8E-D4FD-4060-A885-5E54552CA149}"/>
              </a:ext>
            </a:extLst>
          </p:cNvPr>
          <p:cNvSpPr>
            <a:spLocks noGrp="1"/>
          </p:cNvSpPr>
          <p:nvPr>
            <p:ph type="body" sz="quarter" idx="3"/>
          </p:nvPr>
        </p:nvSpPr>
        <p:spPr>
          <a:xfrm>
            <a:off x="6108086" y="1952625"/>
            <a:ext cx="5388587" cy="642529"/>
          </a:xfrm>
        </p:spPr>
        <p:txBody>
          <a:bodyPr rIns="360000" bIns="0" anchor="t" anchorCtr="0"/>
          <a:lstStyle>
            <a:lvl1pPr marL="0" indent="0">
              <a:lnSpc>
                <a:spcPct val="80000"/>
              </a:lnSpc>
              <a:spcBef>
                <a:spcPts val="500"/>
              </a:spcBef>
              <a:buNone/>
              <a:defRPr sz="2400" b="1">
                <a:solidFill>
                  <a:schemeClr val="tx1">
                    <a:lumMod val="90000"/>
                    <a:lumOff val="1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Content Placeholder 5">
            <a:extLst>
              <a:ext uri="{FF2B5EF4-FFF2-40B4-BE49-F238E27FC236}">
                <a16:creationId xmlns:a16="http://schemas.microsoft.com/office/drawing/2014/main" id="{549D0006-ABEB-2E7C-4B72-BF63DC731E71}"/>
              </a:ext>
            </a:extLst>
          </p:cNvPr>
          <p:cNvSpPr>
            <a:spLocks noGrp="1"/>
          </p:cNvSpPr>
          <p:nvPr>
            <p:ph sz="quarter" idx="4"/>
          </p:nvPr>
        </p:nvSpPr>
        <p:spPr>
          <a:xfrm>
            <a:off x="6108086" y="2725783"/>
            <a:ext cx="5388587" cy="3582939"/>
          </a:xfrm>
        </p:spPr>
        <p:txBody>
          <a:bodyPr rIns="360000"/>
          <a:lstStyle>
            <a:lvl1pPr>
              <a:defRPr>
                <a:solidFill>
                  <a:schemeClr val="tx1">
                    <a:lumMod val="90000"/>
                    <a:lumOff val="10000"/>
                  </a:schemeClr>
                </a:solidFill>
                <a:latin typeface="+mn-lt"/>
                <a:ea typeface="Roboto" panose="02000000000000000000" pitchFamily="2" charset="0"/>
                <a:cs typeface="Roboto" panose="02000000000000000000" pitchFamily="2" charset="0"/>
              </a:defRPr>
            </a:lvl1pPr>
            <a:lvl2pPr>
              <a:defRPr>
                <a:solidFill>
                  <a:schemeClr val="tx1">
                    <a:lumMod val="90000"/>
                    <a:lumOff val="10000"/>
                  </a:schemeClr>
                </a:solidFill>
                <a:latin typeface="+mn-lt"/>
                <a:ea typeface="Roboto" panose="02000000000000000000" pitchFamily="2" charset="0"/>
                <a:cs typeface="Roboto" panose="02000000000000000000" pitchFamily="2" charset="0"/>
              </a:defRPr>
            </a:lvl2pPr>
            <a:lvl3pPr>
              <a:defRPr>
                <a:solidFill>
                  <a:schemeClr val="tx1">
                    <a:lumMod val="90000"/>
                    <a:lumOff val="10000"/>
                  </a:schemeClr>
                </a:solidFill>
                <a:latin typeface="+mn-lt"/>
                <a:ea typeface="Roboto" panose="02000000000000000000" pitchFamily="2" charset="0"/>
                <a:cs typeface="Roboto" panose="02000000000000000000" pitchFamily="2" charset="0"/>
              </a:defRPr>
            </a:lvl3pPr>
            <a:lvl4pPr>
              <a:defRPr>
                <a:solidFill>
                  <a:schemeClr val="tx1">
                    <a:lumMod val="90000"/>
                    <a:lumOff val="10000"/>
                  </a:schemeClr>
                </a:solidFill>
                <a:latin typeface="+mn-lt"/>
                <a:ea typeface="Roboto" panose="02000000000000000000" pitchFamily="2" charset="0"/>
                <a:cs typeface="Roboto" panose="02000000000000000000" pitchFamily="2" charset="0"/>
              </a:defRPr>
            </a:lvl4pPr>
            <a:lvl5pPr>
              <a:defRPr>
                <a:solidFill>
                  <a:schemeClr val="tx1">
                    <a:lumMod val="90000"/>
                    <a:lumOff val="10000"/>
                  </a:schemeClr>
                </a:solidFill>
                <a:latin typeface="+mn-lt"/>
                <a:ea typeface="Roboto" panose="02000000000000000000" pitchFamily="2" charset="0"/>
                <a:cs typeface="Roboto" panose="02000000000000000000" pitchFamily="2" charset="0"/>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3" name="Plassholder for dato 2">
            <a:extLst>
              <a:ext uri="{FF2B5EF4-FFF2-40B4-BE49-F238E27FC236}">
                <a16:creationId xmlns:a16="http://schemas.microsoft.com/office/drawing/2014/main" id="{1BD188C6-C475-EEBB-19DD-1E7E57D4EE6A}"/>
              </a:ext>
              <a:ext uri="{C183D7F6-B498-43B3-948B-1728B52AA6E4}">
                <adec:decorative xmlns:adec="http://schemas.microsoft.com/office/drawing/2017/decorative" val="1"/>
              </a:ext>
            </a:extLst>
          </p:cNvPr>
          <p:cNvSpPr>
            <a:spLocks noGrp="1"/>
          </p:cNvSpPr>
          <p:nvPr>
            <p:ph type="dt" sz="half" idx="14"/>
          </p:nvPr>
        </p:nvSpPr>
        <p:spPr/>
        <p:txBody>
          <a:bodyPr/>
          <a:lstStyle/>
          <a:p>
            <a:fld id="{85013F20-F216-974D-9AFC-AE3F62853751}" type="datetime1">
              <a:rPr lang="nb-NO" smtClean="0"/>
              <a:t>12.12.2025</a:t>
            </a:fld>
            <a:endParaRPr lang="nb-NO" dirty="0"/>
          </a:p>
        </p:txBody>
      </p:sp>
      <p:sp>
        <p:nvSpPr>
          <p:cNvPr id="12" name="Plassholder for bunntekst 11">
            <a:extLst>
              <a:ext uri="{FF2B5EF4-FFF2-40B4-BE49-F238E27FC236}">
                <a16:creationId xmlns:a16="http://schemas.microsoft.com/office/drawing/2014/main" id="{8B686F46-7932-9981-47F3-786BC2BA5155}"/>
              </a:ext>
              <a:ext uri="{C183D7F6-B498-43B3-948B-1728B52AA6E4}">
                <adec:decorative xmlns:adec="http://schemas.microsoft.com/office/drawing/2017/decorative" val="1"/>
              </a:ext>
            </a:extLst>
          </p:cNvPr>
          <p:cNvSpPr>
            <a:spLocks noGrp="1"/>
          </p:cNvSpPr>
          <p:nvPr>
            <p:ph type="ftr" sz="quarter" idx="15"/>
          </p:nvPr>
        </p:nvSpPr>
        <p:spPr/>
        <p:txBody>
          <a:bodyPr/>
          <a:lstStyle/>
          <a:p>
            <a:endParaRPr lang="nb-NO" dirty="0"/>
          </a:p>
        </p:txBody>
      </p:sp>
      <p:sp>
        <p:nvSpPr>
          <p:cNvPr id="14" name="Plassholder for lysbildenummer 13">
            <a:extLst>
              <a:ext uri="{FF2B5EF4-FFF2-40B4-BE49-F238E27FC236}">
                <a16:creationId xmlns:a16="http://schemas.microsoft.com/office/drawing/2014/main" id="{DC554CA7-09B4-83A3-E57E-5EA3B1CAD215}"/>
              </a:ext>
              <a:ext uri="{C183D7F6-B498-43B3-948B-1728B52AA6E4}">
                <adec:decorative xmlns:adec="http://schemas.microsoft.com/office/drawing/2017/decorative" val="1"/>
              </a:ext>
            </a:extLst>
          </p:cNvPr>
          <p:cNvSpPr>
            <a:spLocks noGrp="1"/>
          </p:cNvSpPr>
          <p:nvPr>
            <p:ph type="sldNum" sz="quarter" idx="16"/>
          </p:nvPr>
        </p:nvSpPr>
        <p:spPr/>
        <p:txBody>
          <a:bodyPr/>
          <a:lstStyle/>
          <a:p>
            <a:fld id="{341FD356-1CC0-514B-B5D9-F98600AAE6F5}" type="slidenum">
              <a:rPr lang="nb-NO" smtClean="0"/>
              <a:pPr/>
              <a:t>‹#›</a:t>
            </a:fld>
            <a:endParaRPr lang="nb-NO" dirty="0"/>
          </a:p>
        </p:txBody>
      </p:sp>
      <p:sp>
        <p:nvSpPr>
          <p:cNvPr id="7" name="Tittel 6">
            <a:extLst>
              <a:ext uri="{FF2B5EF4-FFF2-40B4-BE49-F238E27FC236}">
                <a16:creationId xmlns:a16="http://schemas.microsoft.com/office/drawing/2014/main" id="{0C27FCCD-9AA0-D4E6-92AB-AA7FC23102A6}"/>
              </a:ext>
            </a:extLst>
          </p:cNvPr>
          <p:cNvSpPr>
            <a:spLocks noGrp="1"/>
          </p:cNvSpPr>
          <p:nvPr>
            <p:ph type="title"/>
          </p:nvPr>
        </p:nvSpPr>
        <p:spPr/>
        <p:txBody>
          <a:bodyPr/>
          <a:lstStyle/>
          <a:p>
            <a:r>
              <a:rPr lang="nb-NO"/>
              <a:t>Klikk for å redigere tittelstil</a:t>
            </a:r>
          </a:p>
        </p:txBody>
      </p:sp>
    </p:spTree>
    <p:extLst>
      <p:ext uri="{BB962C8B-B14F-4D97-AF65-F5344CB8AC3E}">
        <p14:creationId xmlns:p14="http://schemas.microsoft.com/office/powerpoint/2010/main" val="17092471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spalter">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CF4C90-63C2-709C-872A-EC3FE3414A4B}"/>
              </a:ext>
            </a:extLst>
          </p:cNvPr>
          <p:cNvSpPr>
            <a:spLocks noGrp="1"/>
          </p:cNvSpPr>
          <p:nvPr>
            <p:ph sz="half" idx="1"/>
          </p:nvPr>
        </p:nvSpPr>
        <p:spPr>
          <a:xfrm>
            <a:off x="695326" y="1952626"/>
            <a:ext cx="3602034" cy="4356100"/>
          </a:xfrm>
        </p:spPr>
        <p:txBody>
          <a:bodyPr rIns="360000"/>
          <a:lstStyle>
            <a:lvl1pPr>
              <a:defRPr sz="2000">
                <a:latin typeface="+mn-lt"/>
                <a:ea typeface="Roboto" panose="02000000000000000000" pitchFamily="2" charset="0"/>
                <a:cs typeface="Roboto" panose="02000000000000000000" pitchFamily="2" charset="0"/>
              </a:defRPr>
            </a:lvl1pPr>
            <a:lvl2pPr>
              <a:defRPr sz="1600">
                <a:latin typeface="+mn-lt"/>
                <a:ea typeface="Roboto" panose="02000000000000000000" pitchFamily="2" charset="0"/>
                <a:cs typeface="Roboto" panose="02000000000000000000" pitchFamily="2" charset="0"/>
              </a:defRPr>
            </a:lvl2pPr>
            <a:lvl3pPr>
              <a:defRPr sz="1600">
                <a:latin typeface="+mn-lt"/>
                <a:ea typeface="Roboto" panose="02000000000000000000" pitchFamily="2" charset="0"/>
                <a:cs typeface="Roboto" panose="02000000000000000000" pitchFamily="2" charset="0"/>
              </a:defRPr>
            </a:lvl3pPr>
            <a:lvl4pPr>
              <a:defRPr sz="1600">
                <a:latin typeface="+mn-lt"/>
                <a:ea typeface="Roboto" panose="02000000000000000000" pitchFamily="2" charset="0"/>
                <a:cs typeface="Roboto" panose="02000000000000000000" pitchFamily="2" charset="0"/>
              </a:defRPr>
            </a:lvl4pPr>
            <a:lvl5pPr>
              <a:defRPr sz="1600">
                <a:latin typeface="+mn-lt"/>
                <a:ea typeface="Roboto" panose="02000000000000000000" pitchFamily="2" charset="0"/>
                <a:cs typeface="Roboto" panose="02000000000000000000" pitchFamily="2" charset="0"/>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8" name="Content Placeholder 2">
            <a:extLst>
              <a:ext uri="{FF2B5EF4-FFF2-40B4-BE49-F238E27FC236}">
                <a16:creationId xmlns:a16="http://schemas.microsoft.com/office/drawing/2014/main" id="{54C2F6EA-3AD4-B992-0E79-28A87C864450}"/>
              </a:ext>
            </a:extLst>
          </p:cNvPr>
          <p:cNvSpPr>
            <a:spLocks noGrp="1"/>
          </p:cNvSpPr>
          <p:nvPr>
            <p:ph sz="half" idx="13"/>
          </p:nvPr>
        </p:nvSpPr>
        <p:spPr>
          <a:xfrm>
            <a:off x="4309446" y="1952626"/>
            <a:ext cx="3585195" cy="4356100"/>
          </a:xfrm>
        </p:spPr>
        <p:txBody>
          <a:bodyPr rIns="360000"/>
          <a:lstStyle>
            <a:lvl1pPr>
              <a:defRPr sz="2000">
                <a:latin typeface="+mn-lt"/>
                <a:ea typeface="Roboto" panose="02000000000000000000" pitchFamily="2" charset="0"/>
                <a:cs typeface="Roboto" panose="02000000000000000000" pitchFamily="2" charset="0"/>
              </a:defRPr>
            </a:lvl1pPr>
            <a:lvl2pPr>
              <a:defRPr sz="1600">
                <a:latin typeface="+mn-lt"/>
                <a:ea typeface="Roboto" panose="02000000000000000000" pitchFamily="2" charset="0"/>
                <a:cs typeface="Roboto" panose="02000000000000000000" pitchFamily="2" charset="0"/>
              </a:defRPr>
            </a:lvl2pPr>
            <a:lvl3pPr>
              <a:defRPr sz="1600">
                <a:latin typeface="+mn-lt"/>
                <a:ea typeface="Roboto" panose="02000000000000000000" pitchFamily="2" charset="0"/>
                <a:cs typeface="Roboto" panose="02000000000000000000" pitchFamily="2" charset="0"/>
              </a:defRPr>
            </a:lvl3pPr>
            <a:lvl4pPr>
              <a:defRPr sz="1600">
                <a:latin typeface="+mn-lt"/>
                <a:ea typeface="Roboto" panose="02000000000000000000" pitchFamily="2" charset="0"/>
                <a:cs typeface="Roboto" panose="02000000000000000000" pitchFamily="2" charset="0"/>
              </a:defRPr>
            </a:lvl4pPr>
            <a:lvl5pPr>
              <a:defRPr sz="1600">
                <a:latin typeface="+mn-lt"/>
                <a:ea typeface="Roboto" panose="02000000000000000000" pitchFamily="2" charset="0"/>
                <a:cs typeface="Roboto" panose="02000000000000000000" pitchFamily="2" charset="0"/>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4" name="Content Placeholder 3">
            <a:extLst>
              <a:ext uri="{FF2B5EF4-FFF2-40B4-BE49-F238E27FC236}">
                <a16:creationId xmlns:a16="http://schemas.microsoft.com/office/drawing/2014/main" id="{A8F33548-D658-F4A3-A123-C7A88D09281E}"/>
              </a:ext>
            </a:extLst>
          </p:cNvPr>
          <p:cNvSpPr>
            <a:spLocks noGrp="1"/>
          </p:cNvSpPr>
          <p:nvPr>
            <p:ph sz="half" idx="2"/>
          </p:nvPr>
        </p:nvSpPr>
        <p:spPr>
          <a:xfrm>
            <a:off x="7898860" y="1952626"/>
            <a:ext cx="3597814" cy="4356100"/>
          </a:xfrm>
        </p:spPr>
        <p:txBody>
          <a:bodyPr rIns="360000"/>
          <a:lstStyle>
            <a:lvl1pPr>
              <a:defRPr sz="2000">
                <a:latin typeface="+mn-lt"/>
                <a:ea typeface="Roboto" panose="02000000000000000000" pitchFamily="2" charset="0"/>
                <a:cs typeface="Roboto" panose="02000000000000000000" pitchFamily="2" charset="0"/>
              </a:defRPr>
            </a:lvl1pPr>
            <a:lvl2pPr>
              <a:defRPr sz="1600">
                <a:latin typeface="+mn-lt"/>
                <a:ea typeface="Roboto" panose="02000000000000000000" pitchFamily="2" charset="0"/>
                <a:cs typeface="Roboto" panose="02000000000000000000" pitchFamily="2" charset="0"/>
              </a:defRPr>
            </a:lvl2pPr>
            <a:lvl3pPr>
              <a:defRPr sz="1600">
                <a:latin typeface="+mn-lt"/>
                <a:ea typeface="Roboto" panose="02000000000000000000" pitchFamily="2" charset="0"/>
                <a:cs typeface="Roboto" panose="02000000000000000000" pitchFamily="2" charset="0"/>
              </a:defRPr>
            </a:lvl3pPr>
            <a:lvl4pPr>
              <a:defRPr sz="1600">
                <a:latin typeface="+mn-lt"/>
                <a:ea typeface="Roboto" panose="02000000000000000000" pitchFamily="2" charset="0"/>
                <a:cs typeface="Roboto" panose="02000000000000000000" pitchFamily="2" charset="0"/>
              </a:defRPr>
            </a:lvl4pPr>
            <a:lvl5pPr>
              <a:defRPr sz="1600">
                <a:latin typeface="+mn-lt"/>
                <a:ea typeface="Roboto" panose="02000000000000000000" pitchFamily="2" charset="0"/>
                <a:cs typeface="Roboto" panose="02000000000000000000" pitchFamily="2" charset="0"/>
              </a:defRPr>
            </a:lvl5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5" name="Date Placeholder 4">
            <a:extLst>
              <a:ext uri="{FF2B5EF4-FFF2-40B4-BE49-F238E27FC236}">
                <a16:creationId xmlns:a16="http://schemas.microsoft.com/office/drawing/2014/main" id="{1E07F0A7-4F91-0952-D11B-33CAE156358F}"/>
              </a:ext>
              <a:ext uri="{C183D7F6-B498-43B3-948B-1728B52AA6E4}">
                <adec:decorative xmlns:adec="http://schemas.microsoft.com/office/drawing/2017/decorative" val="1"/>
              </a:ext>
            </a:extLst>
          </p:cNvPr>
          <p:cNvSpPr>
            <a:spLocks noGrp="1"/>
          </p:cNvSpPr>
          <p:nvPr>
            <p:ph type="dt" sz="half" idx="10"/>
          </p:nvPr>
        </p:nvSpPr>
        <p:spPr/>
        <p:txBody>
          <a:bodyPr/>
          <a:lstStyle/>
          <a:p>
            <a:fld id="{BC8BD462-C7BE-3C4A-A1C5-82F71756E724}" type="datetime1">
              <a:rPr lang="nb-NO" smtClean="0"/>
              <a:t>12.12.2025</a:t>
            </a:fld>
            <a:endParaRPr lang="nb-NO"/>
          </a:p>
        </p:txBody>
      </p:sp>
      <p:sp>
        <p:nvSpPr>
          <p:cNvPr id="6" name="Footer Placeholder 5">
            <a:extLst>
              <a:ext uri="{FF2B5EF4-FFF2-40B4-BE49-F238E27FC236}">
                <a16:creationId xmlns:a16="http://schemas.microsoft.com/office/drawing/2014/main" id="{A69ADB7D-4B47-2A51-5ED7-8458F24EE48B}"/>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nb-NO" dirty="0"/>
          </a:p>
        </p:txBody>
      </p:sp>
      <p:sp>
        <p:nvSpPr>
          <p:cNvPr id="7" name="Slide Number Placeholder 6">
            <a:extLst>
              <a:ext uri="{FF2B5EF4-FFF2-40B4-BE49-F238E27FC236}">
                <a16:creationId xmlns:a16="http://schemas.microsoft.com/office/drawing/2014/main" id="{96F29663-9401-CCED-CB5B-26BB9CC1A17B}"/>
              </a:ext>
              <a:ext uri="{C183D7F6-B498-43B3-948B-1728B52AA6E4}">
                <adec:decorative xmlns:adec="http://schemas.microsoft.com/office/drawing/2017/decorative" val="1"/>
              </a:ext>
            </a:extLst>
          </p:cNvPr>
          <p:cNvSpPr>
            <a:spLocks noGrp="1"/>
          </p:cNvSpPr>
          <p:nvPr>
            <p:ph type="sldNum" sz="quarter" idx="12"/>
          </p:nvPr>
        </p:nvSpPr>
        <p:spPr/>
        <p:txBody>
          <a:bodyPr/>
          <a:lstStyle/>
          <a:p>
            <a:fld id="{341FD356-1CC0-514B-B5D9-F98600AAE6F5}" type="slidenum">
              <a:rPr lang="nb-NO" smtClean="0"/>
              <a:t>‹#›</a:t>
            </a:fld>
            <a:endParaRPr lang="nb-NO"/>
          </a:p>
        </p:txBody>
      </p:sp>
      <p:sp>
        <p:nvSpPr>
          <p:cNvPr id="9" name="Tittel 8">
            <a:extLst>
              <a:ext uri="{FF2B5EF4-FFF2-40B4-BE49-F238E27FC236}">
                <a16:creationId xmlns:a16="http://schemas.microsoft.com/office/drawing/2014/main" id="{C23E695F-0ABB-E096-637C-2ECCB48B6C23}"/>
              </a:ext>
            </a:extLst>
          </p:cNvPr>
          <p:cNvSpPr>
            <a:spLocks noGrp="1"/>
          </p:cNvSpPr>
          <p:nvPr>
            <p:ph type="title"/>
          </p:nvPr>
        </p:nvSpPr>
        <p:spPr/>
        <p:txBody>
          <a:bodyPr/>
          <a:lstStyle/>
          <a:p>
            <a:r>
              <a:rPr lang="nb-NO"/>
              <a:t>Klikk for å redigere tittelstil</a:t>
            </a:r>
          </a:p>
        </p:txBody>
      </p:sp>
    </p:spTree>
    <p:extLst>
      <p:ext uri="{BB962C8B-B14F-4D97-AF65-F5344CB8AC3E}">
        <p14:creationId xmlns:p14="http://schemas.microsoft.com/office/powerpoint/2010/main" val="4219281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1.pn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2.sv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ound Single Corner of Rectangle 10">
            <a:extLst>
              <a:ext uri="{FF2B5EF4-FFF2-40B4-BE49-F238E27FC236}">
                <a16:creationId xmlns:a16="http://schemas.microsoft.com/office/drawing/2014/main" id="{077A94D6-BECE-8552-A3E8-6334DF9FE3D9}"/>
              </a:ext>
              <a:ext uri="{C183D7F6-B498-43B3-948B-1728B52AA6E4}">
                <adec:decorative xmlns:adec="http://schemas.microsoft.com/office/drawing/2017/decorative" val="1"/>
              </a:ext>
            </a:extLst>
          </p:cNvPr>
          <p:cNvSpPr/>
          <p:nvPr userDrawn="1"/>
        </p:nvSpPr>
        <p:spPr>
          <a:xfrm>
            <a:off x="0" y="6308725"/>
            <a:ext cx="12192000" cy="549275"/>
          </a:xfrm>
          <a:prstGeom prst="round1Rect">
            <a:avLst>
              <a:gd name="adj" fmla="val 41687"/>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b-NO">
              <a:solidFill>
                <a:schemeClr val="tx1"/>
              </a:solidFill>
            </a:endParaRPr>
          </a:p>
        </p:txBody>
      </p:sp>
      <p:pic>
        <p:nvPicPr>
          <p:cNvPr id="8" name="Grafikk 7">
            <a:extLst>
              <a:ext uri="{FF2B5EF4-FFF2-40B4-BE49-F238E27FC236}">
                <a16:creationId xmlns:a16="http://schemas.microsoft.com/office/drawing/2014/main" id="{F321F365-1F59-1477-7A2C-4F42DECC6D75}"/>
              </a:ext>
              <a:ext uri="{C183D7F6-B498-43B3-948B-1728B52AA6E4}">
                <adec:decorative xmlns:adec="http://schemas.microsoft.com/office/drawing/2017/decorative" val="1"/>
              </a:ext>
            </a:extLst>
          </p:cNvPr>
          <p:cNvPicPr>
            <a:picLocks noChangeAspect="1"/>
          </p:cNvPicPr>
          <p:nvPr userDrawn="1"/>
        </p:nvPicPr>
        <p:blipFill>
          <a:blip r:embed="rId26">
            <a:extLst>
              <a:ext uri="{96DAC541-7B7A-43D3-8B79-37D633B846F1}">
                <asvg:svgBlip xmlns:asvg="http://schemas.microsoft.com/office/drawing/2016/SVG/main" r:embed="rId27"/>
              </a:ext>
            </a:extLst>
          </a:blip>
          <a:stretch>
            <a:fillRect/>
          </a:stretch>
        </p:blipFill>
        <p:spPr>
          <a:xfrm>
            <a:off x="208938" y="6486612"/>
            <a:ext cx="288000" cy="193500"/>
          </a:xfrm>
          <a:prstGeom prst="rect">
            <a:avLst/>
          </a:prstGeom>
        </p:spPr>
      </p:pic>
      <p:sp>
        <p:nvSpPr>
          <p:cNvPr id="2" name="Title Placeholder 1">
            <a:extLst>
              <a:ext uri="{FF2B5EF4-FFF2-40B4-BE49-F238E27FC236}">
                <a16:creationId xmlns:a16="http://schemas.microsoft.com/office/drawing/2014/main" id="{3296377E-9BCD-9C71-7D7B-E651B21FE795}"/>
              </a:ext>
            </a:extLst>
          </p:cNvPr>
          <p:cNvSpPr>
            <a:spLocks noGrp="1"/>
          </p:cNvSpPr>
          <p:nvPr>
            <p:ph type="title"/>
          </p:nvPr>
        </p:nvSpPr>
        <p:spPr>
          <a:xfrm>
            <a:off x="695326" y="620713"/>
            <a:ext cx="9721850" cy="1044575"/>
          </a:xfrm>
          <a:prstGeom prst="rect">
            <a:avLst/>
          </a:prstGeom>
        </p:spPr>
        <p:txBody>
          <a:bodyPr vert="horz" lIns="0" tIns="0" rIns="0" bIns="0" rtlCol="0" anchor="t" anchorCtr="0">
            <a:normAutofit/>
          </a:bodyPr>
          <a:lstStyle/>
          <a:p>
            <a:r>
              <a:rPr lang="nb-NO"/>
              <a:t>Klikk for å redigere tittelstil</a:t>
            </a:r>
            <a:endParaRPr lang="nb-NO" dirty="0"/>
          </a:p>
        </p:txBody>
      </p:sp>
      <p:sp>
        <p:nvSpPr>
          <p:cNvPr id="3" name="Text Placeholder 2">
            <a:extLst>
              <a:ext uri="{FF2B5EF4-FFF2-40B4-BE49-F238E27FC236}">
                <a16:creationId xmlns:a16="http://schemas.microsoft.com/office/drawing/2014/main" id="{8E90BB8E-72F1-6DCB-E97A-20087088A3F0}"/>
              </a:ext>
            </a:extLst>
          </p:cNvPr>
          <p:cNvSpPr>
            <a:spLocks noGrp="1"/>
          </p:cNvSpPr>
          <p:nvPr>
            <p:ph type="body" idx="1"/>
          </p:nvPr>
        </p:nvSpPr>
        <p:spPr>
          <a:xfrm>
            <a:off x="695326" y="1952625"/>
            <a:ext cx="9721850" cy="4163254"/>
          </a:xfrm>
          <a:prstGeom prst="rect">
            <a:avLst/>
          </a:prstGeom>
        </p:spPr>
        <p:txBody>
          <a:bodyPr vert="horz" lIns="0" tIns="0" rIns="0" bIns="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b-NO" dirty="0"/>
          </a:p>
        </p:txBody>
      </p:sp>
      <p:sp>
        <p:nvSpPr>
          <p:cNvPr id="4" name="Date Placeholder 3">
            <a:extLst>
              <a:ext uri="{FF2B5EF4-FFF2-40B4-BE49-F238E27FC236}">
                <a16:creationId xmlns:a16="http://schemas.microsoft.com/office/drawing/2014/main" id="{17ABEE82-67D0-8500-8B50-44E3E88AC591}"/>
              </a:ext>
              <a:ext uri="{C183D7F6-B498-43B3-948B-1728B52AA6E4}">
                <adec:decorative xmlns:adec="http://schemas.microsoft.com/office/drawing/2017/decorative" val="1"/>
              </a:ext>
            </a:extLst>
          </p:cNvPr>
          <p:cNvSpPr>
            <a:spLocks noGrp="1"/>
          </p:cNvSpPr>
          <p:nvPr>
            <p:ph type="dt" sz="half" idx="2"/>
          </p:nvPr>
        </p:nvSpPr>
        <p:spPr>
          <a:xfrm>
            <a:off x="8975725" y="6460962"/>
            <a:ext cx="1441450" cy="244800"/>
          </a:xfrm>
          <a:prstGeom prst="rect">
            <a:avLst/>
          </a:prstGeom>
        </p:spPr>
        <p:txBody>
          <a:bodyPr vert="horz" lIns="0" tIns="0" rIns="0" bIns="0" rtlCol="0" anchor="ctr" anchorCtr="0"/>
          <a:lstStyle>
            <a:lvl1pPr algn="r">
              <a:defRPr sz="900">
                <a:solidFill>
                  <a:schemeClr val="accent3"/>
                </a:solidFill>
                <a:latin typeface="+mn-lt"/>
                <a:ea typeface="Roboto" panose="02000000000000000000" pitchFamily="2" charset="0"/>
                <a:cs typeface="Roboto" panose="02000000000000000000" pitchFamily="2" charset="0"/>
              </a:defRPr>
            </a:lvl1pPr>
          </a:lstStyle>
          <a:p>
            <a:fld id="{615CD096-5B77-454C-A5B6-D006E652560D}" type="datetime1">
              <a:rPr lang="nb-NO" smtClean="0"/>
              <a:pPr/>
              <a:t>12.12.2025</a:t>
            </a:fld>
            <a:endParaRPr lang="nb-NO" dirty="0"/>
          </a:p>
        </p:txBody>
      </p:sp>
      <p:sp>
        <p:nvSpPr>
          <p:cNvPr id="5" name="Footer Placeholder 4">
            <a:extLst>
              <a:ext uri="{FF2B5EF4-FFF2-40B4-BE49-F238E27FC236}">
                <a16:creationId xmlns:a16="http://schemas.microsoft.com/office/drawing/2014/main" id="{E849AC1F-52BA-7486-B3F5-084EE7EC2FD7}"/>
              </a:ext>
              <a:ext uri="{C183D7F6-B498-43B3-948B-1728B52AA6E4}">
                <adec:decorative xmlns:adec="http://schemas.microsoft.com/office/drawing/2017/decorative" val="1"/>
              </a:ext>
            </a:extLst>
          </p:cNvPr>
          <p:cNvSpPr>
            <a:spLocks noGrp="1"/>
          </p:cNvSpPr>
          <p:nvPr>
            <p:ph type="ftr" sz="quarter" idx="3"/>
          </p:nvPr>
        </p:nvSpPr>
        <p:spPr>
          <a:xfrm>
            <a:off x="1055688" y="6460962"/>
            <a:ext cx="7200900" cy="244800"/>
          </a:xfrm>
          <a:prstGeom prst="rect">
            <a:avLst/>
          </a:prstGeom>
        </p:spPr>
        <p:txBody>
          <a:bodyPr vert="horz" lIns="0" tIns="0" rIns="0" bIns="0" rtlCol="0" anchor="ctr" anchorCtr="0"/>
          <a:lstStyle>
            <a:lvl1pPr algn="l">
              <a:defRPr sz="900">
                <a:solidFill>
                  <a:schemeClr val="tx1"/>
                </a:solidFill>
                <a:latin typeface="+mn-lt"/>
                <a:ea typeface="Roboto" panose="02000000000000000000" pitchFamily="2" charset="0"/>
                <a:cs typeface="Roboto" panose="02000000000000000000" pitchFamily="2" charset="0"/>
              </a:defRPr>
            </a:lvl1pPr>
          </a:lstStyle>
          <a:p>
            <a:endParaRPr lang="nb-NO" dirty="0"/>
          </a:p>
        </p:txBody>
      </p:sp>
      <p:sp>
        <p:nvSpPr>
          <p:cNvPr id="6" name="Slide Number Placeholder 5">
            <a:extLst>
              <a:ext uri="{FF2B5EF4-FFF2-40B4-BE49-F238E27FC236}">
                <a16:creationId xmlns:a16="http://schemas.microsoft.com/office/drawing/2014/main" id="{666D9266-D53E-DABB-1517-5C48E7C9A8AA}"/>
              </a:ext>
              <a:ext uri="{C183D7F6-B498-43B3-948B-1728B52AA6E4}">
                <adec:decorative xmlns:adec="http://schemas.microsoft.com/office/drawing/2017/decorative" val="1"/>
              </a:ext>
            </a:extLst>
          </p:cNvPr>
          <p:cNvSpPr>
            <a:spLocks noGrp="1"/>
          </p:cNvSpPr>
          <p:nvPr>
            <p:ph type="sldNum" sz="quarter" idx="4"/>
          </p:nvPr>
        </p:nvSpPr>
        <p:spPr>
          <a:xfrm>
            <a:off x="10417174" y="6460962"/>
            <a:ext cx="1441449" cy="244800"/>
          </a:xfrm>
          <a:prstGeom prst="rect">
            <a:avLst/>
          </a:prstGeom>
        </p:spPr>
        <p:txBody>
          <a:bodyPr vert="horz" lIns="0" tIns="0" rIns="0" bIns="0" rtlCol="0" anchor="ctr" anchorCtr="0"/>
          <a:lstStyle>
            <a:lvl1pPr algn="r">
              <a:defRPr sz="900" b="1">
                <a:solidFill>
                  <a:schemeClr val="accent3"/>
                </a:solidFill>
                <a:latin typeface="+mn-lt"/>
                <a:ea typeface="Roboto" panose="02000000000000000000" pitchFamily="2" charset="0"/>
                <a:cs typeface="Roboto" panose="02000000000000000000" pitchFamily="2" charset="0"/>
              </a:defRPr>
            </a:lvl1pPr>
          </a:lstStyle>
          <a:p>
            <a:fld id="{341FD356-1CC0-514B-B5D9-F98600AAE6F5}" type="slidenum">
              <a:rPr lang="nb-NO" smtClean="0"/>
              <a:pPr/>
              <a:t>‹#›</a:t>
            </a:fld>
            <a:endParaRPr lang="nb-NO" dirty="0"/>
          </a:p>
        </p:txBody>
      </p:sp>
    </p:spTree>
    <p:extLst>
      <p:ext uri="{BB962C8B-B14F-4D97-AF65-F5344CB8AC3E}">
        <p14:creationId xmlns:p14="http://schemas.microsoft.com/office/powerpoint/2010/main" val="2628544871"/>
      </p:ext>
    </p:extLst>
  </p:cSld>
  <p:clrMap bg1="lt1" tx1="dk1" bg2="lt2" tx2="dk2" accent1="accent1" accent2="accent2" accent3="accent3" accent4="accent4" accent5="accent5" accent6="accent6" hlink="hlink" folHlink="folHlink"/>
  <p:sldLayoutIdLst>
    <p:sldLayoutId id="2147483682" r:id="rId1"/>
    <p:sldLayoutId id="2147483727" r:id="rId2"/>
    <p:sldLayoutId id="2147483686" r:id="rId3"/>
    <p:sldLayoutId id="2147483723" r:id="rId4"/>
    <p:sldLayoutId id="2147483690" r:id="rId5"/>
    <p:sldLayoutId id="2147483722" r:id="rId6"/>
    <p:sldLayoutId id="2147483652" r:id="rId7"/>
    <p:sldLayoutId id="2147483653" r:id="rId8"/>
    <p:sldLayoutId id="2147483662" r:id="rId9"/>
    <p:sldLayoutId id="2147483663" r:id="rId10"/>
    <p:sldLayoutId id="2147483693" r:id="rId11"/>
    <p:sldLayoutId id="2147483726" r:id="rId12"/>
    <p:sldLayoutId id="2147483694" r:id="rId13"/>
    <p:sldLayoutId id="2147483696" r:id="rId14"/>
    <p:sldLayoutId id="2147483664" r:id="rId15"/>
    <p:sldLayoutId id="2147483673" r:id="rId16"/>
    <p:sldLayoutId id="2147483668" r:id="rId17"/>
    <p:sldLayoutId id="2147483724" r:id="rId18"/>
    <p:sldLayoutId id="2147483675" r:id="rId19"/>
    <p:sldLayoutId id="2147483676" r:id="rId20"/>
    <p:sldLayoutId id="2147483698" r:id="rId21"/>
    <p:sldLayoutId id="2147483699" r:id="rId22"/>
    <p:sldLayoutId id="2147483695" r:id="rId23"/>
    <p:sldLayoutId id="2147483725" r:id="rId24"/>
  </p:sldLayoutIdLst>
  <p:hf hdr="0" ftr="0" dt="0"/>
  <p:txStyles>
    <p:titleStyle>
      <a:lvl1pPr algn="l" defTabSz="914400" rtl="0" eaLnBrk="1" latinLnBrk="0" hangingPunct="1">
        <a:lnSpc>
          <a:spcPct val="100000"/>
        </a:lnSpc>
        <a:spcBef>
          <a:spcPct val="0"/>
        </a:spcBef>
        <a:buNone/>
        <a:defRPr sz="3600" b="1" kern="1200" baseline="0">
          <a:solidFill>
            <a:schemeClr val="accent1"/>
          </a:solidFill>
          <a:latin typeface="+mj-lt"/>
          <a:ea typeface="+mj-ea"/>
          <a:cs typeface="+mj-cs"/>
        </a:defRPr>
      </a:lvl1pPr>
    </p:titleStyle>
    <p:bodyStyle>
      <a:lvl1pPr marL="228600" indent="-228600" algn="l" defTabSz="914400" rtl="0" eaLnBrk="1" latinLnBrk="0" hangingPunct="1">
        <a:lnSpc>
          <a:spcPct val="110000"/>
        </a:lnSpc>
        <a:spcBef>
          <a:spcPts val="1000"/>
        </a:spcBef>
        <a:buClr>
          <a:schemeClr val="accent3"/>
        </a:buClr>
        <a:buFont typeface="Arial" panose="020B0604020202020204" pitchFamily="34" charset="0"/>
        <a:buChar char="•"/>
        <a:defRPr sz="2400" kern="1200">
          <a:solidFill>
            <a:schemeClr val="tx1">
              <a:lumMod val="90000"/>
              <a:lumOff val="10000"/>
            </a:schemeClr>
          </a:solidFill>
          <a:latin typeface="+mn-lt"/>
          <a:ea typeface="Roboto" panose="02000000000000000000" pitchFamily="2" charset="0"/>
          <a:cs typeface="Roboto" panose="02000000000000000000" pitchFamily="2" charset="0"/>
        </a:defRPr>
      </a:lvl1pPr>
      <a:lvl2pPr marL="504000" indent="-228600" algn="l" defTabSz="914400" rtl="0" eaLnBrk="1" latinLnBrk="0" hangingPunct="1">
        <a:lnSpc>
          <a:spcPct val="100000"/>
        </a:lnSpc>
        <a:spcBef>
          <a:spcPts val="500"/>
        </a:spcBef>
        <a:buFont typeface="Arial" panose="020B0604020202020204" pitchFamily="34" charset="0"/>
        <a:buChar char="•"/>
        <a:defRPr sz="2000" kern="1200">
          <a:solidFill>
            <a:schemeClr val="tx1">
              <a:lumMod val="90000"/>
              <a:lumOff val="10000"/>
            </a:schemeClr>
          </a:solidFill>
          <a:latin typeface="+mn-lt"/>
          <a:ea typeface="Roboto" panose="02000000000000000000" pitchFamily="2" charset="0"/>
          <a:cs typeface="Roboto" panose="02000000000000000000" pitchFamily="2" charset="0"/>
        </a:defRPr>
      </a:lvl2pPr>
      <a:lvl3pPr marL="720000" indent="-228600" algn="l" defTabSz="914400" rtl="0" eaLnBrk="1" latinLnBrk="0" hangingPunct="1">
        <a:lnSpc>
          <a:spcPct val="130000"/>
        </a:lnSpc>
        <a:spcBef>
          <a:spcPts val="500"/>
        </a:spcBef>
        <a:buFont typeface="Arial" panose="020B0604020202020204" pitchFamily="34" charset="0"/>
        <a:buChar char="•"/>
        <a:defRPr sz="1800" kern="1200">
          <a:solidFill>
            <a:schemeClr val="tx1">
              <a:lumMod val="90000"/>
              <a:lumOff val="10000"/>
            </a:schemeClr>
          </a:solidFill>
          <a:latin typeface="+mn-lt"/>
          <a:ea typeface="Roboto" panose="02000000000000000000" pitchFamily="2" charset="0"/>
          <a:cs typeface="Roboto" panose="02000000000000000000" pitchFamily="2" charset="0"/>
        </a:defRPr>
      </a:lvl3pPr>
      <a:lvl4pPr marL="936000" indent="-228600" algn="l" defTabSz="914400" rtl="0" eaLnBrk="1" latinLnBrk="0" hangingPunct="1">
        <a:lnSpc>
          <a:spcPct val="90000"/>
        </a:lnSpc>
        <a:spcBef>
          <a:spcPts val="500"/>
        </a:spcBef>
        <a:buFont typeface="Arial" panose="020B0604020202020204" pitchFamily="34" charset="0"/>
        <a:buChar char="•"/>
        <a:defRPr sz="1600" kern="1200">
          <a:solidFill>
            <a:schemeClr val="tx1">
              <a:lumMod val="90000"/>
              <a:lumOff val="10000"/>
            </a:schemeClr>
          </a:solidFill>
          <a:latin typeface="+mn-lt"/>
          <a:ea typeface="Roboto" panose="02000000000000000000" pitchFamily="2" charset="0"/>
          <a:cs typeface="Roboto" panose="02000000000000000000" pitchFamily="2" charset="0"/>
        </a:defRPr>
      </a:lvl4pPr>
      <a:lvl5pPr marL="1152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lumMod val="90000"/>
              <a:lumOff val="10000"/>
            </a:schemeClr>
          </a:solidFill>
          <a:latin typeface="+mn-lt"/>
          <a:ea typeface="Roboto" panose="02000000000000000000" pitchFamily="2" charset="0"/>
          <a:cs typeface="Roboto" panose="02000000000000000000" pitchFamily="2"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211" userDrawn="1">
          <p15:clr>
            <a:srgbClr val="F26B43"/>
          </p15:clr>
        </p15:guide>
        <p15:guide id="4" orient="horz" pos="3974" userDrawn="1">
          <p15:clr>
            <a:srgbClr val="F26B43"/>
          </p15:clr>
        </p15:guide>
        <p15:guide id="5" orient="horz" pos="1049" userDrawn="1">
          <p15:clr>
            <a:srgbClr val="F26B43"/>
          </p15:clr>
        </p15:guide>
        <p15:guide id="6" pos="7469" userDrawn="1">
          <p15:clr>
            <a:srgbClr val="F26B43"/>
          </p15:clr>
        </p15:guide>
        <p15:guide id="7" pos="1572" userDrawn="1">
          <p15:clr>
            <a:srgbClr val="F26B43"/>
          </p15:clr>
        </p15:guide>
        <p15:guide id="8" pos="5654" userDrawn="1">
          <p15:clr>
            <a:srgbClr val="F26B43"/>
          </p15:clr>
        </p15:guide>
        <p15:guide id="9" pos="1118" userDrawn="1">
          <p15:clr>
            <a:srgbClr val="9FCC3B"/>
          </p15:clr>
        </p15:guide>
        <p15:guide id="10" pos="3386" userDrawn="1">
          <p15:clr>
            <a:srgbClr val="F26B43"/>
          </p15:clr>
        </p15:guide>
        <p15:guide id="11" pos="6562" userDrawn="1">
          <p15:clr>
            <a:srgbClr val="9FCC3B"/>
          </p15:clr>
        </p15:guide>
        <p15:guide id="12" pos="4747" userDrawn="1">
          <p15:clr>
            <a:srgbClr val="F26B43"/>
          </p15:clr>
        </p15:guide>
        <p15:guide id="13" pos="665" userDrawn="1">
          <p15:clr>
            <a:srgbClr val="F26B43"/>
          </p15:clr>
        </p15:guide>
        <p15:guide id="14" pos="6992" userDrawn="1">
          <p15:clr>
            <a:srgbClr val="F26B43"/>
          </p15:clr>
        </p15:guide>
        <p15:guide id="15" pos="6108" userDrawn="1">
          <p15:clr>
            <a:srgbClr val="F26B43"/>
          </p15:clr>
        </p15:guide>
        <p15:guide id="16" pos="5201" userDrawn="1">
          <p15:clr>
            <a:srgbClr val="F26B43"/>
          </p15:clr>
        </p15:guide>
        <p15:guide id="17" pos="4294" userDrawn="1">
          <p15:clr>
            <a:srgbClr val="F26B43"/>
          </p15:clr>
        </p15:guide>
        <p15:guide id="18" pos="2933" userDrawn="1">
          <p15:clr>
            <a:srgbClr val="F26B43"/>
          </p15:clr>
        </p15:guide>
        <p15:guide id="19" pos="2479" userDrawn="1">
          <p15:clr>
            <a:srgbClr val="F26B43"/>
          </p15:clr>
        </p15:guide>
        <p15:guide id="20" pos="2026" userDrawn="1">
          <p15:clr>
            <a:srgbClr val="F26B43"/>
          </p15:clr>
        </p15:guide>
        <p15:guide id="21" pos="438" userDrawn="1">
          <p15:clr>
            <a:srgbClr val="F26B43"/>
          </p15:clr>
        </p15:guide>
        <p15:guide id="22" pos="7242" userDrawn="1">
          <p15:clr>
            <a:srgbClr val="F26B43"/>
          </p15:clr>
        </p15:guide>
        <p15:guide id="23" orient="horz" pos="210" userDrawn="1">
          <p15:clr>
            <a:srgbClr val="F26B43"/>
          </p15:clr>
        </p15:guide>
        <p15:guide id="24" orient="horz" pos="4110" userDrawn="1">
          <p15:clr>
            <a:srgbClr val="F26B43"/>
          </p15:clr>
        </p15:guide>
        <p15:guide id="25" orient="horz" pos="1230" userDrawn="1">
          <p15:clr>
            <a:srgbClr val="F26B43"/>
          </p15:clr>
        </p15:guide>
        <p15:guide id="26" orient="horz" pos="391"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6BF807F9-2F21-A9DB-AF65-B7AC31D60F37}"/>
              </a:ext>
            </a:extLst>
          </p:cNvPr>
          <p:cNvSpPr>
            <a:spLocks noGrp="1"/>
          </p:cNvSpPr>
          <p:nvPr>
            <p:ph type="title"/>
          </p:nvPr>
        </p:nvSpPr>
        <p:spPr/>
        <p:txBody>
          <a:bodyPr/>
          <a:lstStyle/>
          <a:p>
            <a:r>
              <a:rPr lang="nb-NO" dirty="0"/>
              <a:t>Strev med mat og kropp</a:t>
            </a:r>
          </a:p>
        </p:txBody>
      </p:sp>
      <p:sp>
        <p:nvSpPr>
          <p:cNvPr id="3" name="Plassholder for tekst 2">
            <a:extLst>
              <a:ext uri="{FF2B5EF4-FFF2-40B4-BE49-F238E27FC236}">
                <a16:creationId xmlns:a16="http://schemas.microsoft.com/office/drawing/2014/main" id="{009855EA-F814-0AE5-C63F-6D97E1E69604}"/>
              </a:ext>
            </a:extLst>
          </p:cNvPr>
          <p:cNvSpPr>
            <a:spLocks noGrp="1"/>
          </p:cNvSpPr>
          <p:nvPr>
            <p:ph type="body" sz="quarter" idx="14"/>
          </p:nvPr>
        </p:nvSpPr>
        <p:spPr/>
        <p:txBody>
          <a:bodyPr/>
          <a:lstStyle/>
          <a:p>
            <a:r>
              <a:rPr lang="nb-NO" dirty="0"/>
              <a:t>Fagmateriell til kommende foreldre</a:t>
            </a:r>
          </a:p>
        </p:txBody>
      </p:sp>
      <p:sp>
        <p:nvSpPr>
          <p:cNvPr id="4" name="Plassholder for tekst 3">
            <a:extLst>
              <a:ext uri="{FF2B5EF4-FFF2-40B4-BE49-F238E27FC236}">
                <a16:creationId xmlns:a16="http://schemas.microsoft.com/office/drawing/2014/main" id="{822F3722-84EB-DA75-8CC8-5EDA6934781E}"/>
              </a:ext>
            </a:extLst>
          </p:cNvPr>
          <p:cNvSpPr>
            <a:spLocks noGrp="1"/>
          </p:cNvSpPr>
          <p:nvPr>
            <p:ph type="body" sz="quarter" idx="13"/>
          </p:nvPr>
        </p:nvSpPr>
        <p:spPr/>
        <p:txBody>
          <a:bodyPr/>
          <a:lstStyle/>
          <a:p>
            <a:r>
              <a:rPr lang="nb-NO" dirty="0"/>
              <a:t>Desember 2025</a:t>
            </a:r>
          </a:p>
        </p:txBody>
      </p:sp>
    </p:spTree>
    <p:extLst>
      <p:ext uri="{BB962C8B-B14F-4D97-AF65-F5344CB8AC3E}">
        <p14:creationId xmlns:p14="http://schemas.microsoft.com/office/powerpoint/2010/main" val="1217936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0D0E54B-C50A-80CE-7011-FFAA7EC8B9E9}"/>
              </a:ext>
            </a:extLst>
          </p:cNvPr>
          <p:cNvSpPr>
            <a:spLocks noGrp="1"/>
          </p:cNvSpPr>
          <p:nvPr>
            <p:ph type="title"/>
          </p:nvPr>
        </p:nvSpPr>
        <p:spPr/>
        <p:txBody>
          <a:bodyPr/>
          <a:lstStyle/>
          <a:p>
            <a:r>
              <a:rPr lang="nb-NO" dirty="0"/>
              <a:t>Innhold</a:t>
            </a:r>
          </a:p>
        </p:txBody>
      </p:sp>
      <p:sp>
        <p:nvSpPr>
          <p:cNvPr id="3" name="Plassholder for tekst 2">
            <a:extLst>
              <a:ext uri="{FF2B5EF4-FFF2-40B4-BE49-F238E27FC236}">
                <a16:creationId xmlns:a16="http://schemas.microsoft.com/office/drawing/2014/main" id="{43674A8D-B4B9-C92C-F0A5-98C80C70C669}"/>
              </a:ext>
            </a:extLst>
          </p:cNvPr>
          <p:cNvSpPr>
            <a:spLocks noGrp="1"/>
          </p:cNvSpPr>
          <p:nvPr>
            <p:ph type="body" sz="quarter" idx="13"/>
          </p:nvPr>
        </p:nvSpPr>
        <p:spPr/>
        <p:txBody>
          <a:bodyPr vert="horz" lIns="0" tIns="0" rIns="0" bIns="0" rtlCol="0" anchor="t">
            <a:normAutofit/>
          </a:bodyPr>
          <a:lstStyle/>
          <a:p>
            <a:pPr>
              <a:buClr>
                <a:schemeClr val="bg1"/>
              </a:buClr>
            </a:pPr>
            <a:r>
              <a:rPr lang="nb-NO" dirty="0"/>
              <a:t>Hvorfor er dette temaet viktig?</a:t>
            </a:r>
          </a:p>
          <a:p>
            <a:pPr>
              <a:buClr>
                <a:schemeClr val="bg1"/>
              </a:buClr>
            </a:pPr>
            <a:r>
              <a:rPr lang="nb-NO" dirty="0"/>
              <a:t>Hva kan hjelpe?</a:t>
            </a:r>
          </a:p>
          <a:p>
            <a:pPr>
              <a:buClr>
                <a:schemeClr val="bg1"/>
              </a:buClr>
            </a:pPr>
            <a:r>
              <a:rPr lang="nb-NO" dirty="0">
                <a:ea typeface="Roboto"/>
                <a:cs typeface="Roboto"/>
              </a:rPr>
              <a:t>Å være par i denne perioden</a:t>
            </a:r>
          </a:p>
          <a:p>
            <a:pPr>
              <a:buClr>
                <a:schemeClr val="bg1"/>
              </a:buClr>
            </a:pPr>
            <a:r>
              <a:rPr lang="nb-NO" dirty="0"/>
              <a:t>For deg som har kjent på dette før</a:t>
            </a:r>
          </a:p>
          <a:p>
            <a:pPr>
              <a:buClr>
                <a:schemeClr val="bg1"/>
              </a:buClr>
            </a:pPr>
            <a:r>
              <a:rPr lang="nb-NO" dirty="0"/>
              <a:t>Refleksjonsspørsmål til kommende foreldre</a:t>
            </a:r>
          </a:p>
        </p:txBody>
      </p:sp>
      <p:sp>
        <p:nvSpPr>
          <p:cNvPr id="4" name="Plassholder for lysbildenummer 3">
            <a:extLst>
              <a:ext uri="{FF2B5EF4-FFF2-40B4-BE49-F238E27FC236}">
                <a16:creationId xmlns:a16="http://schemas.microsoft.com/office/drawing/2014/main" id="{8059E994-8BD7-89AA-B4BE-785B91F21BCB}"/>
              </a:ext>
            </a:extLst>
          </p:cNvPr>
          <p:cNvSpPr>
            <a:spLocks noGrp="1"/>
          </p:cNvSpPr>
          <p:nvPr>
            <p:ph type="sldNum" sz="quarter" idx="16"/>
          </p:nvPr>
        </p:nvSpPr>
        <p:spPr/>
        <p:txBody>
          <a:bodyPr/>
          <a:lstStyle/>
          <a:p>
            <a:fld id="{341FD356-1CC0-514B-B5D9-F98600AAE6F5}" type="slidenum">
              <a:rPr lang="nb-NO" smtClean="0"/>
              <a:pPr/>
              <a:t>2</a:t>
            </a:fld>
            <a:endParaRPr lang="nb-NO" dirty="0"/>
          </a:p>
        </p:txBody>
      </p:sp>
    </p:spTree>
    <p:extLst>
      <p:ext uri="{BB962C8B-B14F-4D97-AF65-F5344CB8AC3E}">
        <p14:creationId xmlns:p14="http://schemas.microsoft.com/office/powerpoint/2010/main" val="2277651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a:extLst>
              <a:ext uri="{FF2B5EF4-FFF2-40B4-BE49-F238E27FC236}">
                <a16:creationId xmlns:a16="http://schemas.microsoft.com/office/drawing/2014/main" id="{C49029C6-9A75-D349-954A-DFB078476F12}"/>
              </a:ext>
            </a:extLst>
          </p:cNvPr>
          <p:cNvSpPr>
            <a:spLocks noGrp="1"/>
          </p:cNvSpPr>
          <p:nvPr>
            <p:ph sz="half" idx="1"/>
          </p:nvPr>
        </p:nvSpPr>
        <p:spPr/>
        <p:txBody>
          <a:bodyPr/>
          <a:lstStyle/>
          <a:p>
            <a:pPr marL="0" indent="0">
              <a:buNone/>
            </a:pPr>
            <a:r>
              <a:rPr lang="nb-NO" dirty="0"/>
              <a:t>For mange er graviditeten og barseltiden en periode med store forandringer – fysisk, følelsesmessig og i hverdagen. </a:t>
            </a:r>
            <a:br>
              <a:rPr lang="nb-NO" dirty="0"/>
            </a:br>
            <a:r>
              <a:rPr lang="nb-NO" dirty="0"/>
              <a:t>Det skjer mye på kort tid, og det er vanlig å kjenne seg både glad og sårbar på samme tid. Mange opplever også at tanker og følelser knyttet til mat, kropp og vekt blir ekstra tydelige i denne perioden.</a:t>
            </a:r>
          </a:p>
        </p:txBody>
      </p:sp>
      <p:sp>
        <p:nvSpPr>
          <p:cNvPr id="4" name="Plassholder for lysbildenummer 3">
            <a:extLst>
              <a:ext uri="{FF2B5EF4-FFF2-40B4-BE49-F238E27FC236}">
                <a16:creationId xmlns:a16="http://schemas.microsoft.com/office/drawing/2014/main" id="{9A63F983-B629-030E-BF1F-D9CFDBF2D352}"/>
              </a:ext>
            </a:extLst>
          </p:cNvPr>
          <p:cNvSpPr>
            <a:spLocks noGrp="1"/>
          </p:cNvSpPr>
          <p:nvPr>
            <p:ph type="sldNum" sz="quarter" idx="12"/>
          </p:nvPr>
        </p:nvSpPr>
        <p:spPr/>
        <p:txBody>
          <a:bodyPr/>
          <a:lstStyle/>
          <a:p>
            <a:fld id="{341FD356-1CC0-514B-B5D9-F98600AAE6F5}" type="slidenum">
              <a:rPr lang="nb-NO" smtClean="0"/>
              <a:pPr/>
              <a:t>3</a:t>
            </a:fld>
            <a:endParaRPr lang="nb-NO"/>
          </a:p>
        </p:txBody>
      </p:sp>
      <p:sp>
        <p:nvSpPr>
          <p:cNvPr id="5" name="Tittel 4">
            <a:extLst>
              <a:ext uri="{FF2B5EF4-FFF2-40B4-BE49-F238E27FC236}">
                <a16:creationId xmlns:a16="http://schemas.microsoft.com/office/drawing/2014/main" id="{9E981CE9-66AF-D51C-D236-5957A261D082}"/>
              </a:ext>
            </a:extLst>
          </p:cNvPr>
          <p:cNvSpPr>
            <a:spLocks noGrp="1"/>
          </p:cNvSpPr>
          <p:nvPr>
            <p:ph type="title"/>
          </p:nvPr>
        </p:nvSpPr>
        <p:spPr/>
        <p:txBody>
          <a:bodyPr/>
          <a:lstStyle/>
          <a:p>
            <a:r>
              <a:rPr lang="nb-NO" dirty="0"/>
              <a:t>Til kommende foreldre</a:t>
            </a:r>
          </a:p>
        </p:txBody>
      </p:sp>
      <p:pic>
        <p:nvPicPr>
          <p:cNvPr id="9" name="Plassholder for bilde 8" descr="Et bilde som inneholder klær, skjermbilde, bord, design&#10;&#10;KI-generert innhold kan være feil.">
            <a:extLst>
              <a:ext uri="{FF2B5EF4-FFF2-40B4-BE49-F238E27FC236}">
                <a16:creationId xmlns:a16="http://schemas.microsoft.com/office/drawing/2014/main" id="{7B7298CD-713C-FE35-E52B-56FDE861AC3A}"/>
              </a:ext>
            </a:extLst>
          </p:cNvPr>
          <p:cNvPicPr>
            <a:picLocks noGrp="1" noChangeAspect="1"/>
          </p:cNvPicPr>
          <p:nvPr>
            <p:ph type="pic" sz="quarter" idx="13"/>
          </p:nvPr>
        </p:nvPicPr>
        <p:blipFill>
          <a:blip r:embed="rId3"/>
          <a:srcRect r="44032"/>
          <a:stretch>
            <a:fillRect/>
          </a:stretch>
        </p:blipFill>
        <p:spPr>
          <a:xfrm>
            <a:off x="0" y="0"/>
            <a:ext cx="6096000" cy="6858000"/>
          </a:xfrm>
        </p:spPr>
      </p:pic>
    </p:spTree>
    <p:extLst>
      <p:ext uri="{BB962C8B-B14F-4D97-AF65-F5344CB8AC3E}">
        <p14:creationId xmlns:p14="http://schemas.microsoft.com/office/powerpoint/2010/main" val="2798734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a:extLst>
              <a:ext uri="{FF2B5EF4-FFF2-40B4-BE49-F238E27FC236}">
                <a16:creationId xmlns:a16="http://schemas.microsoft.com/office/drawing/2014/main" id="{EF8CD115-258B-2BB8-363C-2F53E09FCB17}"/>
              </a:ext>
            </a:extLst>
          </p:cNvPr>
          <p:cNvSpPr>
            <a:spLocks noGrp="1"/>
          </p:cNvSpPr>
          <p:nvPr>
            <p:ph type="title"/>
          </p:nvPr>
        </p:nvSpPr>
        <p:spPr/>
        <p:txBody>
          <a:bodyPr/>
          <a:lstStyle/>
          <a:p>
            <a:r>
              <a:rPr lang="nb-NO" dirty="0"/>
              <a:t>Hvorfor er dette temaet viktig?</a:t>
            </a:r>
          </a:p>
        </p:txBody>
      </p:sp>
      <p:sp>
        <p:nvSpPr>
          <p:cNvPr id="2" name="Plassholder for innhold 1">
            <a:extLst>
              <a:ext uri="{FF2B5EF4-FFF2-40B4-BE49-F238E27FC236}">
                <a16:creationId xmlns:a16="http://schemas.microsoft.com/office/drawing/2014/main" id="{A67019F1-D314-6A75-89E2-6B09D7B7FEA5}"/>
              </a:ext>
            </a:extLst>
          </p:cNvPr>
          <p:cNvSpPr>
            <a:spLocks noGrp="1"/>
          </p:cNvSpPr>
          <p:nvPr>
            <p:ph idx="1"/>
          </p:nvPr>
        </p:nvSpPr>
        <p:spPr>
          <a:xfrm>
            <a:off x="695325" y="1952625"/>
            <a:ext cx="10801909" cy="4163254"/>
          </a:xfrm>
        </p:spPr>
        <p:txBody>
          <a:bodyPr vert="horz" lIns="0" tIns="0" rIns="360000" bIns="0" rtlCol="0" anchor="t">
            <a:normAutofit/>
          </a:bodyPr>
          <a:lstStyle/>
          <a:p>
            <a:r>
              <a:rPr lang="nb-NO" dirty="0">
                <a:ea typeface="+mn-lt"/>
                <a:cs typeface="+mn-lt"/>
              </a:rPr>
              <a:t>En del kvinner i svangerskap og barsel har et anstrengt forhold til mat og kropp</a:t>
            </a:r>
          </a:p>
          <a:p>
            <a:r>
              <a:rPr lang="nb-NO" dirty="0">
                <a:ea typeface="+mn-lt"/>
                <a:cs typeface="+mn-lt"/>
              </a:rPr>
              <a:t>Å streve med mat og kropp er ikke uvanlig</a:t>
            </a:r>
            <a:endParaRPr lang="nb-NO" dirty="0"/>
          </a:p>
          <a:p>
            <a:r>
              <a:rPr lang="nb-NO" dirty="0">
                <a:ea typeface="+mn-lt"/>
                <a:cs typeface="+mn-lt"/>
              </a:rPr>
              <a:t>Det kan være vanskelig å snakke om </a:t>
            </a:r>
            <a:endParaRPr lang="nb-NO" dirty="0"/>
          </a:p>
          <a:p>
            <a:r>
              <a:rPr lang="nb-NO" dirty="0">
                <a:ea typeface="+mn-lt"/>
                <a:cs typeface="+mn-lt"/>
              </a:rPr>
              <a:t>Skam og manglende spørsmål fra andre gjør at temaet ofte forblir usagt</a:t>
            </a:r>
            <a:endParaRPr lang="nb-NO" dirty="0"/>
          </a:p>
          <a:p>
            <a:r>
              <a:rPr lang="nb-NO" dirty="0">
                <a:ea typeface="+mn-lt"/>
                <a:cs typeface="+mn-lt"/>
              </a:rPr>
              <a:t>Viktig å ta opp temaet med helsetjenestene</a:t>
            </a:r>
            <a:endParaRPr lang="nb-NO" dirty="0"/>
          </a:p>
          <a:p>
            <a:endParaRPr lang="nb-NO" dirty="0"/>
          </a:p>
        </p:txBody>
      </p:sp>
      <p:sp>
        <p:nvSpPr>
          <p:cNvPr id="4" name="Plassholder for lysbildenummer 3">
            <a:extLst>
              <a:ext uri="{FF2B5EF4-FFF2-40B4-BE49-F238E27FC236}">
                <a16:creationId xmlns:a16="http://schemas.microsoft.com/office/drawing/2014/main" id="{417C1678-F723-3AF1-6156-4F5CAA210CE9}"/>
              </a:ext>
            </a:extLst>
          </p:cNvPr>
          <p:cNvSpPr>
            <a:spLocks noGrp="1"/>
          </p:cNvSpPr>
          <p:nvPr>
            <p:ph type="sldNum" sz="quarter" idx="12"/>
          </p:nvPr>
        </p:nvSpPr>
        <p:spPr/>
        <p:txBody>
          <a:bodyPr/>
          <a:lstStyle/>
          <a:p>
            <a:fld id="{341FD356-1CC0-514B-B5D9-F98600AAE6F5}" type="slidenum">
              <a:rPr lang="nb-NO" smtClean="0"/>
              <a:t>4</a:t>
            </a:fld>
            <a:endParaRPr lang="nb-NO"/>
          </a:p>
        </p:txBody>
      </p:sp>
    </p:spTree>
    <p:extLst>
      <p:ext uri="{BB962C8B-B14F-4D97-AF65-F5344CB8AC3E}">
        <p14:creationId xmlns:p14="http://schemas.microsoft.com/office/powerpoint/2010/main" val="8091122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a:extLst>
              <a:ext uri="{FF2B5EF4-FFF2-40B4-BE49-F238E27FC236}">
                <a16:creationId xmlns:a16="http://schemas.microsoft.com/office/drawing/2014/main" id="{5E1F13EA-149A-2046-EF08-DF28E31A6255}"/>
              </a:ext>
            </a:extLst>
          </p:cNvPr>
          <p:cNvSpPr>
            <a:spLocks noGrp="1"/>
          </p:cNvSpPr>
          <p:nvPr>
            <p:ph sz="half" idx="1"/>
          </p:nvPr>
        </p:nvSpPr>
        <p:spPr/>
        <p:txBody>
          <a:bodyPr vert="horz" lIns="0" tIns="0" rIns="360000" bIns="0" rtlCol="0" anchor="t">
            <a:normAutofit lnSpcReduction="10000"/>
          </a:bodyPr>
          <a:lstStyle/>
          <a:p>
            <a:pPr>
              <a:buFont typeface="Arial"/>
              <a:buChar char="•"/>
            </a:pPr>
            <a:r>
              <a:rPr lang="nb-NO" dirty="0">
                <a:solidFill>
                  <a:schemeClr val="tx1"/>
                </a:solidFill>
                <a:ea typeface="+mn-lt"/>
                <a:cs typeface="+mn-lt"/>
              </a:rPr>
              <a:t>Det er normalt å ha blandede følelser om kropp og mat i denne perioden</a:t>
            </a:r>
          </a:p>
          <a:p>
            <a:pPr>
              <a:buFont typeface="Arial"/>
              <a:buChar char="•"/>
            </a:pPr>
            <a:r>
              <a:rPr lang="nb-NO" dirty="0">
                <a:solidFill>
                  <a:schemeClr val="tx1"/>
                </a:solidFill>
                <a:ea typeface="+mn-lt"/>
                <a:cs typeface="+mn-lt"/>
              </a:rPr>
              <a:t>Det betyr ikke at du er en dårlig forelder</a:t>
            </a:r>
          </a:p>
          <a:p>
            <a:pPr>
              <a:buFont typeface="Arial"/>
              <a:buChar char="•"/>
            </a:pPr>
            <a:r>
              <a:rPr lang="nb-NO" dirty="0">
                <a:solidFill>
                  <a:schemeClr val="tx1"/>
                </a:solidFill>
                <a:ea typeface="+mn-lt"/>
                <a:cs typeface="+mn-lt"/>
              </a:rPr>
              <a:t>Å utforske følelsene – og å be om hjelp – viser styrke</a:t>
            </a:r>
          </a:p>
          <a:p>
            <a:pPr>
              <a:buFont typeface="Arial"/>
              <a:buChar char="•"/>
            </a:pPr>
            <a:r>
              <a:rPr lang="nb-NO" dirty="0">
                <a:solidFill>
                  <a:schemeClr val="tx1"/>
                </a:solidFill>
                <a:ea typeface="+mn-lt"/>
                <a:cs typeface="+mn-lt"/>
              </a:rPr>
              <a:t>Kroppsendringer i graviditet kan oppleves krevende, og det er helt normalt</a:t>
            </a:r>
          </a:p>
          <a:p>
            <a:pPr marL="0" indent="0">
              <a:buNone/>
            </a:pPr>
            <a:endParaRPr lang="nb-NO" dirty="0">
              <a:solidFill>
                <a:schemeClr val="tx1"/>
              </a:solidFill>
              <a:ea typeface="+mn-lt"/>
              <a:cs typeface="+mn-lt"/>
            </a:endParaRPr>
          </a:p>
          <a:p>
            <a:pPr marL="0" indent="0">
              <a:buNone/>
            </a:pPr>
            <a:endParaRPr lang="nb-NO" dirty="0"/>
          </a:p>
        </p:txBody>
      </p:sp>
      <p:sp>
        <p:nvSpPr>
          <p:cNvPr id="3" name="Plassholder for innhold 2">
            <a:extLst>
              <a:ext uri="{FF2B5EF4-FFF2-40B4-BE49-F238E27FC236}">
                <a16:creationId xmlns:a16="http://schemas.microsoft.com/office/drawing/2014/main" id="{2F45F2CC-D773-4280-5CDF-8A9417FBFBAA}"/>
              </a:ext>
            </a:extLst>
          </p:cNvPr>
          <p:cNvSpPr>
            <a:spLocks noGrp="1"/>
          </p:cNvSpPr>
          <p:nvPr>
            <p:ph sz="half" idx="2"/>
          </p:nvPr>
        </p:nvSpPr>
        <p:spPr/>
        <p:txBody>
          <a:bodyPr>
            <a:normAutofit fontScale="92500" lnSpcReduction="10000"/>
          </a:bodyPr>
          <a:lstStyle/>
          <a:p>
            <a:pPr marL="0" indent="0">
              <a:buNone/>
            </a:pPr>
            <a:r>
              <a:rPr lang="nb-NO" dirty="0"/>
              <a:t>Noen opplever også at de får det bedre når de:</a:t>
            </a:r>
          </a:p>
          <a:p>
            <a:pPr lvl="0"/>
            <a:r>
              <a:rPr lang="nb-NO" dirty="0"/>
              <a:t>Setter ord på det de strever med – enten til en partner, en venn eller en fagperson</a:t>
            </a:r>
          </a:p>
          <a:p>
            <a:pPr lvl="0"/>
            <a:r>
              <a:rPr lang="nb-NO" dirty="0"/>
              <a:t>Blir møtt med forståelse og trygghet, uten å bli dømt</a:t>
            </a:r>
          </a:p>
          <a:p>
            <a:pPr lvl="0"/>
            <a:r>
              <a:rPr lang="nb-NO" dirty="0"/>
              <a:t>Får hjelp til å finne balansen mellom å ta vare på egen kropp og samtidig gi slipp på press, perfeksjon eller strenge regler</a:t>
            </a:r>
          </a:p>
          <a:p>
            <a:pPr marL="0" indent="0">
              <a:buNone/>
            </a:pPr>
            <a:endParaRPr lang="nb-NO" dirty="0"/>
          </a:p>
        </p:txBody>
      </p:sp>
      <p:sp>
        <p:nvSpPr>
          <p:cNvPr id="4" name="Plassholder for lysbildenummer 3">
            <a:extLst>
              <a:ext uri="{FF2B5EF4-FFF2-40B4-BE49-F238E27FC236}">
                <a16:creationId xmlns:a16="http://schemas.microsoft.com/office/drawing/2014/main" id="{20D2111D-0AB0-78E7-7907-EC90E832E6DF}"/>
              </a:ext>
            </a:extLst>
          </p:cNvPr>
          <p:cNvSpPr>
            <a:spLocks noGrp="1"/>
          </p:cNvSpPr>
          <p:nvPr>
            <p:ph type="sldNum" sz="quarter" idx="12"/>
          </p:nvPr>
        </p:nvSpPr>
        <p:spPr/>
        <p:txBody>
          <a:bodyPr/>
          <a:lstStyle/>
          <a:p>
            <a:fld id="{341FD356-1CC0-514B-B5D9-F98600AAE6F5}" type="slidenum">
              <a:rPr lang="nb-NO" smtClean="0"/>
              <a:t>5</a:t>
            </a:fld>
            <a:endParaRPr lang="nb-NO"/>
          </a:p>
        </p:txBody>
      </p:sp>
      <p:sp>
        <p:nvSpPr>
          <p:cNvPr id="5" name="Tittel 4">
            <a:extLst>
              <a:ext uri="{FF2B5EF4-FFF2-40B4-BE49-F238E27FC236}">
                <a16:creationId xmlns:a16="http://schemas.microsoft.com/office/drawing/2014/main" id="{7A091C71-5CF9-BADE-9D7B-507061C52E08}"/>
              </a:ext>
            </a:extLst>
          </p:cNvPr>
          <p:cNvSpPr>
            <a:spLocks noGrp="1"/>
          </p:cNvSpPr>
          <p:nvPr>
            <p:ph type="title"/>
          </p:nvPr>
        </p:nvSpPr>
        <p:spPr/>
        <p:txBody>
          <a:bodyPr/>
          <a:lstStyle/>
          <a:p>
            <a:r>
              <a:rPr lang="nb-NO" dirty="0"/>
              <a:t>Hva kan hjelpe?</a:t>
            </a:r>
          </a:p>
        </p:txBody>
      </p:sp>
    </p:spTree>
    <p:extLst>
      <p:ext uri="{BB962C8B-B14F-4D97-AF65-F5344CB8AC3E}">
        <p14:creationId xmlns:p14="http://schemas.microsoft.com/office/powerpoint/2010/main" val="10056690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a:extLst>
              <a:ext uri="{FF2B5EF4-FFF2-40B4-BE49-F238E27FC236}">
                <a16:creationId xmlns:a16="http://schemas.microsoft.com/office/drawing/2014/main" id="{53F5ED53-47D9-C540-C880-EE17821055AC}"/>
              </a:ext>
            </a:extLst>
          </p:cNvPr>
          <p:cNvSpPr>
            <a:spLocks noGrp="1"/>
          </p:cNvSpPr>
          <p:nvPr>
            <p:ph type="title"/>
          </p:nvPr>
        </p:nvSpPr>
        <p:spPr/>
        <p:txBody>
          <a:bodyPr/>
          <a:lstStyle/>
          <a:p>
            <a:r>
              <a:rPr lang="nb-NO" dirty="0"/>
              <a:t>Å være par i denne perioden</a:t>
            </a:r>
          </a:p>
        </p:txBody>
      </p:sp>
      <p:sp>
        <p:nvSpPr>
          <p:cNvPr id="4" name="Plassholder for lysbildenummer 3">
            <a:extLst>
              <a:ext uri="{FF2B5EF4-FFF2-40B4-BE49-F238E27FC236}">
                <a16:creationId xmlns:a16="http://schemas.microsoft.com/office/drawing/2014/main" id="{81AA1EFE-6ED6-99F4-EB38-CCC18B46E77B}"/>
              </a:ext>
            </a:extLst>
          </p:cNvPr>
          <p:cNvSpPr>
            <a:spLocks noGrp="1"/>
          </p:cNvSpPr>
          <p:nvPr>
            <p:ph type="sldNum" sz="quarter" idx="12"/>
          </p:nvPr>
        </p:nvSpPr>
        <p:spPr/>
        <p:txBody>
          <a:bodyPr/>
          <a:lstStyle/>
          <a:p>
            <a:fld id="{341FD356-1CC0-514B-B5D9-F98600AAE6F5}" type="slidenum">
              <a:rPr lang="nb-NO" smtClean="0"/>
              <a:t>6</a:t>
            </a:fld>
            <a:endParaRPr lang="nb-NO"/>
          </a:p>
        </p:txBody>
      </p:sp>
      <p:sp>
        <p:nvSpPr>
          <p:cNvPr id="12" name="Plassholder for innhold 11">
            <a:extLst>
              <a:ext uri="{FF2B5EF4-FFF2-40B4-BE49-F238E27FC236}">
                <a16:creationId xmlns:a16="http://schemas.microsoft.com/office/drawing/2014/main" id="{44265F16-3ACF-29C4-57FD-39AC5D6757F1}"/>
              </a:ext>
            </a:extLst>
          </p:cNvPr>
          <p:cNvSpPr>
            <a:spLocks noGrp="1"/>
          </p:cNvSpPr>
          <p:nvPr>
            <p:ph sz="half" idx="1"/>
          </p:nvPr>
        </p:nvSpPr>
        <p:spPr/>
        <p:txBody>
          <a:bodyPr vert="horz" lIns="0" tIns="0" rIns="360000" bIns="0" rtlCol="0" anchor="t">
            <a:normAutofit fontScale="92500" lnSpcReduction="20000"/>
          </a:bodyPr>
          <a:lstStyle/>
          <a:p>
            <a:r>
              <a:rPr lang="nb-NO" dirty="0">
                <a:ea typeface="+mn-lt"/>
                <a:cs typeface="+mn-lt"/>
              </a:rPr>
              <a:t>Del tanker og følelser med partneren – det gir støtte og forståelse</a:t>
            </a:r>
            <a:endParaRPr lang="nb-NO" dirty="0"/>
          </a:p>
          <a:p>
            <a:r>
              <a:rPr lang="nb-NO" dirty="0">
                <a:ea typeface="+mn-lt"/>
                <a:cs typeface="+mn-lt"/>
              </a:rPr>
              <a:t>Å stå sammen gjør det lettere å håndtere krevende perioder</a:t>
            </a:r>
            <a:endParaRPr lang="nb-NO" dirty="0"/>
          </a:p>
          <a:p>
            <a:r>
              <a:rPr lang="nb-NO" dirty="0">
                <a:ea typeface="+mn-lt"/>
                <a:cs typeface="+mn-lt"/>
              </a:rPr>
              <a:t>Det er normalt at partneren kjenner på usikkerhet, bekymring eller avmakt</a:t>
            </a:r>
            <a:endParaRPr lang="nb-NO" dirty="0"/>
          </a:p>
          <a:p>
            <a:r>
              <a:rPr lang="nb-NO" dirty="0">
                <a:ea typeface="+mn-lt"/>
                <a:cs typeface="+mn-lt"/>
              </a:rPr>
              <a:t>Snakk sammen om hvordan dere begge har det</a:t>
            </a:r>
            <a:endParaRPr lang="nb-NO" dirty="0"/>
          </a:p>
          <a:p>
            <a:r>
              <a:rPr lang="nb-NO" dirty="0">
                <a:ea typeface="+mn-lt"/>
                <a:cs typeface="+mn-lt"/>
              </a:rPr>
              <a:t>Søk støtte tidlig hvis belastningen blir stor</a:t>
            </a:r>
            <a:endParaRPr lang="nb-NO" dirty="0"/>
          </a:p>
          <a:p>
            <a:r>
              <a:rPr lang="nb-NO" dirty="0">
                <a:ea typeface="+mn-lt"/>
                <a:cs typeface="+mn-lt"/>
              </a:rPr>
              <a:t>Møt situasjonen som et team – med åpenhet, nysgjerrighet og uten å dømme</a:t>
            </a:r>
            <a:endParaRPr lang="nb-NO" dirty="0"/>
          </a:p>
          <a:p>
            <a:r>
              <a:rPr lang="nb-NO" dirty="0">
                <a:ea typeface="+mn-lt"/>
                <a:cs typeface="+mn-lt"/>
              </a:rPr>
              <a:t>Det kan styrke både relasjonen og foreldreskapet</a:t>
            </a:r>
            <a:endParaRPr lang="nb-NO" dirty="0"/>
          </a:p>
          <a:p>
            <a:endParaRPr lang="nb-NO" dirty="0"/>
          </a:p>
        </p:txBody>
      </p:sp>
      <p:pic>
        <p:nvPicPr>
          <p:cNvPr id="13" name="Plassholder for bilde 12" descr="Et bilde som inneholder tegnefilm, clip art, Menneskeansikt, Tegnefilm&#10;&#10;KI-generert innhold kan være feil.">
            <a:extLst>
              <a:ext uri="{FF2B5EF4-FFF2-40B4-BE49-F238E27FC236}">
                <a16:creationId xmlns:a16="http://schemas.microsoft.com/office/drawing/2014/main" id="{5E130B4E-2AE3-D1DE-7320-C9078459F5CB}"/>
              </a:ext>
            </a:extLst>
          </p:cNvPr>
          <p:cNvPicPr>
            <a:picLocks noGrp="1" noChangeAspect="1"/>
          </p:cNvPicPr>
          <p:nvPr>
            <p:ph type="pic" sz="quarter" idx="13"/>
          </p:nvPr>
        </p:nvPicPr>
        <p:blipFill>
          <a:blip r:embed="rId3"/>
          <a:srcRect l="12516" t="-9537" r="12512" b="-9537"/>
          <a:stretch>
            <a:fillRect/>
          </a:stretch>
        </p:blipFill>
        <p:spPr>
          <a:xfrm>
            <a:off x="6096000" y="0"/>
            <a:ext cx="6096000" cy="6858000"/>
          </a:xfrm>
        </p:spPr>
      </p:pic>
    </p:spTree>
    <p:extLst>
      <p:ext uri="{BB962C8B-B14F-4D97-AF65-F5344CB8AC3E}">
        <p14:creationId xmlns:p14="http://schemas.microsoft.com/office/powerpoint/2010/main" val="28690153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Bilde 6" descr="Et bilde som inneholder clip art, tegnefilm, illustrasjon, kunst&#10;&#10;KI-generert innhold kan være feil.">
            <a:extLst>
              <a:ext uri="{FF2B5EF4-FFF2-40B4-BE49-F238E27FC236}">
                <a16:creationId xmlns:a16="http://schemas.microsoft.com/office/drawing/2014/main" id="{A98235AA-165E-2D02-0199-BFCF0E97F5BB}"/>
              </a:ext>
            </a:extLst>
          </p:cNvPr>
          <p:cNvPicPr>
            <a:picLocks noChangeAspect="1"/>
          </p:cNvPicPr>
          <p:nvPr/>
        </p:nvPicPr>
        <p:blipFill>
          <a:blip r:embed="rId3">
            <a:alphaModFix amt="20000"/>
          </a:blip>
          <a:stretch>
            <a:fillRect/>
          </a:stretch>
        </p:blipFill>
        <p:spPr>
          <a:xfrm>
            <a:off x="3305426" y="1259172"/>
            <a:ext cx="4833079" cy="4833079"/>
          </a:xfrm>
          <a:prstGeom prst="rect">
            <a:avLst/>
          </a:prstGeom>
        </p:spPr>
      </p:pic>
      <p:sp>
        <p:nvSpPr>
          <p:cNvPr id="2" name="Plassholder for innhold 1">
            <a:extLst>
              <a:ext uri="{FF2B5EF4-FFF2-40B4-BE49-F238E27FC236}">
                <a16:creationId xmlns:a16="http://schemas.microsoft.com/office/drawing/2014/main" id="{502ACB1A-2870-FD5A-05A6-DA9B483073C8}"/>
              </a:ext>
            </a:extLst>
          </p:cNvPr>
          <p:cNvSpPr>
            <a:spLocks noGrp="1"/>
          </p:cNvSpPr>
          <p:nvPr>
            <p:ph sz="half" idx="1"/>
          </p:nvPr>
        </p:nvSpPr>
        <p:spPr>
          <a:xfrm>
            <a:off x="695326" y="1952625"/>
            <a:ext cx="4866026" cy="4356100"/>
          </a:xfrm>
        </p:spPr>
        <p:txBody>
          <a:bodyPr vert="horz" lIns="0" tIns="0" rIns="360000" bIns="0" rtlCol="0" anchor="t">
            <a:normAutofit/>
          </a:bodyPr>
          <a:lstStyle/>
          <a:p>
            <a:pPr>
              <a:buFont typeface="Arial"/>
              <a:buChar char="•"/>
            </a:pPr>
            <a:r>
              <a:rPr lang="nb-NO" dirty="0">
                <a:solidFill>
                  <a:schemeClr val="tx1"/>
                </a:solidFill>
                <a:ea typeface="+mn-lt"/>
                <a:cs typeface="+mn-lt"/>
              </a:rPr>
              <a:t>Tidligere strev med mat og kropp kan gjøre graviditet til en sårbar periode</a:t>
            </a:r>
          </a:p>
          <a:p>
            <a:pPr>
              <a:buFont typeface="Arial"/>
              <a:buChar char="•"/>
            </a:pPr>
            <a:r>
              <a:rPr lang="nb-NO" dirty="0">
                <a:solidFill>
                  <a:schemeClr val="tx1"/>
                </a:solidFill>
                <a:ea typeface="+mn-lt"/>
                <a:cs typeface="+mn-lt"/>
              </a:rPr>
              <a:t>Kroppsendringer og brudd i rutiner kan vekke gamle tanker</a:t>
            </a:r>
          </a:p>
          <a:p>
            <a:pPr>
              <a:buFont typeface="Arial"/>
              <a:buChar char="•"/>
            </a:pPr>
            <a:r>
              <a:rPr lang="nb-NO" dirty="0">
                <a:solidFill>
                  <a:schemeClr val="tx1"/>
                </a:solidFill>
                <a:ea typeface="+mn-lt"/>
                <a:cs typeface="+mn-lt"/>
              </a:rPr>
              <a:t>Det viktigste er ikke å klare </a:t>
            </a:r>
            <a:br>
              <a:rPr lang="nb-NO" dirty="0">
                <a:solidFill>
                  <a:schemeClr val="tx1"/>
                </a:solidFill>
                <a:ea typeface="+mn-lt"/>
                <a:cs typeface="+mn-lt"/>
              </a:rPr>
            </a:br>
            <a:r>
              <a:rPr lang="nb-NO" dirty="0">
                <a:solidFill>
                  <a:schemeClr val="tx1"/>
                </a:solidFill>
                <a:ea typeface="+mn-lt"/>
                <a:cs typeface="+mn-lt"/>
              </a:rPr>
              <a:t>alt selv</a:t>
            </a:r>
            <a:endParaRPr lang="nb-NO" dirty="0">
              <a:solidFill>
                <a:schemeClr val="tx1"/>
              </a:solidFill>
            </a:endParaRPr>
          </a:p>
          <a:p>
            <a:pPr>
              <a:buFont typeface="Arial"/>
              <a:buChar char="•"/>
            </a:pPr>
            <a:r>
              <a:rPr lang="nb-NO" dirty="0">
                <a:solidFill>
                  <a:schemeClr val="tx1"/>
                </a:solidFill>
                <a:ea typeface="+mn-lt"/>
                <a:cs typeface="+mn-lt"/>
              </a:rPr>
              <a:t>Du trenger ikke stå i det alene</a:t>
            </a:r>
          </a:p>
          <a:p>
            <a:pPr marL="0" indent="0">
              <a:buNone/>
            </a:pPr>
            <a:endParaRPr lang="nb-NO" dirty="0">
              <a:solidFill>
                <a:schemeClr val="tx1"/>
              </a:solidFill>
            </a:endParaRPr>
          </a:p>
          <a:p>
            <a:pPr marL="0" indent="0">
              <a:buNone/>
            </a:pPr>
            <a:endParaRPr lang="nb-NO" dirty="0"/>
          </a:p>
        </p:txBody>
      </p:sp>
      <p:sp>
        <p:nvSpPr>
          <p:cNvPr id="3" name="Plassholder for innhold 2">
            <a:extLst>
              <a:ext uri="{FF2B5EF4-FFF2-40B4-BE49-F238E27FC236}">
                <a16:creationId xmlns:a16="http://schemas.microsoft.com/office/drawing/2014/main" id="{12F6E509-5635-3E72-272A-4D0B2B7AF896}"/>
              </a:ext>
            </a:extLst>
          </p:cNvPr>
          <p:cNvSpPr>
            <a:spLocks noGrp="1"/>
          </p:cNvSpPr>
          <p:nvPr>
            <p:ph sz="half" idx="2"/>
          </p:nvPr>
        </p:nvSpPr>
        <p:spPr>
          <a:xfrm>
            <a:off x="6831981" y="1952625"/>
            <a:ext cx="5026641" cy="4356100"/>
          </a:xfrm>
        </p:spPr>
        <p:txBody>
          <a:bodyPr vert="horz" lIns="0" tIns="0" rIns="360000" bIns="0" rtlCol="0" anchor="t">
            <a:normAutofit fontScale="92500" lnSpcReduction="10000"/>
          </a:bodyPr>
          <a:lstStyle/>
          <a:p>
            <a:pPr lvl="0"/>
            <a:r>
              <a:rPr lang="nb-NO" dirty="0">
                <a:ea typeface="+mn-lt"/>
                <a:cs typeface="+mn-lt"/>
              </a:rPr>
              <a:t>Snakk med noen du stoler på, eller med helsepersonell på helsestasjon eller hos fastlegen</a:t>
            </a:r>
          </a:p>
          <a:p>
            <a:r>
              <a:rPr lang="nb-NO" dirty="0">
                <a:ea typeface="+mn-lt"/>
                <a:cs typeface="+mn-lt"/>
              </a:rPr>
              <a:t>Be om støtte tidlig – det er lettere å hjelpe før vanskene øker</a:t>
            </a:r>
          </a:p>
          <a:p>
            <a:r>
              <a:rPr lang="nb-NO" dirty="0">
                <a:ea typeface="+mn-lt"/>
                <a:cs typeface="+mn-lt"/>
              </a:rPr>
              <a:t>Husk: dette handler ikke om viljestyrke, men om sårbarhet og behov for støtte</a:t>
            </a:r>
          </a:p>
          <a:p>
            <a:r>
              <a:rPr lang="nb-NO" dirty="0">
                <a:ea typeface="+mn-lt"/>
                <a:cs typeface="+mn-lt"/>
              </a:rPr>
              <a:t>Å ta vare på deg selv, også rundt mat og kropp, er en del av å ta vare på barnet ditt</a:t>
            </a:r>
          </a:p>
          <a:p>
            <a:endParaRPr lang="nb-NO" dirty="0"/>
          </a:p>
          <a:p>
            <a:endParaRPr lang="nb-NO" dirty="0"/>
          </a:p>
        </p:txBody>
      </p:sp>
      <p:sp>
        <p:nvSpPr>
          <p:cNvPr id="4" name="Plassholder for lysbildenummer 3">
            <a:extLst>
              <a:ext uri="{FF2B5EF4-FFF2-40B4-BE49-F238E27FC236}">
                <a16:creationId xmlns:a16="http://schemas.microsoft.com/office/drawing/2014/main" id="{E229A439-23D9-B57A-5EFD-0627776DDC9C}"/>
              </a:ext>
            </a:extLst>
          </p:cNvPr>
          <p:cNvSpPr>
            <a:spLocks noGrp="1"/>
          </p:cNvSpPr>
          <p:nvPr>
            <p:ph type="sldNum" sz="quarter" idx="12"/>
          </p:nvPr>
        </p:nvSpPr>
        <p:spPr/>
        <p:txBody>
          <a:bodyPr/>
          <a:lstStyle/>
          <a:p>
            <a:fld id="{341FD356-1CC0-514B-B5D9-F98600AAE6F5}" type="slidenum">
              <a:rPr lang="nb-NO" smtClean="0"/>
              <a:t>7</a:t>
            </a:fld>
            <a:endParaRPr lang="nb-NO"/>
          </a:p>
        </p:txBody>
      </p:sp>
      <p:sp>
        <p:nvSpPr>
          <p:cNvPr id="5" name="Tittel 4">
            <a:extLst>
              <a:ext uri="{FF2B5EF4-FFF2-40B4-BE49-F238E27FC236}">
                <a16:creationId xmlns:a16="http://schemas.microsoft.com/office/drawing/2014/main" id="{FF4B5550-83D0-85FD-D396-4E32BF943930}"/>
              </a:ext>
            </a:extLst>
          </p:cNvPr>
          <p:cNvSpPr>
            <a:spLocks noGrp="1"/>
          </p:cNvSpPr>
          <p:nvPr>
            <p:ph type="title"/>
          </p:nvPr>
        </p:nvSpPr>
        <p:spPr/>
        <p:txBody>
          <a:bodyPr/>
          <a:lstStyle/>
          <a:p>
            <a:r>
              <a:rPr lang="nb-NO" dirty="0"/>
              <a:t>For deg som har kjent på dette før</a:t>
            </a:r>
          </a:p>
        </p:txBody>
      </p:sp>
    </p:spTree>
    <p:extLst>
      <p:ext uri="{BB962C8B-B14F-4D97-AF65-F5344CB8AC3E}">
        <p14:creationId xmlns:p14="http://schemas.microsoft.com/office/powerpoint/2010/main" val="31512769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innhold 1">
            <a:extLst>
              <a:ext uri="{FF2B5EF4-FFF2-40B4-BE49-F238E27FC236}">
                <a16:creationId xmlns:a16="http://schemas.microsoft.com/office/drawing/2014/main" id="{FDAEA6EB-FB7D-1696-7BDE-7537DDD76D3C}"/>
              </a:ext>
            </a:extLst>
          </p:cNvPr>
          <p:cNvSpPr>
            <a:spLocks noGrp="1"/>
          </p:cNvSpPr>
          <p:nvPr>
            <p:ph sz="half" idx="1"/>
          </p:nvPr>
        </p:nvSpPr>
        <p:spPr/>
        <p:txBody>
          <a:bodyPr/>
          <a:lstStyle/>
          <a:p>
            <a:pPr lvl="0"/>
            <a:r>
              <a:rPr lang="nb-NO" dirty="0"/>
              <a:t>Hvordan oppleves det at kroppen forandrer seg – både fysisk og følelsesmessig?</a:t>
            </a:r>
          </a:p>
          <a:p>
            <a:pPr lvl="0"/>
            <a:r>
              <a:rPr lang="nb-NO" dirty="0"/>
              <a:t>Hva hjelper deg å møte kroppen med mer forståelse og tålmodighet i denne tiden?</a:t>
            </a:r>
          </a:p>
          <a:p>
            <a:pPr lvl="0"/>
            <a:r>
              <a:rPr lang="nb-NO" dirty="0"/>
              <a:t>Hvordan merker du at tanker eller følelser påvirker matlyst, appetitt eller behovet for kontroll?</a:t>
            </a:r>
          </a:p>
        </p:txBody>
      </p:sp>
      <p:sp>
        <p:nvSpPr>
          <p:cNvPr id="3" name="Plassholder for innhold 2">
            <a:extLst>
              <a:ext uri="{FF2B5EF4-FFF2-40B4-BE49-F238E27FC236}">
                <a16:creationId xmlns:a16="http://schemas.microsoft.com/office/drawing/2014/main" id="{C173754A-876A-22BC-974F-8D2F475344FB}"/>
              </a:ext>
            </a:extLst>
          </p:cNvPr>
          <p:cNvSpPr>
            <a:spLocks noGrp="1"/>
          </p:cNvSpPr>
          <p:nvPr>
            <p:ph sz="half" idx="13"/>
          </p:nvPr>
        </p:nvSpPr>
        <p:spPr/>
        <p:txBody>
          <a:bodyPr>
            <a:normAutofit lnSpcReduction="10000"/>
          </a:bodyPr>
          <a:lstStyle/>
          <a:p>
            <a:pPr lvl="0"/>
            <a:r>
              <a:rPr lang="nb-NO" dirty="0"/>
              <a:t>Hvilke rutiner rundt mat, hvile eller måltider gir trygghet og energi for dere som par?</a:t>
            </a:r>
          </a:p>
          <a:p>
            <a:pPr lvl="0"/>
            <a:r>
              <a:rPr lang="nb-NO" dirty="0"/>
              <a:t>Hva gjør du – eller dere – når det kjennes overveldende, og hva kunne hjulpet da?</a:t>
            </a:r>
          </a:p>
          <a:p>
            <a:pPr lvl="0"/>
            <a:r>
              <a:rPr lang="nb-NO" dirty="0"/>
              <a:t>Hvordan kan du snakke åpent med partneren din om tanker og følelser knyttet til kropp og endringer?</a:t>
            </a:r>
          </a:p>
          <a:p>
            <a:endParaRPr lang="nb-NO" dirty="0"/>
          </a:p>
        </p:txBody>
      </p:sp>
      <p:sp>
        <p:nvSpPr>
          <p:cNvPr id="5" name="Plassholder for lysbildenummer 4">
            <a:extLst>
              <a:ext uri="{FF2B5EF4-FFF2-40B4-BE49-F238E27FC236}">
                <a16:creationId xmlns:a16="http://schemas.microsoft.com/office/drawing/2014/main" id="{53608D0B-9A44-23F1-4163-4D4B963F9229}"/>
              </a:ext>
            </a:extLst>
          </p:cNvPr>
          <p:cNvSpPr>
            <a:spLocks noGrp="1"/>
          </p:cNvSpPr>
          <p:nvPr>
            <p:ph type="sldNum" sz="quarter" idx="12"/>
          </p:nvPr>
        </p:nvSpPr>
        <p:spPr/>
        <p:txBody>
          <a:bodyPr/>
          <a:lstStyle/>
          <a:p>
            <a:fld id="{341FD356-1CC0-514B-B5D9-F98600AAE6F5}" type="slidenum">
              <a:rPr lang="nb-NO" smtClean="0"/>
              <a:t>8</a:t>
            </a:fld>
            <a:endParaRPr lang="nb-NO"/>
          </a:p>
        </p:txBody>
      </p:sp>
      <p:sp>
        <p:nvSpPr>
          <p:cNvPr id="4" name="Plassholder for innhold 3">
            <a:extLst>
              <a:ext uri="{FF2B5EF4-FFF2-40B4-BE49-F238E27FC236}">
                <a16:creationId xmlns:a16="http://schemas.microsoft.com/office/drawing/2014/main" id="{22DCE576-2871-23A7-674E-180ED6363160}"/>
              </a:ext>
            </a:extLst>
          </p:cNvPr>
          <p:cNvSpPr>
            <a:spLocks noGrp="1"/>
          </p:cNvSpPr>
          <p:nvPr>
            <p:ph sz="half" idx="2"/>
          </p:nvPr>
        </p:nvSpPr>
        <p:spPr/>
        <p:txBody>
          <a:bodyPr/>
          <a:lstStyle/>
          <a:p>
            <a:pPr lvl="0"/>
            <a:r>
              <a:rPr lang="nb-NO" dirty="0"/>
              <a:t>Hvordan kan dere støtte hverandre når det blir krevende, og finne små måter å vise omsorg på i hverdagen?</a:t>
            </a:r>
          </a:p>
          <a:p>
            <a:pPr lvl="0"/>
            <a:r>
              <a:rPr lang="nb-NO" dirty="0"/>
              <a:t>Hvordan kan du minne deg selv – og dere begge – på at å ta vare på dere selv også er å ta vare på barnet?</a:t>
            </a:r>
          </a:p>
          <a:p>
            <a:endParaRPr lang="nb-NO" dirty="0"/>
          </a:p>
        </p:txBody>
      </p:sp>
      <p:sp>
        <p:nvSpPr>
          <p:cNvPr id="6" name="Tittel 5">
            <a:extLst>
              <a:ext uri="{FF2B5EF4-FFF2-40B4-BE49-F238E27FC236}">
                <a16:creationId xmlns:a16="http://schemas.microsoft.com/office/drawing/2014/main" id="{BE1CDFE1-794D-055C-0BB7-5E0F89D9EF1C}"/>
              </a:ext>
            </a:extLst>
          </p:cNvPr>
          <p:cNvSpPr>
            <a:spLocks noGrp="1"/>
          </p:cNvSpPr>
          <p:nvPr>
            <p:ph type="title"/>
          </p:nvPr>
        </p:nvSpPr>
        <p:spPr/>
        <p:txBody>
          <a:bodyPr/>
          <a:lstStyle/>
          <a:p>
            <a:r>
              <a:rPr lang="nb-NO" dirty="0"/>
              <a:t>Refleksjonsspørsmål til kommende foreldre</a:t>
            </a:r>
          </a:p>
        </p:txBody>
      </p:sp>
    </p:spTree>
    <p:extLst>
      <p:ext uri="{BB962C8B-B14F-4D97-AF65-F5344CB8AC3E}">
        <p14:creationId xmlns:p14="http://schemas.microsoft.com/office/powerpoint/2010/main" val="2425833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71076346"/>
      </p:ext>
    </p:extLst>
  </p:cSld>
  <p:clrMapOvr>
    <a:masterClrMapping/>
  </p:clrMapOvr>
</p:sld>
</file>

<file path=ppt/theme/theme1.xml><?xml version="1.0" encoding="utf-8"?>
<a:theme xmlns:a="http://schemas.openxmlformats.org/drawingml/2006/main" name="Helsedir 2024">
  <a:themeElements>
    <a:clrScheme name="Hdir-2024">
      <a:dk1>
        <a:srgbClr val="202020"/>
      </a:dk1>
      <a:lt1>
        <a:srgbClr val="FFFFFF"/>
      </a:lt1>
      <a:dk2>
        <a:srgbClr val="504F4F"/>
      </a:dk2>
      <a:lt2>
        <a:srgbClr val="F0F5FF"/>
      </a:lt2>
      <a:accent1>
        <a:srgbClr val="025069"/>
      </a:accent1>
      <a:accent2>
        <a:srgbClr val="037FA2"/>
      </a:accent2>
      <a:accent3>
        <a:srgbClr val="0069E7"/>
      </a:accent3>
      <a:accent4>
        <a:srgbClr val="7C145C"/>
      </a:accent4>
      <a:accent5>
        <a:srgbClr val="366558"/>
      </a:accent5>
      <a:accent6>
        <a:srgbClr val="94DBC9"/>
      </a:accent6>
      <a:hlink>
        <a:srgbClr val="0069E7"/>
      </a:hlink>
      <a:folHlink>
        <a:srgbClr val="0069E7"/>
      </a:folHlink>
    </a:clrScheme>
    <a:fontScheme name="Test">
      <a:majorFont>
        <a:latin typeface="Roboto"/>
        <a:ea typeface=""/>
        <a:cs typeface=""/>
      </a:majorFont>
      <a:minorFont>
        <a:latin typeface="Robot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15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defRPr sz="1200" dirty="0" err="1" smtClean="0">
            <a:latin typeface="Roboto" panose="02000000000000000000" pitchFamily="2" charset="0"/>
            <a:ea typeface="Roboto" panose="02000000000000000000" pitchFamily="2" charset="0"/>
            <a:cs typeface="Roboto" panose="02000000000000000000" pitchFamily="2" charset="0"/>
          </a:defRPr>
        </a:defPPr>
      </a:lstStyle>
    </a:txDef>
  </a:objectDefaults>
  <a:extraClrSchemeLst/>
  <a:extLst>
    <a:ext uri="{05A4C25C-085E-4340-85A3-A5531E510DB2}">
      <thm15:themeFamily xmlns:thm15="http://schemas.microsoft.com/office/thememl/2012/main" name="Powerpointmal_NY versjon[67]  -  Skrivebeskyttet" id="{E5D2225B-CF60-724E-8634-BB3EBE7027E6}" vid="{44B68484-C258-6D40-9A3E-4450326D50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1A1F0435BE151B40957917E6A073C744" ma:contentTypeVersion="16" ma:contentTypeDescription="Opprett et nytt dokument." ma:contentTypeScope="" ma:versionID="37965e0180c11c6fc3b60e2731b23000">
  <xsd:schema xmlns:xsd="http://www.w3.org/2001/XMLSchema" xmlns:xs="http://www.w3.org/2001/XMLSchema" xmlns:p="http://schemas.microsoft.com/office/2006/metadata/properties" xmlns:ns2="8861d29d-412b-45ba-b4b8-0ddb7c324975" xmlns:ns3="81094b2f-f66e-4ae7-82d0-5d48241d6db6" targetNamespace="http://schemas.microsoft.com/office/2006/metadata/properties" ma:root="true" ma:fieldsID="66d85ff25aa47a24c42e0e19c9b07f5c" ns2:_="" ns3:_="">
    <xsd:import namespace="8861d29d-412b-45ba-b4b8-0ddb7c324975"/>
    <xsd:import namespace="81094b2f-f66e-4ae7-82d0-5d48241d6db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lcf76f155ced4ddcb4097134ff3c332f" minOccurs="0"/>
                <xsd:element ref="ns2:TaxCatchAll" minOccurs="0"/>
                <xsd:element ref="ns3:MediaServiceGenerationTime" minOccurs="0"/>
                <xsd:element ref="ns3:MediaServiceEventHashCode" minOccurs="0"/>
                <xsd:element ref="ns3:MediaServiceOCR" minOccurs="0"/>
                <xsd:element ref="ns3:MediaServiceDateTaken" minOccurs="0"/>
                <xsd:element ref="ns3:MediaLengthInSeconds"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61d29d-412b-45ba-b4b8-0ddb7c324975" elementFormDefault="qualified">
    <xsd:import namespace="http://schemas.microsoft.com/office/2006/documentManagement/types"/>
    <xsd:import namespace="http://schemas.microsoft.com/office/infopath/2007/PartnerControls"/>
    <xsd:element name="SharedWithUsers" ma:index="8"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lingsdetaljer" ma:internalName="SharedWithDetails" ma:readOnly="true">
      <xsd:simpleType>
        <xsd:restriction base="dms:Note">
          <xsd:maxLength value="255"/>
        </xsd:restriction>
      </xsd:simpleType>
    </xsd:element>
    <xsd:element name="TaxCatchAll" ma:index="16" nillable="true" ma:displayName="Taxonomy Catch All Column" ma:hidden="true" ma:list="{05bf005d-fe28-46bc-9526-66ba9be0fe13}" ma:internalName="TaxCatchAll" ma:showField="CatchAllData" ma:web="8861d29d-412b-45ba-b4b8-0ddb7c324975">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1094b2f-f66e-4ae7-82d0-5d48241d6db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lcf76f155ced4ddcb4097134ff3c332f" ma:index="15" nillable="true" ma:taxonomy="true" ma:internalName="lcf76f155ced4ddcb4097134ff3c332f" ma:taxonomyFieldName="MediaServiceImageTags" ma:displayName="Bildemerkelapper" ma:readOnly="false" ma:fieldId="{5cf76f15-5ced-4ddc-b409-7134ff3c332f}" ma:taxonomyMulti="true" ma:sspId="44bd27e2-62de-4af1-85f7-19d8bf2bfc53" ma:termSetId="09814cd3-568e-fe90-9814-8d621ff8fb84" ma:anchorId="fba54fb3-c3e1-fe81-a776-ca4b69148c4d" ma:open="true" ma:isKeyword="false">
      <xsd:complexType>
        <xsd:sequence>
          <xsd:element ref="pc:Terms" minOccurs="0" maxOccurs="1"/>
        </xsd:sequence>
      </xsd:complex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81094b2f-f66e-4ae7-82d0-5d48241d6db6">
      <Terms xmlns="http://schemas.microsoft.com/office/infopath/2007/PartnerControls"/>
    </lcf76f155ced4ddcb4097134ff3c332f>
    <TaxCatchAll xmlns="8861d29d-412b-45ba-b4b8-0ddb7c324975" xsi:nil="true"/>
  </documentManagement>
</p:properties>
</file>

<file path=customXml/itemProps1.xml><?xml version="1.0" encoding="utf-8"?>
<ds:datastoreItem xmlns:ds="http://schemas.openxmlformats.org/officeDocument/2006/customXml" ds:itemID="{A58C70EF-4204-48CC-9705-9783C12D26AE}">
  <ds:schemaRefs>
    <ds:schemaRef ds:uri="http://schemas.microsoft.com/sharepoint/v3/contenttype/forms"/>
  </ds:schemaRefs>
</ds:datastoreItem>
</file>

<file path=customXml/itemProps2.xml><?xml version="1.0" encoding="utf-8"?>
<ds:datastoreItem xmlns:ds="http://schemas.openxmlformats.org/officeDocument/2006/customXml" ds:itemID="{484329F0-E4FB-43F4-8AA0-8FD3C48E714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861d29d-412b-45ba-b4b8-0ddb7c324975"/>
    <ds:schemaRef ds:uri="81094b2f-f66e-4ae7-82d0-5d48241d6db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3DE6656-7D40-49FF-8310-EF271454CE17}">
  <ds:schemaRefs>
    <ds:schemaRef ds:uri="http://schemas.microsoft.com/office/2006/metadata/properties"/>
    <ds:schemaRef ds:uri="http://schemas.microsoft.com/office/infopath/2007/PartnerControls"/>
    <ds:schemaRef ds:uri="8d83cb3e-5469-4ba3-8e7f-a0f40b26c827"/>
    <ds:schemaRef ds:uri="c56c3c49-4b7b-4732-b272-724ee8eca3e9"/>
    <ds:schemaRef ds:uri="81094b2f-f66e-4ae7-82d0-5d48241d6db6"/>
    <ds:schemaRef ds:uri="8861d29d-412b-45ba-b4b8-0ddb7c324975"/>
  </ds:schemaRefs>
</ds:datastoreItem>
</file>

<file path=docProps/app.xml><?xml version="1.0" encoding="utf-8"?>
<Properties xmlns="http://schemas.openxmlformats.org/officeDocument/2006/extended-properties" xmlns:vt="http://schemas.openxmlformats.org/officeDocument/2006/docPropsVTypes">
  <Template>Powerpointmal_Helsedirektoratet</Template>
  <TotalTime>150</TotalTime>
  <Words>1134</Words>
  <Application>Microsoft Macintosh PowerPoint</Application>
  <PresentationFormat>Widescreen</PresentationFormat>
  <Paragraphs>76</Paragraphs>
  <Slides>9</Slides>
  <Notes>6</Notes>
  <HiddenSlides>0</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9</vt:i4>
      </vt:variant>
    </vt:vector>
  </HeadingPairs>
  <TitlesOfParts>
    <vt:vector size="14" baseType="lpstr">
      <vt:lpstr>Arial</vt:lpstr>
      <vt:lpstr>Calibri</vt:lpstr>
      <vt:lpstr>Roboto</vt:lpstr>
      <vt:lpstr>Roboto Lt</vt:lpstr>
      <vt:lpstr>Helsedir 2024</vt:lpstr>
      <vt:lpstr>Strev med mat og kropp</vt:lpstr>
      <vt:lpstr>Innhold</vt:lpstr>
      <vt:lpstr>Til kommende foreldre</vt:lpstr>
      <vt:lpstr>Hvorfor er dette temaet viktig?</vt:lpstr>
      <vt:lpstr>Hva kan hjelpe?</vt:lpstr>
      <vt:lpstr>Å være par i denne perioden</vt:lpstr>
      <vt:lpstr>For deg som har kjent på dette før</vt:lpstr>
      <vt:lpstr>Refleksjonsspørsmål til kommende foreldre</vt:lpstr>
      <vt:lpstr>PowerPoint-presentasjon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Amalie Alnes Gjærde</dc:creator>
  <cp:lastModifiedBy>Dragana Njegic</cp:lastModifiedBy>
  <cp:revision>53</cp:revision>
  <dcterms:created xsi:type="dcterms:W3CDTF">2025-10-08T07:26:25Z</dcterms:created>
  <dcterms:modified xsi:type="dcterms:W3CDTF">2025-12-12T09:29:21Z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0x0101001A1F0435BE151B40957917E6A073C744</vt:lpwstr>
  </property>
  <property fmtid="{D5CDD505-2E9C-101B-9397-08002B2CF9AE}" pid="3" name="MediaServiceImageTags">
    <vt:lpwstr/>
  </property>
</Properties>
</file>