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B5C"/>
    <a:srgbClr val="FFF3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08"/>
    <p:restoredTop sz="94638"/>
  </p:normalViewPr>
  <p:slideViewPr>
    <p:cSldViewPr snapToGrid="0">
      <p:cViewPr>
        <p:scale>
          <a:sx n="91" d="100"/>
          <a:sy n="91" d="100"/>
        </p:scale>
        <p:origin x="166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kat K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368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290F772-F5E8-8A0A-4ABF-697640BBC1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" y="10341"/>
            <a:ext cx="10691813" cy="15119350"/>
          </a:xfrm>
          <a:prstGeom prst="rect">
            <a:avLst/>
          </a:prstGeom>
          <a:solidFill>
            <a:srgbClr val="FFF3C0">
              <a:alpha val="4987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1DB0D3FF-BAEF-7FC0-AFC6-DF3D2545CDE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83434" y="1343531"/>
            <a:ext cx="7181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200" b="0" i="0" dirty="0">
                <a:solidFill>
                  <a:srgbClr val="194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hjelp til å endre matvanene dine?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3A833A89-8076-9929-2FDF-178C7682874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39892" y="2947604"/>
            <a:ext cx="85319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000" dirty="0">
                <a:solidFill>
                  <a:srgbClr val="194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 med på kurset </a:t>
            </a:r>
          </a:p>
          <a:p>
            <a:r>
              <a:rPr lang="nb-NO" sz="6000" dirty="0">
                <a:solidFill>
                  <a:srgbClr val="194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 mat for bedre helse!</a:t>
            </a:r>
          </a:p>
        </p:txBody>
      </p:sp>
      <p:sp>
        <p:nvSpPr>
          <p:cNvPr id="11" name="Avrundet rektangel 10">
            <a:extLst>
              <a:ext uri="{FF2B5EF4-FFF2-40B4-BE49-F238E27FC236}">
                <a16:creationId xmlns:a16="http://schemas.microsoft.com/office/drawing/2014/main" id="{1DC36B5E-FF57-C337-ED2B-B006FF76045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049810" y="10535862"/>
            <a:ext cx="5263376" cy="1315844"/>
          </a:xfrm>
          <a:prstGeom prst="roundRect">
            <a:avLst>
              <a:gd name="adj" fmla="val 50000"/>
            </a:avLst>
          </a:prstGeom>
          <a:solidFill>
            <a:srgbClr val="194B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C64C71BE-5BCB-5A85-BAEF-2C6026E0102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 rot="3382695">
            <a:off x="7524950" y="436794"/>
            <a:ext cx="1484415" cy="1906381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AAA1C25E-A8FB-3673-63DC-6BE7FD5DE3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/>
          <a:stretch>
            <a:fillRect/>
          </a:stretch>
        </p:blipFill>
        <p:spPr>
          <a:xfrm rot="21035566">
            <a:off x="8602391" y="1967238"/>
            <a:ext cx="1782472" cy="1535608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54D096F8-E955-C71F-0952-7392F3EBEC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/>
          <a:srcRect r="26872"/>
          <a:stretch>
            <a:fillRect/>
          </a:stretch>
        </p:blipFill>
        <p:spPr>
          <a:xfrm>
            <a:off x="6855245" y="5285134"/>
            <a:ext cx="3857350" cy="4231638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48A47154-0228-CFD5-387E-284C22B2D0E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987290" y="13834592"/>
            <a:ext cx="1140674" cy="757099"/>
          </a:xfrm>
          <a:prstGeom prst="rect">
            <a:avLst/>
          </a:prstGeom>
        </p:spPr>
      </p:pic>
      <p:grpSp>
        <p:nvGrpSpPr>
          <p:cNvPr id="42" name="Gruppe 41">
            <a:extLst>
              <a:ext uri="{FF2B5EF4-FFF2-40B4-BE49-F238E27FC236}">
                <a16:creationId xmlns:a16="http://schemas.microsoft.com/office/drawing/2014/main" id="{8C12CE0A-C8A2-D97B-C394-D91288764CC9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069922" y="5298518"/>
            <a:ext cx="7911655" cy="4267450"/>
            <a:chOff x="1069922" y="5504258"/>
            <a:chExt cx="7911655" cy="4267450"/>
          </a:xfrm>
        </p:grpSpPr>
        <p:sp>
          <p:nvSpPr>
            <p:cNvPr id="10" name="TekstSylinder 9">
              <a:extLst>
                <a:ext uri="{FF2B5EF4-FFF2-40B4-BE49-F238E27FC236}">
                  <a16:creationId xmlns:a16="http://schemas.microsoft.com/office/drawing/2014/main" id="{F26D19EB-1633-BCBE-85A3-923F85CC40B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421051" y="5504258"/>
              <a:ext cx="7560526" cy="4267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nb-NO" sz="2800" dirty="0">
                  <a:solidFill>
                    <a:srgbClr val="194B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Hva er egentlig kostrådene?</a:t>
              </a:r>
            </a:p>
            <a:p>
              <a:pPr>
                <a:lnSpc>
                  <a:spcPct val="200000"/>
                </a:lnSpc>
              </a:pPr>
              <a:r>
                <a:rPr lang="nb-NO" sz="2800" dirty="0">
                  <a:solidFill>
                    <a:srgbClr val="194B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Hvorfor følge kostrådene?</a:t>
              </a:r>
            </a:p>
            <a:p>
              <a:pPr>
                <a:lnSpc>
                  <a:spcPct val="200000"/>
                </a:lnSpc>
              </a:pPr>
              <a:r>
                <a:rPr lang="nb-NO" sz="2800" dirty="0">
                  <a:solidFill>
                    <a:srgbClr val="194B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Lær om gode matvaner</a:t>
              </a:r>
            </a:p>
            <a:p>
              <a:pPr>
                <a:lnSpc>
                  <a:spcPct val="200000"/>
                </a:lnSpc>
              </a:pPr>
              <a:r>
                <a:rPr lang="nb-NO" sz="2800" dirty="0">
                  <a:solidFill>
                    <a:srgbClr val="194B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Få støtte og motivasjon </a:t>
              </a:r>
            </a:p>
            <a:p>
              <a:pPr>
                <a:lnSpc>
                  <a:spcPct val="200000"/>
                </a:lnSpc>
              </a:pPr>
              <a:r>
                <a:rPr lang="nb-NO" sz="2800" dirty="0">
                  <a:solidFill>
                    <a:srgbClr val="194B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Praktisk veiledning, tips og triks</a:t>
              </a:r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408CAA0D-7FEA-622C-BB0C-2C060C03B672}"/>
                </a:ext>
              </a:extLst>
            </p:cNvPr>
            <p:cNvSpPr>
              <a:spLocks/>
            </p:cNvSpPr>
            <p:nvPr userDrawn="1"/>
          </p:nvSpPr>
          <p:spPr>
            <a:xfrm>
              <a:off x="1069922" y="5967808"/>
              <a:ext cx="195874" cy="195874"/>
            </a:xfrm>
            <a:prstGeom prst="ellipse">
              <a:avLst/>
            </a:prstGeom>
            <a:solidFill>
              <a:srgbClr val="194B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7810C460-C71C-9CF3-BC4D-5E5DB5175E3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069922" y="6815300"/>
              <a:ext cx="195874" cy="195874"/>
            </a:xfrm>
            <a:prstGeom prst="ellipse">
              <a:avLst/>
            </a:prstGeom>
            <a:solidFill>
              <a:srgbClr val="194B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E56A7B33-34EF-C2CD-CE6C-CB0350B62CB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069922" y="7677819"/>
              <a:ext cx="195874" cy="195874"/>
            </a:xfrm>
            <a:prstGeom prst="ellipse">
              <a:avLst/>
            </a:prstGeom>
            <a:solidFill>
              <a:srgbClr val="194B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9F9CB5C3-A3C6-7382-6639-27E30477862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069922" y="8527367"/>
              <a:ext cx="195874" cy="195874"/>
            </a:xfrm>
            <a:prstGeom prst="ellipse">
              <a:avLst/>
            </a:prstGeom>
            <a:solidFill>
              <a:srgbClr val="194B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1ECBF50A-997B-6E54-79CA-94DAF342FCF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069922" y="9376916"/>
              <a:ext cx="195874" cy="195874"/>
            </a:xfrm>
            <a:prstGeom prst="ellipse">
              <a:avLst/>
            </a:prstGeom>
            <a:solidFill>
              <a:srgbClr val="194B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2" name="Bilde 1">
            <a:extLst>
              <a:ext uri="{FF2B5EF4-FFF2-40B4-BE49-F238E27FC236}">
                <a16:creationId xmlns:a16="http://schemas.microsoft.com/office/drawing/2014/main" id="{24958A6C-59B9-5214-5701-B4E5EFCEED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7"/>
          <a:stretch>
            <a:fillRect/>
          </a:stretch>
        </p:blipFill>
        <p:spPr>
          <a:xfrm rot="17719793">
            <a:off x="7914969" y="2498425"/>
            <a:ext cx="846889" cy="210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1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546C9C54-D0F1-88A0-4EF0-474CF56C2DFF}"/>
              </a:ext>
            </a:extLst>
          </p:cNvPr>
          <p:cNvSpPr txBox="1"/>
          <p:nvPr/>
        </p:nvSpPr>
        <p:spPr>
          <a:xfrm>
            <a:off x="1045028" y="10633438"/>
            <a:ext cx="5257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Oppstartsdato</a:t>
            </a:r>
          </a:p>
          <a:p>
            <a:pPr algn="ctr"/>
            <a:r>
              <a:rPr lang="nb-NO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(sett inn dato her)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1E7E244B-FFC5-F805-7E2A-F3309BDD93A8}"/>
              </a:ext>
            </a:extLst>
          </p:cNvPr>
          <p:cNvSpPr txBox="1"/>
          <p:nvPr/>
        </p:nvSpPr>
        <p:spPr>
          <a:xfrm>
            <a:off x="1045028" y="12296398"/>
            <a:ext cx="5257799" cy="91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rgbClr val="194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 inn nettside her</a:t>
            </a:r>
          </a:p>
          <a:p>
            <a:r>
              <a:rPr lang="nb-NO" sz="2400" dirty="0">
                <a:solidFill>
                  <a:srgbClr val="194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 inn telefon/e-post her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641CA3E8-CF54-E1AE-4618-C0D193F4EF64}"/>
              </a:ext>
            </a:extLst>
          </p:cNvPr>
          <p:cNvSpPr txBox="1"/>
          <p:nvPr/>
        </p:nvSpPr>
        <p:spPr>
          <a:xfrm>
            <a:off x="1045028" y="13624287"/>
            <a:ext cx="3232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rgbClr val="194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Fjern denne teksten og legg inn logo her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D593602C-2851-94DA-E425-D41E987BFBA2}"/>
              </a:ext>
            </a:extLst>
          </p:cNvPr>
          <p:cNvSpPr txBox="1"/>
          <p:nvPr/>
        </p:nvSpPr>
        <p:spPr>
          <a:xfrm>
            <a:off x="7653868" y="11162866"/>
            <a:ext cx="2472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>
                <a:solidFill>
                  <a:srgbClr val="194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Fjern denne teksten og legg inn QR-kode her</a:t>
            </a:r>
          </a:p>
        </p:txBody>
      </p:sp>
      <p:sp>
        <p:nvSpPr>
          <p:cNvPr id="12" name="Avrundet rektangel 11">
            <a:extLst>
              <a:ext uri="{FF2B5EF4-FFF2-40B4-BE49-F238E27FC236}">
                <a16:creationId xmlns:a16="http://schemas.microsoft.com/office/drawing/2014/main" id="{765325BC-A9D6-C3D4-3965-68EF5F297DF9}"/>
              </a:ext>
            </a:extLst>
          </p:cNvPr>
          <p:cNvSpPr/>
          <p:nvPr/>
        </p:nvSpPr>
        <p:spPr>
          <a:xfrm>
            <a:off x="7660890" y="10537023"/>
            <a:ext cx="2467074" cy="2467074"/>
          </a:xfrm>
          <a:prstGeom prst="roundRect">
            <a:avLst/>
          </a:prstGeom>
          <a:noFill/>
          <a:ln>
            <a:solidFill>
              <a:srgbClr val="194B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3074562"/>
      </p:ext>
    </p:extLst>
  </p:cSld>
  <p:clrMapOvr>
    <a:masterClrMapping/>
  </p:clrMapOvr>
</p:sld>
</file>

<file path=ppt/theme/theme1.xml><?xml version="1.0" encoding="utf-8"?>
<a:theme xmlns:a="http://schemas.openxmlformats.org/drawingml/2006/main" name="Plakat Kurs">
  <a:themeElements>
    <a:clrScheme name="Office-t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-t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333B49EF16B834CBEA48AF072DC64F5" ma:contentTypeVersion="12" ma:contentTypeDescription="Opprett et nytt dokument." ma:contentTypeScope="" ma:versionID="31e1970c7419b88cf0742a9fcb7d85cd">
  <xsd:schema xmlns:xsd="http://www.w3.org/2001/XMLSchema" xmlns:xs="http://www.w3.org/2001/XMLSchema" xmlns:p="http://schemas.microsoft.com/office/2006/metadata/properties" xmlns:ns2="ae256e01-2679-4e90-acdc-59870d6bd01a" xmlns:ns3="d5b473ad-8f9d-44d4-8432-691ce511e289" targetNamespace="http://schemas.microsoft.com/office/2006/metadata/properties" ma:root="true" ma:fieldsID="b53e4be9744cd3cea7f98dc1065ec4d9" ns2:_="" ns3:_="">
    <xsd:import namespace="ae256e01-2679-4e90-acdc-59870d6bd01a"/>
    <xsd:import namespace="d5b473ad-8f9d-44d4-8432-691ce511e2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256e01-2679-4e90-acdc-59870d6bd0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11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ildemerkelapper" ma:readOnly="false" ma:fieldId="{5cf76f15-5ced-4ddc-b409-7134ff3c332f}" ma:taxonomyMulti="true" ma:sspId="44bd27e2-62de-4af1-85f7-19d8bf2bfc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b473ad-8f9d-44d4-8432-691ce511e28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4cbf26e-5370-4cb0-82cc-5a1dddf99eaf}" ma:internalName="TaxCatchAll" ma:showField="CatchAllData" ma:web="d5b473ad-8f9d-44d4-8432-691ce511e2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e256e01-2679-4e90-acdc-59870d6bd01a">
      <Terms xmlns="http://schemas.microsoft.com/office/infopath/2007/PartnerControls"/>
    </lcf76f155ced4ddcb4097134ff3c332f>
    <TaxCatchAll xmlns="d5b473ad-8f9d-44d4-8432-691ce511e289" xsi:nil="true"/>
  </documentManagement>
</p:properties>
</file>

<file path=customXml/itemProps1.xml><?xml version="1.0" encoding="utf-8"?>
<ds:datastoreItem xmlns:ds="http://schemas.openxmlformats.org/officeDocument/2006/customXml" ds:itemID="{A03DF0D2-6FD7-404E-8846-41BDF22D4663}"/>
</file>

<file path=customXml/itemProps2.xml><?xml version="1.0" encoding="utf-8"?>
<ds:datastoreItem xmlns:ds="http://schemas.openxmlformats.org/officeDocument/2006/customXml" ds:itemID="{4C105E7A-0CCA-4004-AEC2-C5527E05CD8E}"/>
</file>

<file path=customXml/itemProps3.xml><?xml version="1.0" encoding="utf-8"?>
<ds:datastoreItem xmlns:ds="http://schemas.openxmlformats.org/officeDocument/2006/customXml" ds:itemID="{6960DC41-03A6-4883-9380-07F7BC02E87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33</Words>
  <Application>Microsoft Macintosh PowerPoint</Application>
  <PresentationFormat>Egendefinert</PresentationFormat>
  <Paragraphs>6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4" baseType="lpstr">
      <vt:lpstr>Aptos</vt:lpstr>
      <vt:lpstr>Arial</vt:lpstr>
      <vt:lpstr>Plakat Kurs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13</cp:revision>
  <cp:lastPrinted>2026-04-07T07:26:20Z</cp:lastPrinted>
  <dcterms:created xsi:type="dcterms:W3CDTF">2026-03-26T07:14:02Z</dcterms:created>
  <dcterms:modified xsi:type="dcterms:W3CDTF">2026-04-07T07:37:10Z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0x010100E333B49EF16B834CBEA48AF072DC64F5</vt:lpwstr>
  </property>
</Properties>
</file>