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</p:sldIdLst>
  <p:sldSz cx="575945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1"/>
    <a:srgbClr val="025169"/>
    <a:srgbClr val="FF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/>
    <p:restoredTop sz="94656"/>
  </p:normalViewPr>
  <p:slideViewPr>
    <p:cSldViewPr snapToGrid="0">
      <p:cViewPr varScale="1">
        <p:scale>
          <a:sx n="168" d="100"/>
          <a:sy n="168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-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3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E4D8538-1562-0615-8F30-D3C1149CB2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6933" y="-12032"/>
            <a:ext cx="5776383" cy="7199313"/>
          </a:xfrm>
          <a:prstGeom prst="rect">
            <a:avLst/>
          </a:prstGeom>
          <a:solidFill>
            <a:srgbClr val="FFF3C0">
              <a:alpha val="4987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D0E3434-F442-6E67-D483-61CB802235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4843" y="425245"/>
            <a:ext cx="52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0" i="0" dirty="0">
                <a:solidFill>
                  <a:srgbClr val="02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hjelp til å endre matvanene dine?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0841F74-504E-1028-2814-C7D304ABA5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6935" y="1220142"/>
            <a:ext cx="577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rgbClr val="02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med på kurset </a:t>
            </a:r>
          </a:p>
          <a:p>
            <a:pPr algn="ctr"/>
            <a:r>
              <a:rPr lang="nb-NO" sz="3600" dirty="0">
                <a:solidFill>
                  <a:srgbClr val="02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 mat for bedre helse!</a:t>
            </a:r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ED496B85-DA89-1D20-6E98-9863DEEF2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65095" y="5943075"/>
            <a:ext cx="3218754" cy="804689"/>
          </a:xfrm>
          <a:prstGeom prst="roundRect">
            <a:avLst>
              <a:gd name="adj" fmla="val 50000"/>
            </a:avLst>
          </a:prstGeom>
          <a:solidFill>
            <a:srgbClr val="025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57D9CD9-0F44-0C7F-F8D6-03BAA66379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 l="1" r="-1423"/>
          <a:stretch>
            <a:fillRect/>
          </a:stretch>
        </p:blipFill>
        <p:spPr>
          <a:xfrm>
            <a:off x="1215440" y="2853619"/>
            <a:ext cx="3328569" cy="263282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5DC0C7B-1A64-01EC-6428-6F20579B73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 rot="3382695">
            <a:off x="4528880" y="4012789"/>
            <a:ext cx="712953" cy="91562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ADBB982-FC27-77BA-BA00-8F45F508B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 rot="21035566">
            <a:off x="4035319" y="3051153"/>
            <a:ext cx="938617" cy="80862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6AF5C8E7-D16E-0099-088B-71F75011B1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 rot="18337629" flipH="1">
            <a:off x="476724" y="3704655"/>
            <a:ext cx="712953" cy="91562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177828A-37F7-F37D-4916-AF79613FBD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 rot="21120367">
            <a:off x="407038" y="4979236"/>
            <a:ext cx="1159540" cy="868233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0F13B6-80D8-C47D-EF50-9EEF11DB3D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 rot="995015">
            <a:off x="391380" y="2716617"/>
            <a:ext cx="597641" cy="863824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F52F6FD-D9EF-AC18-FD84-058B1D131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 rot="607018">
            <a:off x="4701903" y="4979280"/>
            <a:ext cx="597641" cy="86382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6CDBB5A0-DDF7-3A72-1D4F-C8061D4B52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 r="46308"/>
          <a:stretch>
            <a:fillRect/>
          </a:stretch>
        </p:blipFill>
        <p:spPr>
          <a:xfrm rot="2617713">
            <a:off x="4180563" y="4862852"/>
            <a:ext cx="320886" cy="863823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EBF15881-4E12-30B5-ED8C-2CD2E90A9B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 r="46308"/>
          <a:stretch>
            <a:fillRect/>
          </a:stretch>
        </p:blipFill>
        <p:spPr>
          <a:xfrm rot="5400000">
            <a:off x="457280" y="4296591"/>
            <a:ext cx="320886" cy="86382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7572A5D-8C2A-E0FB-3935-0FAB0F7A7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 rot="14339139">
            <a:off x="1472882" y="2464169"/>
            <a:ext cx="428470" cy="10660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A811541-B75E-32DC-89A5-8B58C1F295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 rot="18001988">
            <a:off x="4786488" y="2480213"/>
            <a:ext cx="428470" cy="10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4CA141C-7096-58A5-1D00-CA2BB1F98F7F}"/>
              </a:ext>
            </a:extLst>
          </p:cNvPr>
          <p:cNvSpPr txBox="1"/>
          <p:nvPr/>
        </p:nvSpPr>
        <p:spPr>
          <a:xfrm>
            <a:off x="1263316" y="5963414"/>
            <a:ext cx="3236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100" dirty="0">
                <a:solidFill>
                  <a:srgbClr val="FFF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Oppstartsdato</a:t>
            </a:r>
          </a:p>
          <a:p>
            <a:pPr algn="ctr"/>
            <a:r>
              <a:rPr lang="nb-NO" sz="2100" dirty="0">
                <a:solidFill>
                  <a:srgbClr val="FFF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(sett inn dato her)</a:t>
            </a:r>
          </a:p>
        </p:txBody>
      </p:sp>
    </p:spTree>
    <p:extLst>
      <p:ext uri="{BB962C8B-B14F-4D97-AF65-F5344CB8AC3E}">
        <p14:creationId xmlns:p14="http://schemas.microsoft.com/office/powerpoint/2010/main" val="4001423162"/>
      </p:ext>
    </p:extLst>
  </p:cSld>
  <p:clrMapOvr>
    <a:masterClrMapping/>
  </p:clrMapOvr>
</p:sld>
</file>

<file path=ppt/theme/theme1.xml><?xml version="1.0" encoding="utf-8"?>
<a:theme xmlns:a="http://schemas.openxmlformats.org/drawingml/2006/main" name="SoMe-Plakat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33B49EF16B834CBEA48AF072DC64F5" ma:contentTypeVersion="12" ma:contentTypeDescription="Opprett et nytt dokument." ma:contentTypeScope="" ma:versionID="31e1970c7419b88cf0742a9fcb7d85cd">
  <xsd:schema xmlns:xsd="http://www.w3.org/2001/XMLSchema" xmlns:xs="http://www.w3.org/2001/XMLSchema" xmlns:p="http://schemas.microsoft.com/office/2006/metadata/properties" xmlns:ns2="ae256e01-2679-4e90-acdc-59870d6bd01a" xmlns:ns3="d5b473ad-8f9d-44d4-8432-691ce511e289" targetNamespace="http://schemas.microsoft.com/office/2006/metadata/properties" ma:root="true" ma:fieldsID="b53e4be9744cd3cea7f98dc1065ec4d9" ns2:_="" ns3:_="">
    <xsd:import namespace="ae256e01-2679-4e90-acdc-59870d6bd01a"/>
    <xsd:import namespace="d5b473ad-8f9d-44d4-8432-691ce511e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56e01-2679-4e90-acdc-59870d6bd0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473ad-8f9d-44d4-8432-691ce511e2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4cbf26e-5370-4cb0-82cc-5a1dddf99eaf}" ma:internalName="TaxCatchAll" ma:showField="CatchAllData" ma:web="d5b473ad-8f9d-44d4-8432-691ce511e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256e01-2679-4e90-acdc-59870d6bd01a">
      <Terms xmlns="http://schemas.microsoft.com/office/infopath/2007/PartnerControls"/>
    </lcf76f155ced4ddcb4097134ff3c332f>
    <TaxCatchAll xmlns="d5b473ad-8f9d-44d4-8432-691ce511e289" xsi:nil="true"/>
  </documentManagement>
</p:properties>
</file>

<file path=customXml/itemProps1.xml><?xml version="1.0" encoding="utf-8"?>
<ds:datastoreItem xmlns:ds="http://schemas.openxmlformats.org/officeDocument/2006/customXml" ds:itemID="{1E9F2937-8731-49B3-BC85-2E2D3E879570}"/>
</file>

<file path=customXml/itemProps2.xml><?xml version="1.0" encoding="utf-8"?>
<ds:datastoreItem xmlns:ds="http://schemas.openxmlformats.org/officeDocument/2006/customXml" ds:itemID="{94883BAB-59BD-44A6-AEB6-FAE74E2DAAF6}"/>
</file>

<file path=customXml/itemProps3.xml><?xml version="1.0" encoding="utf-8"?>
<ds:datastoreItem xmlns:ds="http://schemas.openxmlformats.org/officeDocument/2006/customXml" ds:itemID="{6D16FFAE-CB6B-4724-A4F6-FED6EA2D9D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7</Words>
  <Application>Microsoft Macintosh PowerPoint</Application>
  <PresentationFormat>Egendefinert</PresentationFormat>
  <Paragraphs>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Aptos</vt:lpstr>
      <vt:lpstr>Arial</vt:lpstr>
      <vt:lpstr>SoMe-Plakat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9</cp:revision>
  <cp:lastPrinted>2026-04-07T07:24:23Z</cp:lastPrinted>
  <dcterms:created xsi:type="dcterms:W3CDTF">2026-03-26T08:03:31Z</dcterms:created>
  <dcterms:modified xsi:type="dcterms:W3CDTF">2026-04-07T07:38:32Z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0x010100E333B49EF16B834CBEA48AF072DC64F5</vt:lpwstr>
  </property>
</Properties>
</file>