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6" r:id="rId5"/>
  </p:sldMasterIdLst>
  <p:notesMasterIdLst>
    <p:notesMasterId r:id="rId25"/>
  </p:notesMasterIdLst>
  <p:sldIdLst>
    <p:sldId id="553" r:id="rId6"/>
    <p:sldId id="564" r:id="rId7"/>
    <p:sldId id="565" r:id="rId8"/>
    <p:sldId id="452" r:id="rId9"/>
    <p:sldId id="454" r:id="rId10"/>
    <p:sldId id="587" r:id="rId11"/>
    <p:sldId id="586" r:id="rId12"/>
    <p:sldId id="591" r:id="rId13"/>
    <p:sldId id="593" r:id="rId14"/>
    <p:sldId id="563" r:id="rId15"/>
    <p:sldId id="595" r:id="rId16"/>
    <p:sldId id="567" r:id="rId17"/>
    <p:sldId id="571" r:id="rId18"/>
    <p:sldId id="579" r:id="rId19"/>
    <p:sldId id="594" r:id="rId20"/>
    <p:sldId id="562" r:id="rId21"/>
    <p:sldId id="582" r:id="rId22"/>
    <p:sldId id="592" r:id="rId23"/>
    <p:sldId id="554" r:id="rId24"/>
  </p:sldIdLst>
  <p:sldSz cx="12192000" cy="6858000"/>
  <p:notesSz cx="7104063" cy="10234613"/>
  <p:defaultTextStyle>
    <a:defPPr>
      <a:defRPr lang="nb-NO"/>
    </a:defPPr>
    <a:lvl1pPr marL="0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525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9" userDrawn="1">
          <p15:clr>
            <a:srgbClr val="A4A3A4"/>
          </p15:clr>
        </p15:guide>
        <p15:guide id="5" orient="horz" pos="860" userDrawn="1">
          <p15:clr>
            <a:srgbClr val="A4A3A4"/>
          </p15:clr>
        </p15:guide>
        <p15:guide id="6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758C814-AC15-D641-2789-A49A88ED3EFD}" name="Janecke Løyning" initials="JLO" userId="Janecke Løyning" providerId="None"/>
  <p188:author id="{D4DFAC8E-723D-8C7D-881F-6BCD0071C028}" name="Julie Wennesland" initials="JW" userId="S::julie.wennesland@knowit.no::1c1d4d1b-0223-4ab4-9f67-8b3516261fc0" providerId="AD"/>
  <p188:author id="{F75E84A1-00DF-4BE1-B082-9E8DC924C08B}" name="Silje Elisabeth Sondell Berg" initials="SESB" userId="S::Silje.Elisabeth.Sondell.Berg@helsedir.no::7ce2340a-7e2b-4ee9-ba0d-391969dadb80" providerId="AD"/>
  <p188:author id="{193C10AA-7919-6072-1E7F-761A3A15E2EB}" name="Anna Naume Solem" initials="AS" userId="S::anna.naume.solem@helsedir.no::7d36bb6c-c9e7-4589-9eb5-2c56656adb59" providerId="AD"/>
  <p188:author id="{BBB68EAF-5148-1D2C-B2BC-8F87913D6D97}" name="Hedda Refsum Schultz" initials="HS" userId="S::Hedda.Refsum.Schultz@helsedir.no::dd1163b4-c12c-4a37-95f8-f8ae8c8310bd" providerId="AD"/>
  <p188:author id="{0C0C92B3-38A2-4954-44A6-605DB104314D}" name="Anna Naume Solem" initials="ANS" userId="S::Anna.Naume.Solem@helsedir.no::7d36bb6c-c9e7-4589-9eb5-2c56656adb5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A783"/>
    <a:srgbClr val="FFFFFF"/>
    <a:srgbClr val="DEDEDE"/>
    <a:srgbClr val="F2F2F2"/>
    <a:srgbClr val="F5ECC4"/>
    <a:srgbClr val="657C48"/>
    <a:srgbClr val="AEC500"/>
    <a:srgbClr val="6C6A55"/>
    <a:srgbClr val="E8F7F2"/>
    <a:srgbClr val="1E2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FEC312-47B4-415D-A6DC-6F9F0652872D}" v="1" dt="2026-09-16T08:27:53.081"/>
    <p1510:client id="{EEEA16A2-D7C3-486C-BF06-79D75F678F38}" v="1" dt="2026-09-16T08:29:01.1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243" autoAdjust="0"/>
  </p:normalViewPr>
  <p:slideViewPr>
    <p:cSldViewPr snapToGrid="0">
      <p:cViewPr varScale="1">
        <p:scale>
          <a:sx n="115" d="100"/>
          <a:sy n="115" d="100"/>
        </p:scale>
        <p:origin x="138" y="186"/>
      </p:cViewPr>
      <p:guideLst>
        <p:guide orient="horz" pos="1729"/>
        <p:guide orient="horz" pos="8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 b="0" i="0">
                <a:latin typeface="Arial" panose="020B0604020202020204" pitchFamily="34" charset="0"/>
              </a:defRPr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 b="0" i="0">
                <a:latin typeface="Arial" panose="020B0604020202020204" pitchFamily="34" charset="0"/>
              </a:defRPr>
            </a:lvl1pPr>
          </a:lstStyle>
          <a:p>
            <a:fld id="{D64BB7CC-EE15-4D18-AA3E-01232B12AA6A}" type="datetimeFigureOut">
              <a:rPr lang="nn-NO" smtClean="0"/>
              <a:pPr/>
              <a:t>16.09.2026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 b="0" i="0">
                <a:latin typeface="Arial" panose="020B0604020202020204" pitchFamily="34" charset="0"/>
              </a:defRPr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 b="0" i="0">
                <a:latin typeface="Arial" panose="020B0604020202020204" pitchFamily="34" charset="0"/>
              </a:defRPr>
            </a:lvl1pPr>
          </a:lstStyle>
          <a:p>
            <a:fld id="{F16396B6-B520-4C76-AFF1-72DD4C01514F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68949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31" algn="l" defTabSz="914263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263" algn="l" defTabSz="914263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394" algn="l" defTabSz="914263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525" algn="l" defTabSz="914263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lsedirektoratet.no/undervisning-rusmidler-skol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300" dirty="0">
                <a:solidFill>
                  <a:srgbClr val="1F3763"/>
                </a:solidFill>
                <a:ea typeface="Yu Gothic Light" panose="020B0300000000000000" pitchFamily="34" charset="-128"/>
                <a:cs typeface="Arial" panose="020B0604020202020204" pitchFamily="34" charset="0"/>
              </a:rPr>
              <a:t>Beskrivelser for gjennomføring finnes på 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  <a:hlinkClick r:id="rId3" tooltip="https://www.helsedirektoratet.no/undervisning-rusmidler-skole"/>
              </a:rPr>
              <a:t>https://www.helsedirektoratet.no/undervisning-rusmidler-skole</a:t>
            </a:r>
            <a:endParaRPr lang="nb-NO" sz="1200" b="0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lang="nb-NO" sz="1300" dirty="0">
              <a:solidFill>
                <a:srgbClr val="1F3763"/>
              </a:solidFill>
              <a:ea typeface="Yu Gothic Light" panose="020B03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t>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02528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nb-NO" sz="1200" b="1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Hva er vape og e-sigaretter?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E-sigaretter, også kalt vape</a:t>
            </a:r>
            <a:r>
              <a:rPr lang="nb-NO" sz="1200" b="0" i="0" u="none" strike="sng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er elektriske enheter som ved oppvarming av en væske danner en aerosol (også kalt damp) som kan inhaleres.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Selve e-sigaretten består som regel av et batteri, en væskebeholder, en varmekilde og et munnstykke. Batteriet varmer opp varmekilden som fordamper væsken.  "Dampen" trekkes så inn gjennom munnstykket. E-sigaretter kommer i mange forskjellige størrelser og former. Noen er for engangsbruk, og noen kan fylles på.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E-sigaretter blir også kalt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vape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puff bars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fordampere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mods  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Vannpipe og oppvarmede tobakksprodukter (</a:t>
            </a:r>
            <a:r>
              <a:rPr lang="nb-NO" sz="1200" b="0" i="0" u="none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heated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  <a:r>
              <a:rPr lang="nb-NO" sz="1200" b="0" i="0" u="none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tobacco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  <a:r>
              <a:rPr lang="nb-NO" sz="1200" b="0" i="0" u="none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products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) regnes ikke som e-sigaretter</a:t>
            </a:r>
            <a:r>
              <a:rPr lang="nb-NO" sz="1200" b="0" i="0" u="none" strike="sng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eller vapes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nb-NO" sz="1200" b="1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Hva inneholder e-væske?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Væsken i e-sigarettene kalles e-væske, e-juice eller e-</a:t>
            </a:r>
            <a:r>
              <a:rPr lang="nb-NO" sz="1200" b="0" i="0" u="none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liquid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 Det er stor variasjon i forskjellige typer e-sigaretter og innhold i væsken. Derfor kan det være vanskelig å vite helt hva man får i seg når man damper. Det kan også være stor variasjon på kvaliteten på det tekniske utstyret.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De vanligste innholdsstoffene i e-væske er 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propylenglykol (PG)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glyserol (VG)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smaksstoffer 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nikotin (i land der det er tillatt) 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Væsken består for det meste av propylenglykol og glyserol. Propylenglykolen bærer smak og gjør at dampen kan svi litt i halsen, som minner om effekten av røyking. Glyserolen har en naturlig søt smak og bidrar til å produsere tykk damp. Noen er allergiske mot propylenglykol og bruker da ren glyserol i e-væsken. Propylenglykol brukes også som et mindre giftig alternativ i frostvæske, i smaksessenser og i røykmaskiner. Glyserol brukes blant annet i mat, kosmetikk og i legemidler. </a:t>
            </a:r>
          </a:p>
          <a:p>
            <a:pPr rtl="0" fontAlgn="base"/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 tillegg kan e-væsken inneholde forurensningsstoffer fra tobakk og nikotin, kalt tobakkspesifikke </a:t>
            </a:r>
            <a:r>
              <a:rPr lang="nb-NO" sz="1200" b="0" i="0" u="none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nitrosaminer</a:t>
            </a:r>
            <a:r>
              <a:rPr lang="nb-NO" sz="1200" b="0" i="0" u="non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(TSNA). Det er også funnet andre stoffer i e-væske som kan være helseskadelige, og det kan slippes ut metaller når væsken fordamper. </a:t>
            </a:r>
          </a:p>
          <a:p>
            <a:endParaRPr lang="nb-NO" u="non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3810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87315-DC0F-F288-EB17-9BE944FA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80A5994-B69F-B213-CF0C-EC4EDF95B9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617DDFE-14B7-C23E-7621-98D5CD871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B83B540-1A67-38D2-0372-5EF33A381D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237810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48283" indent="-247688">
              <a:lnSpc>
                <a:spcPct val="107000"/>
              </a:lnSpc>
              <a:buFont typeface="Wingdings" panose="05000000000000000000" pitchFamily="2" charset="2"/>
              <a:buChar char=""/>
            </a:pPr>
            <a:endParaRPr lang="nb-NO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0710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95">
              <a:lnSpc>
                <a:spcPct val="107000"/>
              </a:lnSpc>
              <a:spcAft>
                <a:spcPts val="867"/>
              </a:spcAft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271296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5439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6BCDB-4D95-CBD7-FEEB-C989A952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97981AFB-3C2C-D962-67F1-3E209F964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1E8AC952-438E-ECC8-8A99-3752ACB7C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11763C5-3936-1BF2-F358-A867AF516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772144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06185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61405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EBAF3-110A-86DB-E09D-EB6E8F869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621B424-68F9-AC1B-265C-A219941BC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C553DE5-781D-9356-D16D-3FBE4096FC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120F303-835E-B71A-A09A-896FB5E287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48785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19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38380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044276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396B6-B520-4C76-AFF1-72DD4C01514F}" type="slidenum">
              <a:rPr lang="nn-NO" smtClean="0"/>
              <a:pPr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35919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B7F4A-7AD7-4CE5-8ACE-4FAD5FFD8E6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2446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B7F4A-7AD7-4CE5-8ACE-4FAD5FFD8E6E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360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B7F4A-7AD7-4CE5-8ACE-4FAD5FFD8E6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1160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B7F4A-7AD7-4CE5-8ACE-4FAD5FFD8E6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6082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20A30-3FDB-B799-9DC8-33772EAC1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8A0C8F5B-A2F3-E6A1-7438-F63B7CC0B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533D9B88-B947-204B-B4B7-61CF80A45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987E1DF-EC76-B76F-82F3-8227C6F34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B7F4A-7AD7-4CE5-8ACE-4FAD5FFD8E6E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2712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D8AA5-0E82-0A85-CB90-96A0A1343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3CB54E4-DF38-1EE0-E1C3-A86A2B2EE5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81EC437A-CDA7-541D-BEE6-8701E0223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D96F1E8-4428-4D74-8D5C-B02E2E9B74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B7F4A-7AD7-4CE5-8ACE-4FAD5FFD8E6E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7252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76D282-1A7E-BAF3-414C-5AE74C59F8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921899" y="4194160"/>
            <a:ext cx="5537397" cy="1766817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E6016F2-4F02-0C41-C685-828A992CFD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5645914" y="11651803"/>
            <a:ext cx="900172" cy="107697"/>
          </a:xfrm>
        </p:spPr>
        <p:txBody>
          <a:bodyPr/>
          <a:lstStyle/>
          <a:p>
            <a:fld id="{B6538009-5973-6547-BFEF-B8A081264031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0B11293-CC87-8EE6-CE36-C0B091CB3E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633413" y="11651803"/>
            <a:ext cx="900172" cy="107697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8043AC9-FCDE-F025-BE86-51E9B87F9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0543307" y="11681180"/>
            <a:ext cx="900172" cy="107697"/>
          </a:xfrm>
        </p:spPr>
        <p:txBody>
          <a:bodyPr/>
          <a:lstStyle/>
          <a:p>
            <a:fld id="{FCE09D23-2DAB-404E-903A-1461E2E4DF8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CF59A01-BDCB-6DF2-CC7E-109B77523C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469880" y="2365"/>
            <a:ext cx="3722120" cy="6858000"/>
          </a:xfrm>
          <a:prstGeom prst="rect">
            <a:avLst/>
          </a:prstGeom>
          <a:solidFill>
            <a:srgbClr val="F5EC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B28B5F0-2497-FD48-E32C-1964D7CC4F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1256" y="2336519"/>
            <a:ext cx="10056664" cy="18466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nb-NO" sz="12000" b="1">
                <a:solidFill>
                  <a:schemeClr val="bg1"/>
                </a:solidFill>
              </a:rPr>
              <a:t>TOBAKKSFRI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9529FAC-282D-8B87-69E3-AF81D364D7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56" y="801102"/>
            <a:ext cx="2565064" cy="335280"/>
          </a:xfrm>
          <a:prstGeom prst="rect">
            <a:avLst/>
          </a:prstGeom>
        </p:spPr>
      </p:pic>
      <p:grpSp>
        <p:nvGrpSpPr>
          <p:cNvPr id="11" name="!!Hoppedame">
            <a:extLst>
              <a:ext uri="{FF2B5EF4-FFF2-40B4-BE49-F238E27FC236}">
                <a16:creationId xmlns:a16="http://schemas.microsoft.com/office/drawing/2014/main" id="{69804AAD-0565-B743-A876-DAB6C9F88D4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043981" y="340169"/>
            <a:ext cx="3510366" cy="6177662"/>
            <a:chOff x="4035408" y="330718"/>
            <a:chExt cx="2737506" cy="4817557"/>
          </a:xfrm>
        </p:grpSpPr>
        <p:sp>
          <p:nvSpPr>
            <p:cNvPr id="12" name="Friform 11">
              <a:extLst>
                <a:ext uri="{FF2B5EF4-FFF2-40B4-BE49-F238E27FC236}">
                  <a16:creationId xmlns:a16="http://schemas.microsoft.com/office/drawing/2014/main" id="{FD0B36EE-C356-A63B-D670-E062886BB0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78869" y="1185921"/>
              <a:ext cx="1161390" cy="849281"/>
            </a:xfrm>
            <a:custGeom>
              <a:avLst/>
              <a:gdLst>
                <a:gd name="connsiteX0" fmla="*/ 0 w 1161390"/>
                <a:gd name="connsiteY0" fmla="*/ 263761 h 849281"/>
                <a:gd name="connsiteX1" fmla="*/ 802371 w 1161390"/>
                <a:gd name="connsiteY1" fmla="*/ 5912 h 849281"/>
                <a:gd name="connsiteX2" fmla="*/ 1161391 w 1161390"/>
                <a:gd name="connsiteY2" fmla="*/ 187300 h 849281"/>
                <a:gd name="connsiteX3" fmla="*/ 834950 w 1161390"/>
                <a:gd name="connsiteY3" fmla="*/ 849282 h 849281"/>
                <a:gd name="connsiteX4" fmla="*/ 0 w 1161390"/>
                <a:gd name="connsiteY4" fmla="*/ 263761 h 849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1390" h="849281">
                  <a:moveTo>
                    <a:pt x="0" y="263761"/>
                  </a:moveTo>
                  <a:cubicBezTo>
                    <a:pt x="310896" y="458622"/>
                    <a:pt x="574704" y="402887"/>
                    <a:pt x="802371" y="5912"/>
                  </a:cubicBezTo>
                  <a:cubicBezTo>
                    <a:pt x="897518" y="-26603"/>
                    <a:pt x="1157731" y="80753"/>
                    <a:pt x="1161391" y="187300"/>
                  </a:cubicBezTo>
                  <a:cubicBezTo>
                    <a:pt x="907525" y="560634"/>
                    <a:pt x="1086064" y="669383"/>
                    <a:pt x="834950" y="849282"/>
                  </a:cubicBezTo>
                  <a:cubicBezTo>
                    <a:pt x="686627" y="695550"/>
                    <a:pt x="169956" y="965285"/>
                    <a:pt x="0" y="2637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Friform 12">
              <a:extLst>
                <a:ext uri="{FF2B5EF4-FFF2-40B4-BE49-F238E27FC236}">
                  <a16:creationId xmlns:a16="http://schemas.microsoft.com/office/drawing/2014/main" id="{115465B0-66A7-E1C9-2CC6-BC0A8CA486E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2017802">
              <a:off x="4225299" y="750472"/>
              <a:ext cx="281619" cy="96118"/>
            </a:xfrm>
            <a:custGeom>
              <a:avLst/>
              <a:gdLst>
                <a:gd name="connsiteX0" fmla="*/ 281620 w 281619"/>
                <a:gd name="connsiteY0" fmla="*/ 48059 h 96118"/>
                <a:gd name="connsiteX1" fmla="*/ 140810 w 281619"/>
                <a:gd name="connsiteY1" fmla="*/ 96119 h 96118"/>
                <a:gd name="connsiteX2" fmla="*/ 0 w 281619"/>
                <a:gd name="connsiteY2" fmla="*/ 48059 h 96118"/>
                <a:gd name="connsiteX3" fmla="*/ 140810 w 281619"/>
                <a:gd name="connsiteY3" fmla="*/ 0 h 96118"/>
                <a:gd name="connsiteX4" fmla="*/ 281620 w 281619"/>
                <a:gd name="connsiteY4" fmla="*/ 48059 h 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619" h="96118">
                  <a:moveTo>
                    <a:pt x="281620" y="48059"/>
                  </a:moveTo>
                  <a:cubicBezTo>
                    <a:pt x="281620" y="74602"/>
                    <a:pt x="218577" y="96119"/>
                    <a:pt x="140810" y="96119"/>
                  </a:cubicBezTo>
                  <a:cubicBezTo>
                    <a:pt x="63043" y="96119"/>
                    <a:pt x="0" y="74602"/>
                    <a:pt x="0" y="48059"/>
                  </a:cubicBezTo>
                  <a:cubicBezTo>
                    <a:pt x="0" y="21517"/>
                    <a:pt x="63043" y="0"/>
                    <a:pt x="140810" y="0"/>
                  </a:cubicBezTo>
                  <a:cubicBezTo>
                    <a:pt x="218577" y="0"/>
                    <a:pt x="281620" y="21517"/>
                    <a:pt x="281620" y="48059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4" name="Friform 13">
              <a:extLst>
                <a:ext uri="{FF2B5EF4-FFF2-40B4-BE49-F238E27FC236}">
                  <a16:creationId xmlns:a16="http://schemas.microsoft.com/office/drawing/2014/main" id="{3B156456-D810-E909-8B16-554AEEDA92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92790" y="330718"/>
              <a:ext cx="146543" cy="123671"/>
            </a:xfrm>
            <a:custGeom>
              <a:avLst/>
              <a:gdLst>
                <a:gd name="connsiteX0" fmla="*/ 92515 w 146543"/>
                <a:gd name="connsiteY0" fmla="*/ 116162 h 123671"/>
                <a:gd name="connsiteX1" fmla="*/ 72080 w 146543"/>
                <a:gd name="connsiteY1" fmla="*/ 123254 h 123671"/>
                <a:gd name="connsiteX2" fmla="*/ 63336 w 146543"/>
                <a:gd name="connsiteY2" fmla="*/ 98965 h 123671"/>
                <a:gd name="connsiteX3" fmla="*/ 44747 w 146543"/>
                <a:gd name="connsiteY3" fmla="*/ 111596 h 123671"/>
                <a:gd name="connsiteX4" fmla="*/ 33833 w 146543"/>
                <a:gd name="connsiteY4" fmla="*/ 110074 h 123671"/>
                <a:gd name="connsiteX5" fmla="*/ 27713 w 146543"/>
                <a:gd name="connsiteY5" fmla="*/ 85267 h 123671"/>
                <a:gd name="connsiteX6" fmla="*/ 12848 w 146543"/>
                <a:gd name="connsiteY6" fmla="*/ 93752 h 123671"/>
                <a:gd name="connsiteX7" fmla="*/ 3877 w 146543"/>
                <a:gd name="connsiteY7" fmla="*/ 91744 h 123671"/>
                <a:gd name="connsiteX8" fmla="*/ 282 w 146543"/>
                <a:gd name="connsiteY8" fmla="*/ 78952 h 123671"/>
                <a:gd name="connsiteX9" fmla="*/ 11261 w 146543"/>
                <a:gd name="connsiteY9" fmla="*/ 43490 h 123671"/>
                <a:gd name="connsiteX10" fmla="*/ 35323 w 146543"/>
                <a:gd name="connsiteY10" fmla="*/ 8417 h 123671"/>
                <a:gd name="connsiteX11" fmla="*/ 80662 w 146543"/>
                <a:gd name="connsiteY11" fmla="*/ 9000 h 123671"/>
                <a:gd name="connsiteX12" fmla="*/ 93422 w 146543"/>
                <a:gd name="connsiteY12" fmla="*/ 23023 h 123671"/>
                <a:gd name="connsiteX13" fmla="*/ 120593 w 146543"/>
                <a:gd name="connsiteY13" fmla="*/ 49773 h 123671"/>
                <a:gd name="connsiteX14" fmla="*/ 144169 w 146543"/>
                <a:gd name="connsiteY14" fmla="*/ 65479 h 123671"/>
                <a:gd name="connsiteX15" fmla="*/ 140056 w 146543"/>
                <a:gd name="connsiteY15" fmla="*/ 84943 h 123671"/>
                <a:gd name="connsiteX16" fmla="*/ 92515 w 146543"/>
                <a:gd name="connsiteY16" fmla="*/ 116130 h 123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6543" h="123671">
                  <a:moveTo>
                    <a:pt x="92515" y="116162"/>
                  </a:moveTo>
                  <a:cubicBezTo>
                    <a:pt x="86912" y="121149"/>
                    <a:pt x="79367" y="124971"/>
                    <a:pt x="72080" y="123254"/>
                  </a:cubicBezTo>
                  <a:cubicBezTo>
                    <a:pt x="62138" y="120923"/>
                    <a:pt x="57183" y="107094"/>
                    <a:pt x="63336" y="98965"/>
                  </a:cubicBezTo>
                  <a:cubicBezTo>
                    <a:pt x="58025" y="104374"/>
                    <a:pt x="52487" y="109912"/>
                    <a:pt x="44747" y="111596"/>
                  </a:cubicBezTo>
                  <a:cubicBezTo>
                    <a:pt x="41055" y="112405"/>
                    <a:pt x="37072" y="112017"/>
                    <a:pt x="33833" y="110074"/>
                  </a:cubicBezTo>
                  <a:cubicBezTo>
                    <a:pt x="25543" y="105119"/>
                    <a:pt x="26288" y="94237"/>
                    <a:pt x="27713" y="85267"/>
                  </a:cubicBezTo>
                  <a:cubicBezTo>
                    <a:pt x="23308" y="89023"/>
                    <a:pt x="18677" y="92877"/>
                    <a:pt x="12848" y="93752"/>
                  </a:cubicBezTo>
                  <a:cubicBezTo>
                    <a:pt x="9706" y="94205"/>
                    <a:pt x="6436" y="93590"/>
                    <a:pt x="3877" y="91744"/>
                  </a:cubicBezTo>
                  <a:cubicBezTo>
                    <a:pt x="-592" y="88440"/>
                    <a:pt x="-203" y="83485"/>
                    <a:pt x="282" y="78952"/>
                  </a:cubicBezTo>
                  <a:cubicBezTo>
                    <a:pt x="1740" y="64605"/>
                    <a:pt x="6792" y="57189"/>
                    <a:pt x="11261" y="43490"/>
                  </a:cubicBezTo>
                  <a:cubicBezTo>
                    <a:pt x="15762" y="29791"/>
                    <a:pt x="23535" y="16708"/>
                    <a:pt x="35323" y="8417"/>
                  </a:cubicBezTo>
                  <a:cubicBezTo>
                    <a:pt x="51354" y="-2853"/>
                    <a:pt x="70331" y="-2950"/>
                    <a:pt x="80662" y="9000"/>
                  </a:cubicBezTo>
                  <a:cubicBezTo>
                    <a:pt x="84807" y="13761"/>
                    <a:pt x="89082" y="18456"/>
                    <a:pt x="93422" y="23023"/>
                  </a:cubicBezTo>
                  <a:cubicBezTo>
                    <a:pt x="114213" y="28042"/>
                    <a:pt x="113468" y="36462"/>
                    <a:pt x="120593" y="49773"/>
                  </a:cubicBezTo>
                  <a:cubicBezTo>
                    <a:pt x="128819" y="51036"/>
                    <a:pt x="140380" y="60557"/>
                    <a:pt x="144169" y="65479"/>
                  </a:cubicBezTo>
                  <a:cubicBezTo>
                    <a:pt x="149059" y="71859"/>
                    <a:pt x="145756" y="79275"/>
                    <a:pt x="140056" y="84943"/>
                  </a:cubicBezTo>
                  <a:cubicBezTo>
                    <a:pt x="130082" y="94917"/>
                    <a:pt x="98118" y="111142"/>
                    <a:pt x="92515" y="116130"/>
                  </a:cubicBez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Friform 14">
              <a:extLst>
                <a:ext uri="{FF2B5EF4-FFF2-40B4-BE49-F238E27FC236}">
                  <a16:creationId xmlns:a16="http://schemas.microsoft.com/office/drawing/2014/main" id="{A87C6DAA-F72B-4874-5E25-D65BB056B0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10778" y="386514"/>
              <a:ext cx="374076" cy="530433"/>
            </a:xfrm>
            <a:custGeom>
              <a:avLst/>
              <a:gdLst>
                <a:gd name="connsiteX0" fmla="*/ 276956 w 374076"/>
                <a:gd name="connsiteY0" fmla="*/ 83003 h 530433"/>
                <a:gd name="connsiteX1" fmla="*/ 368055 w 374076"/>
                <a:gd name="connsiteY1" fmla="*/ 17035 h 530433"/>
                <a:gd name="connsiteX2" fmla="*/ 371909 w 374076"/>
                <a:gd name="connsiteY2" fmla="*/ 17326 h 530433"/>
                <a:gd name="connsiteX3" fmla="*/ 374015 w 374076"/>
                <a:gd name="connsiteY3" fmla="*/ 23414 h 530433"/>
                <a:gd name="connsiteX4" fmla="*/ 332821 w 374076"/>
                <a:gd name="connsiteY4" fmla="*/ 80703 h 530433"/>
                <a:gd name="connsiteX5" fmla="*/ 327153 w 374076"/>
                <a:gd name="connsiteY5" fmla="*/ 113121 h 530433"/>
                <a:gd name="connsiteX6" fmla="*/ 268569 w 374076"/>
                <a:gd name="connsiteY6" fmla="*/ 165390 h 530433"/>
                <a:gd name="connsiteX7" fmla="*/ 189290 w 374076"/>
                <a:gd name="connsiteY7" fmla="*/ 186635 h 530433"/>
                <a:gd name="connsiteX8" fmla="*/ 164354 w 374076"/>
                <a:gd name="connsiteY8" fmla="*/ 208397 h 530433"/>
                <a:gd name="connsiteX9" fmla="*/ 162540 w 374076"/>
                <a:gd name="connsiteY9" fmla="*/ 227958 h 530433"/>
                <a:gd name="connsiteX10" fmla="*/ 177016 w 374076"/>
                <a:gd name="connsiteY10" fmla="*/ 366598 h 530433"/>
                <a:gd name="connsiteX11" fmla="*/ 117784 w 374076"/>
                <a:gd name="connsiteY11" fmla="*/ 501838 h 530433"/>
                <a:gd name="connsiteX12" fmla="*/ 0 w 374076"/>
                <a:gd name="connsiteY12" fmla="*/ 530434 h 530433"/>
                <a:gd name="connsiteX13" fmla="*/ 24483 w 374076"/>
                <a:gd name="connsiteY13" fmla="*/ 297489 h 530433"/>
                <a:gd name="connsiteX14" fmla="*/ 56026 w 374076"/>
                <a:gd name="connsiteY14" fmla="*/ 137733 h 530433"/>
                <a:gd name="connsiteX15" fmla="*/ 72704 w 374076"/>
                <a:gd name="connsiteY15" fmla="*/ 102175 h 530433"/>
                <a:gd name="connsiteX16" fmla="*/ 113445 w 374076"/>
                <a:gd name="connsiteY16" fmla="*/ 67296 h 530433"/>
                <a:gd name="connsiteX17" fmla="*/ 164224 w 374076"/>
                <a:gd name="connsiteY17" fmla="*/ 30636 h 530433"/>
                <a:gd name="connsiteX18" fmla="*/ 193241 w 374076"/>
                <a:gd name="connsiteY18" fmla="*/ 0 h 530433"/>
                <a:gd name="connsiteX19" fmla="*/ 326408 w 374076"/>
                <a:gd name="connsiteY19" fmla="*/ 24807 h 530433"/>
                <a:gd name="connsiteX20" fmla="*/ 276860 w 374076"/>
                <a:gd name="connsiteY20" fmla="*/ 83003 h 53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4076" h="530433">
                  <a:moveTo>
                    <a:pt x="276956" y="83003"/>
                  </a:moveTo>
                  <a:cubicBezTo>
                    <a:pt x="299885" y="52043"/>
                    <a:pt x="329971" y="22637"/>
                    <a:pt x="368055" y="17035"/>
                  </a:cubicBezTo>
                  <a:cubicBezTo>
                    <a:pt x="369351" y="16840"/>
                    <a:pt x="370744" y="16711"/>
                    <a:pt x="371909" y="17326"/>
                  </a:cubicBezTo>
                  <a:cubicBezTo>
                    <a:pt x="373917" y="18395"/>
                    <a:pt x="374241" y="21147"/>
                    <a:pt x="374015" y="23414"/>
                  </a:cubicBezTo>
                  <a:cubicBezTo>
                    <a:pt x="371650" y="47250"/>
                    <a:pt x="341630" y="58455"/>
                    <a:pt x="332821" y="80703"/>
                  </a:cubicBezTo>
                  <a:cubicBezTo>
                    <a:pt x="328772" y="90937"/>
                    <a:pt x="329679" y="102401"/>
                    <a:pt x="327153" y="113121"/>
                  </a:cubicBezTo>
                  <a:cubicBezTo>
                    <a:pt x="320871" y="139774"/>
                    <a:pt x="294671" y="157100"/>
                    <a:pt x="268569" y="165390"/>
                  </a:cubicBezTo>
                  <a:cubicBezTo>
                    <a:pt x="242466" y="173713"/>
                    <a:pt x="214486" y="175883"/>
                    <a:pt x="189290" y="186635"/>
                  </a:cubicBezTo>
                  <a:cubicBezTo>
                    <a:pt x="178830" y="191072"/>
                    <a:pt x="168305" y="197775"/>
                    <a:pt x="164354" y="208397"/>
                  </a:cubicBezTo>
                  <a:cubicBezTo>
                    <a:pt x="162054" y="214583"/>
                    <a:pt x="162281" y="221384"/>
                    <a:pt x="162540" y="227958"/>
                  </a:cubicBezTo>
                  <a:cubicBezTo>
                    <a:pt x="163998" y="266010"/>
                    <a:pt x="175559" y="328546"/>
                    <a:pt x="177016" y="366598"/>
                  </a:cubicBezTo>
                  <a:lnTo>
                    <a:pt x="117784" y="501838"/>
                  </a:lnTo>
                  <a:lnTo>
                    <a:pt x="0" y="530434"/>
                  </a:lnTo>
                  <a:cubicBezTo>
                    <a:pt x="5052" y="475833"/>
                    <a:pt x="17715" y="351895"/>
                    <a:pt x="24483" y="297489"/>
                  </a:cubicBezTo>
                  <a:cubicBezTo>
                    <a:pt x="31219" y="243535"/>
                    <a:pt x="38862" y="189323"/>
                    <a:pt x="56026" y="137733"/>
                  </a:cubicBezTo>
                  <a:cubicBezTo>
                    <a:pt x="60171" y="125265"/>
                    <a:pt x="64964" y="112797"/>
                    <a:pt x="72704" y="102175"/>
                  </a:cubicBezTo>
                  <a:cubicBezTo>
                    <a:pt x="83294" y="87634"/>
                    <a:pt x="98645" y="77465"/>
                    <a:pt x="113445" y="67296"/>
                  </a:cubicBezTo>
                  <a:cubicBezTo>
                    <a:pt x="130673" y="55475"/>
                    <a:pt x="147611" y="43266"/>
                    <a:pt x="164224" y="30636"/>
                  </a:cubicBezTo>
                  <a:lnTo>
                    <a:pt x="193241" y="0"/>
                  </a:lnTo>
                  <a:lnTo>
                    <a:pt x="326408" y="24807"/>
                  </a:lnTo>
                  <a:lnTo>
                    <a:pt x="276860" y="83003"/>
                  </a:ln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6" name="Friform 15">
              <a:extLst>
                <a:ext uri="{FF2B5EF4-FFF2-40B4-BE49-F238E27FC236}">
                  <a16:creationId xmlns:a16="http://schemas.microsoft.com/office/drawing/2014/main" id="{782D930B-CD6E-F871-418C-F09737F313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0730" y="361350"/>
              <a:ext cx="59232" cy="57582"/>
            </a:xfrm>
            <a:custGeom>
              <a:avLst/>
              <a:gdLst>
                <a:gd name="connsiteX0" fmla="*/ 59232 w 59232"/>
                <a:gd name="connsiteY0" fmla="*/ 358 h 57582"/>
                <a:gd name="connsiteX1" fmla="*/ 0 w 59232"/>
                <a:gd name="connsiteY1" fmla="*/ 57582 h 57582"/>
                <a:gd name="connsiteX2" fmla="*/ 32935 w 59232"/>
                <a:gd name="connsiteY2" fmla="*/ 22995 h 57582"/>
                <a:gd name="connsiteX3" fmla="*/ 59232 w 59232"/>
                <a:gd name="connsiteY3" fmla="*/ 358 h 57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232" h="57582">
                  <a:moveTo>
                    <a:pt x="59232" y="358"/>
                  </a:moveTo>
                  <a:cubicBezTo>
                    <a:pt x="38409" y="-3496"/>
                    <a:pt x="4663" y="24323"/>
                    <a:pt x="0" y="57582"/>
                  </a:cubicBezTo>
                  <a:cubicBezTo>
                    <a:pt x="0" y="57582"/>
                    <a:pt x="25616" y="28986"/>
                    <a:pt x="32935" y="22995"/>
                  </a:cubicBezTo>
                  <a:cubicBezTo>
                    <a:pt x="40255" y="17004"/>
                    <a:pt x="59232" y="358"/>
                    <a:pt x="59232" y="358"/>
                  </a:cubicBez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7" name="Friform 16">
              <a:extLst>
                <a:ext uri="{FF2B5EF4-FFF2-40B4-BE49-F238E27FC236}">
                  <a16:creationId xmlns:a16="http://schemas.microsoft.com/office/drawing/2014/main" id="{1144371F-E9C1-3705-9889-D603ECF1E5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56126" y="389688"/>
              <a:ext cx="50909" cy="39995"/>
            </a:xfrm>
            <a:custGeom>
              <a:avLst/>
              <a:gdLst>
                <a:gd name="connsiteX0" fmla="*/ 50909 w 50909"/>
                <a:gd name="connsiteY0" fmla="*/ 0 h 39995"/>
                <a:gd name="connsiteX1" fmla="*/ 0 w 50909"/>
                <a:gd name="connsiteY1" fmla="*/ 39995 h 39995"/>
                <a:gd name="connsiteX2" fmla="*/ 28499 w 50909"/>
                <a:gd name="connsiteY2" fmla="*/ 20014 h 39995"/>
                <a:gd name="connsiteX3" fmla="*/ 50909 w 50909"/>
                <a:gd name="connsiteY3" fmla="*/ 32 h 3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909" h="39995">
                  <a:moveTo>
                    <a:pt x="50909" y="0"/>
                  </a:moveTo>
                  <a:cubicBezTo>
                    <a:pt x="33486" y="0"/>
                    <a:pt x="8938" y="16257"/>
                    <a:pt x="0" y="39995"/>
                  </a:cubicBezTo>
                  <a:cubicBezTo>
                    <a:pt x="0" y="39995"/>
                    <a:pt x="23155" y="24062"/>
                    <a:pt x="28499" y="20014"/>
                  </a:cubicBezTo>
                  <a:cubicBezTo>
                    <a:pt x="33810" y="15966"/>
                    <a:pt x="50909" y="32"/>
                    <a:pt x="50909" y="32"/>
                  </a:cubicBez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8" name="Friform 17">
              <a:extLst>
                <a:ext uri="{FF2B5EF4-FFF2-40B4-BE49-F238E27FC236}">
                  <a16:creationId xmlns:a16="http://schemas.microsoft.com/office/drawing/2014/main" id="{59BB62F0-E896-F162-8D22-F0A1511CC7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39735" y="465222"/>
              <a:ext cx="101267" cy="25312"/>
            </a:xfrm>
            <a:custGeom>
              <a:avLst/>
              <a:gdLst>
                <a:gd name="connsiteX0" fmla="*/ 101268 w 101267"/>
                <a:gd name="connsiteY0" fmla="*/ 10416 h 25312"/>
                <a:gd name="connsiteX1" fmla="*/ 0 w 101267"/>
                <a:gd name="connsiteY1" fmla="*/ 25313 h 25312"/>
                <a:gd name="connsiteX2" fmla="*/ 101268 w 101267"/>
                <a:gd name="connsiteY2" fmla="*/ 10416 h 2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67" h="25312">
                  <a:moveTo>
                    <a:pt x="101268" y="10416"/>
                  </a:moveTo>
                  <a:cubicBezTo>
                    <a:pt x="41906" y="-18860"/>
                    <a:pt x="3757" y="22592"/>
                    <a:pt x="0" y="25313"/>
                  </a:cubicBezTo>
                  <a:lnTo>
                    <a:pt x="101268" y="10416"/>
                  </a:ln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9" name="Friform 18">
              <a:extLst>
                <a:ext uri="{FF2B5EF4-FFF2-40B4-BE49-F238E27FC236}">
                  <a16:creationId xmlns:a16="http://schemas.microsoft.com/office/drawing/2014/main" id="{AC1D0F41-6F2A-5775-58C5-D8A1F064BE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70056" y="424405"/>
              <a:ext cx="60944" cy="83358"/>
            </a:xfrm>
            <a:custGeom>
              <a:avLst/>
              <a:gdLst>
                <a:gd name="connsiteX0" fmla="*/ 60944 w 60944"/>
                <a:gd name="connsiteY0" fmla="*/ 0 h 83358"/>
                <a:gd name="connsiteX1" fmla="*/ 7412 w 60944"/>
                <a:gd name="connsiteY1" fmla="*/ 50909 h 83358"/>
                <a:gd name="connsiteX2" fmla="*/ 417 w 60944"/>
                <a:gd name="connsiteY2" fmla="*/ 83359 h 83358"/>
                <a:gd name="connsiteX3" fmla="*/ 26357 w 60944"/>
                <a:gd name="connsiteY3" fmla="*/ 47444 h 83358"/>
                <a:gd name="connsiteX4" fmla="*/ 60944 w 60944"/>
                <a:gd name="connsiteY4" fmla="*/ 32 h 8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" h="83358">
                  <a:moveTo>
                    <a:pt x="60944" y="0"/>
                  </a:moveTo>
                  <a:cubicBezTo>
                    <a:pt x="60944" y="0"/>
                    <a:pt x="17386" y="31446"/>
                    <a:pt x="7412" y="50909"/>
                  </a:cubicBezTo>
                  <a:cubicBezTo>
                    <a:pt x="-2563" y="70373"/>
                    <a:pt x="417" y="83359"/>
                    <a:pt x="417" y="83359"/>
                  </a:cubicBezTo>
                  <a:cubicBezTo>
                    <a:pt x="417" y="83359"/>
                    <a:pt x="19880" y="57419"/>
                    <a:pt x="26357" y="47444"/>
                  </a:cubicBezTo>
                  <a:cubicBezTo>
                    <a:pt x="32834" y="37469"/>
                    <a:pt x="60944" y="32"/>
                    <a:pt x="60944" y="32"/>
                  </a:cubicBez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0" name="Friform 19">
              <a:extLst>
                <a:ext uri="{FF2B5EF4-FFF2-40B4-BE49-F238E27FC236}">
                  <a16:creationId xmlns:a16="http://schemas.microsoft.com/office/drawing/2014/main" id="{7F4A4A3A-5867-67F7-84B8-33E3733F26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89776" y="401638"/>
              <a:ext cx="108515" cy="58269"/>
            </a:xfrm>
            <a:custGeom>
              <a:avLst/>
              <a:gdLst>
                <a:gd name="connsiteX0" fmla="*/ 6697 w 108515"/>
                <a:gd name="connsiteY0" fmla="*/ 0 h 58269"/>
                <a:gd name="connsiteX1" fmla="*/ 6924 w 108515"/>
                <a:gd name="connsiteY1" fmla="*/ 20824 h 58269"/>
                <a:gd name="connsiteX2" fmla="*/ 30986 w 108515"/>
                <a:gd name="connsiteY2" fmla="*/ 17294 h 58269"/>
                <a:gd name="connsiteX3" fmla="*/ 40636 w 108515"/>
                <a:gd name="connsiteY3" fmla="*/ 37599 h 58269"/>
                <a:gd name="connsiteX4" fmla="*/ 66383 w 108515"/>
                <a:gd name="connsiteY4" fmla="*/ 28045 h 58269"/>
                <a:gd name="connsiteX5" fmla="*/ 74576 w 108515"/>
                <a:gd name="connsiteY5" fmla="*/ 48578 h 58269"/>
                <a:gd name="connsiteX6" fmla="*/ 108515 w 108515"/>
                <a:gd name="connsiteY6" fmla="*/ 44594 h 58269"/>
                <a:gd name="connsiteX7" fmla="*/ 66383 w 108515"/>
                <a:gd name="connsiteY7" fmla="*/ 57581 h 58269"/>
                <a:gd name="connsiteX8" fmla="*/ 60618 w 108515"/>
                <a:gd name="connsiteY8" fmla="*/ 37631 h 58269"/>
                <a:gd name="connsiteX9" fmla="*/ 32670 w 108515"/>
                <a:gd name="connsiteY9" fmla="*/ 46958 h 58269"/>
                <a:gd name="connsiteX10" fmla="*/ 27359 w 108515"/>
                <a:gd name="connsiteY10" fmla="*/ 22831 h 58269"/>
                <a:gd name="connsiteX11" fmla="*/ 8122 w 108515"/>
                <a:gd name="connsiteY11" fmla="*/ 30992 h 58269"/>
                <a:gd name="connsiteX12" fmla="*/ 6729 w 108515"/>
                <a:gd name="connsiteY12" fmla="*/ 65 h 58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515" h="58269">
                  <a:moveTo>
                    <a:pt x="6697" y="0"/>
                  </a:moveTo>
                  <a:cubicBezTo>
                    <a:pt x="6697" y="0"/>
                    <a:pt x="-3181" y="15059"/>
                    <a:pt x="6924" y="20824"/>
                  </a:cubicBezTo>
                  <a:cubicBezTo>
                    <a:pt x="17028" y="26620"/>
                    <a:pt x="30986" y="17294"/>
                    <a:pt x="30986" y="17294"/>
                  </a:cubicBezTo>
                  <a:cubicBezTo>
                    <a:pt x="30986" y="17294"/>
                    <a:pt x="30306" y="34911"/>
                    <a:pt x="40636" y="37599"/>
                  </a:cubicBezTo>
                  <a:cubicBezTo>
                    <a:pt x="50935" y="40255"/>
                    <a:pt x="66383" y="28045"/>
                    <a:pt x="66383" y="28045"/>
                  </a:cubicBezTo>
                  <a:cubicBezTo>
                    <a:pt x="66383" y="28045"/>
                    <a:pt x="59614" y="45922"/>
                    <a:pt x="74576" y="48578"/>
                  </a:cubicBezTo>
                  <a:cubicBezTo>
                    <a:pt x="89538" y="51233"/>
                    <a:pt x="108515" y="44594"/>
                    <a:pt x="108515" y="44594"/>
                  </a:cubicBezTo>
                  <a:cubicBezTo>
                    <a:pt x="108515" y="44594"/>
                    <a:pt x="79142" y="61888"/>
                    <a:pt x="66383" y="57581"/>
                  </a:cubicBezTo>
                  <a:cubicBezTo>
                    <a:pt x="53623" y="53241"/>
                    <a:pt x="60618" y="37631"/>
                    <a:pt x="60618" y="37631"/>
                  </a:cubicBezTo>
                  <a:cubicBezTo>
                    <a:pt x="60618" y="37631"/>
                    <a:pt x="43000" y="51265"/>
                    <a:pt x="32670" y="46958"/>
                  </a:cubicBezTo>
                  <a:cubicBezTo>
                    <a:pt x="22371" y="42619"/>
                    <a:pt x="27359" y="22831"/>
                    <a:pt x="27359" y="22831"/>
                  </a:cubicBezTo>
                  <a:cubicBezTo>
                    <a:pt x="27359" y="22831"/>
                    <a:pt x="19878" y="36498"/>
                    <a:pt x="8122" y="30992"/>
                  </a:cubicBezTo>
                  <a:cubicBezTo>
                    <a:pt x="-9301" y="22831"/>
                    <a:pt x="6729" y="65"/>
                    <a:pt x="6729" y="65"/>
                  </a:cubicBez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1" name="Friform 20">
              <a:extLst>
                <a:ext uri="{FF2B5EF4-FFF2-40B4-BE49-F238E27FC236}">
                  <a16:creationId xmlns:a16="http://schemas.microsoft.com/office/drawing/2014/main" id="{EAB3DC67-380B-3ECE-F71F-1E1FDCDCDB7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48857" y="727075"/>
              <a:ext cx="700323" cy="1245415"/>
            </a:xfrm>
            <a:custGeom>
              <a:avLst/>
              <a:gdLst>
                <a:gd name="connsiteX0" fmla="*/ 698059 w 700323"/>
                <a:gd name="connsiteY0" fmla="*/ 851790 h 1245415"/>
                <a:gd name="connsiteX1" fmla="*/ 662047 w 700323"/>
                <a:gd name="connsiteY1" fmla="*/ 839193 h 1245415"/>
                <a:gd name="connsiteX2" fmla="*/ 567741 w 700323"/>
                <a:gd name="connsiteY2" fmla="*/ 828311 h 1245415"/>
                <a:gd name="connsiteX3" fmla="*/ 410869 w 700323"/>
                <a:gd name="connsiteY3" fmla="*/ 723902 h 1245415"/>
                <a:gd name="connsiteX4" fmla="*/ 341759 w 700323"/>
                <a:gd name="connsiteY4" fmla="*/ 557799 h 1245415"/>
                <a:gd name="connsiteX5" fmla="*/ 299756 w 700323"/>
                <a:gd name="connsiteY5" fmla="*/ 394741 h 1245415"/>
                <a:gd name="connsiteX6" fmla="*/ 237123 w 700323"/>
                <a:gd name="connsiteY6" fmla="*/ 0 h 1245415"/>
                <a:gd name="connsiteX7" fmla="*/ 143854 w 700323"/>
                <a:gd name="connsiteY7" fmla="*/ 111340 h 1245415"/>
                <a:gd name="connsiteX8" fmla="*/ 0 w 700323"/>
                <a:gd name="connsiteY8" fmla="*/ 149327 h 1245415"/>
                <a:gd name="connsiteX9" fmla="*/ 74421 w 700323"/>
                <a:gd name="connsiteY9" fmla="*/ 583610 h 1245415"/>
                <a:gd name="connsiteX10" fmla="*/ 98127 w 700323"/>
                <a:gd name="connsiteY10" fmla="*/ 714348 h 1245415"/>
                <a:gd name="connsiteX11" fmla="*/ 218793 w 700323"/>
                <a:gd name="connsiteY11" fmla="*/ 993216 h 1245415"/>
                <a:gd name="connsiteX12" fmla="*/ 65936 w 700323"/>
                <a:gd name="connsiteY12" fmla="*/ 1213822 h 1245415"/>
                <a:gd name="connsiteX13" fmla="*/ 270641 w 700323"/>
                <a:gd name="connsiteY13" fmla="*/ 1213822 h 1245415"/>
                <a:gd name="connsiteX14" fmla="*/ 312839 w 700323"/>
                <a:gd name="connsiteY14" fmla="*/ 1064365 h 1245415"/>
                <a:gd name="connsiteX15" fmla="*/ 389009 w 700323"/>
                <a:gd name="connsiteY15" fmla="*/ 991661 h 1245415"/>
                <a:gd name="connsiteX16" fmla="*/ 497952 w 700323"/>
                <a:gd name="connsiteY16" fmla="*/ 924495 h 1245415"/>
                <a:gd name="connsiteX17" fmla="*/ 639572 w 700323"/>
                <a:gd name="connsiteY17" fmla="*/ 869505 h 1245415"/>
                <a:gd name="connsiteX18" fmla="*/ 698059 w 700323"/>
                <a:gd name="connsiteY18" fmla="*/ 851855 h 1245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00323" h="1245415">
                  <a:moveTo>
                    <a:pt x="698059" y="851790"/>
                  </a:moveTo>
                  <a:cubicBezTo>
                    <a:pt x="694269" y="850722"/>
                    <a:pt x="683583" y="841557"/>
                    <a:pt x="662047" y="839193"/>
                  </a:cubicBezTo>
                  <a:cubicBezTo>
                    <a:pt x="624286" y="835047"/>
                    <a:pt x="574802" y="830092"/>
                    <a:pt x="567741" y="828311"/>
                  </a:cubicBezTo>
                  <a:cubicBezTo>
                    <a:pt x="502259" y="811568"/>
                    <a:pt x="440144" y="784818"/>
                    <a:pt x="410869" y="723902"/>
                  </a:cubicBezTo>
                  <a:cubicBezTo>
                    <a:pt x="384248" y="668459"/>
                    <a:pt x="360089" y="610943"/>
                    <a:pt x="341759" y="557799"/>
                  </a:cubicBezTo>
                  <a:cubicBezTo>
                    <a:pt x="323429" y="504720"/>
                    <a:pt x="311155" y="449731"/>
                    <a:pt x="299756" y="394741"/>
                  </a:cubicBezTo>
                  <a:cubicBezTo>
                    <a:pt x="273653" y="268893"/>
                    <a:pt x="254287" y="127370"/>
                    <a:pt x="237123" y="0"/>
                  </a:cubicBezTo>
                  <a:cubicBezTo>
                    <a:pt x="240264" y="23058"/>
                    <a:pt x="208592" y="68268"/>
                    <a:pt x="143854" y="111340"/>
                  </a:cubicBezTo>
                  <a:cubicBezTo>
                    <a:pt x="79084" y="154412"/>
                    <a:pt x="14670" y="171414"/>
                    <a:pt x="0" y="149327"/>
                  </a:cubicBezTo>
                  <a:cubicBezTo>
                    <a:pt x="30701" y="297521"/>
                    <a:pt x="55346" y="433473"/>
                    <a:pt x="74421" y="583610"/>
                  </a:cubicBezTo>
                  <a:cubicBezTo>
                    <a:pt x="80023" y="627621"/>
                    <a:pt x="85173" y="671956"/>
                    <a:pt x="98127" y="714348"/>
                  </a:cubicBezTo>
                  <a:cubicBezTo>
                    <a:pt x="118756" y="781871"/>
                    <a:pt x="177081" y="899429"/>
                    <a:pt x="218793" y="993216"/>
                  </a:cubicBezTo>
                  <a:cubicBezTo>
                    <a:pt x="190294" y="1068414"/>
                    <a:pt x="147222" y="1166249"/>
                    <a:pt x="65936" y="1213822"/>
                  </a:cubicBezTo>
                  <a:cubicBezTo>
                    <a:pt x="103243" y="1284907"/>
                    <a:pt x="270641" y="1213822"/>
                    <a:pt x="270641" y="1213822"/>
                  </a:cubicBezTo>
                  <a:lnTo>
                    <a:pt x="312839" y="1064365"/>
                  </a:lnTo>
                  <a:lnTo>
                    <a:pt x="389009" y="991661"/>
                  </a:lnTo>
                  <a:lnTo>
                    <a:pt x="497952" y="924495"/>
                  </a:lnTo>
                  <a:lnTo>
                    <a:pt x="639572" y="869505"/>
                  </a:lnTo>
                  <a:cubicBezTo>
                    <a:pt x="626553" y="864777"/>
                    <a:pt x="715449" y="856810"/>
                    <a:pt x="698059" y="851855"/>
                  </a:cubicBezTo>
                  <a:close/>
                </a:path>
              </a:pathLst>
            </a:custGeom>
            <a:solidFill>
              <a:srgbClr val="9997E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2" name="Friform 21">
              <a:extLst>
                <a:ext uri="{FF2B5EF4-FFF2-40B4-BE49-F238E27FC236}">
                  <a16:creationId xmlns:a16="http://schemas.microsoft.com/office/drawing/2014/main" id="{D0145B1A-905B-1EC5-54A3-947681C3A5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40910" y="1534433"/>
              <a:ext cx="21508" cy="116812"/>
            </a:xfrm>
            <a:custGeom>
              <a:avLst/>
              <a:gdLst>
                <a:gd name="connsiteX0" fmla="*/ 21476 w 21508"/>
                <a:gd name="connsiteY0" fmla="*/ 3757 h 116812"/>
                <a:gd name="connsiteX1" fmla="*/ 12473 w 21508"/>
                <a:gd name="connsiteY1" fmla="*/ 0 h 116812"/>
                <a:gd name="connsiteX2" fmla="*/ 6612 w 21508"/>
                <a:gd name="connsiteY2" fmla="*/ 116813 h 116812"/>
                <a:gd name="connsiteX3" fmla="*/ 15776 w 21508"/>
                <a:gd name="connsiteY3" fmla="*/ 113250 h 116812"/>
                <a:gd name="connsiteX4" fmla="*/ 21509 w 21508"/>
                <a:gd name="connsiteY4" fmla="*/ 3757 h 11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08" h="116812">
                  <a:moveTo>
                    <a:pt x="21476" y="3757"/>
                  </a:moveTo>
                  <a:cubicBezTo>
                    <a:pt x="18432" y="2558"/>
                    <a:pt x="15453" y="1295"/>
                    <a:pt x="12473" y="0"/>
                  </a:cubicBezTo>
                  <a:cubicBezTo>
                    <a:pt x="2725" y="30669"/>
                    <a:pt x="-6763" y="62892"/>
                    <a:pt x="6612" y="116813"/>
                  </a:cubicBezTo>
                  <a:lnTo>
                    <a:pt x="15776" y="113250"/>
                  </a:lnTo>
                  <a:cubicBezTo>
                    <a:pt x="3600" y="63151"/>
                    <a:pt x="11923" y="33842"/>
                    <a:pt x="21509" y="3757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3" name="Friform 22">
              <a:extLst>
                <a:ext uri="{FF2B5EF4-FFF2-40B4-BE49-F238E27FC236}">
                  <a16:creationId xmlns:a16="http://schemas.microsoft.com/office/drawing/2014/main" id="{B33D3B6C-FF34-D08B-F1E9-172B12EDA2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84105" y="872743"/>
              <a:ext cx="64410" cy="248749"/>
            </a:xfrm>
            <a:custGeom>
              <a:avLst/>
              <a:gdLst>
                <a:gd name="connsiteX0" fmla="*/ 13243 w 64410"/>
                <a:gd name="connsiteY0" fmla="*/ 30733 h 248749"/>
                <a:gd name="connsiteX1" fmla="*/ 6766 w 64410"/>
                <a:gd name="connsiteY1" fmla="*/ 150558 h 248749"/>
                <a:gd name="connsiteX2" fmla="*/ 64411 w 64410"/>
                <a:gd name="connsiteY2" fmla="*/ 248749 h 248749"/>
                <a:gd name="connsiteX3" fmla="*/ 60881 w 64410"/>
                <a:gd name="connsiteY3" fmla="*/ 231391 h 248749"/>
                <a:gd name="connsiteX4" fmla="*/ 16157 w 64410"/>
                <a:gd name="connsiteY4" fmla="*/ 148194 h 248749"/>
                <a:gd name="connsiteX5" fmla="*/ 22472 w 64410"/>
                <a:gd name="connsiteY5" fmla="*/ 33680 h 248749"/>
                <a:gd name="connsiteX6" fmla="*/ 25517 w 64410"/>
                <a:gd name="connsiteY6" fmla="*/ 23965 h 248749"/>
                <a:gd name="connsiteX7" fmla="*/ 21986 w 64410"/>
                <a:gd name="connsiteY7" fmla="*/ 0 h 248749"/>
                <a:gd name="connsiteX8" fmla="*/ 13210 w 64410"/>
                <a:gd name="connsiteY8" fmla="*/ 30733 h 24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410" h="248749">
                  <a:moveTo>
                    <a:pt x="13243" y="30733"/>
                  </a:moveTo>
                  <a:cubicBezTo>
                    <a:pt x="3203" y="62244"/>
                    <a:pt x="-7192" y="94856"/>
                    <a:pt x="6766" y="150558"/>
                  </a:cubicBezTo>
                  <a:cubicBezTo>
                    <a:pt x="19817" y="202698"/>
                    <a:pt x="42162" y="226922"/>
                    <a:pt x="64411" y="248749"/>
                  </a:cubicBezTo>
                  <a:cubicBezTo>
                    <a:pt x="63213" y="243017"/>
                    <a:pt x="62047" y="237188"/>
                    <a:pt x="60881" y="231391"/>
                  </a:cubicBezTo>
                  <a:cubicBezTo>
                    <a:pt x="42842" y="212446"/>
                    <a:pt x="26650" y="190035"/>
                    <a:pt x="16157" y="148194"/>
                  </a:cubicBezTo>
                  <a:cubicBezTo>
                    <a:pt x="2879" y="95147"/>
                    <a:pt x="12400" y="65288"/>
                    <a:pt x="22472" y="33680"/>
                  </a:cubicBezTo>
                  <a:cubicBezTo>
                    <a:pt x="23509" y="30474"/>
                    <a:pt x="24513" y="27236"/>
                    <a:pt x="25517" y="23965"/>
                  </a:cubicBezTo>
                  <a:cubicBezTo>
                    <a:pt x="24318" y="15966"/>
                    <a:pt x="23152" y="7967"/>
                    <a:pt x="21986" y="0"/>
                  </a:cubicBezTo>
                  <a:cubicBezTo>
                    <a:pt x="19590" y="10622"/>
                    <a:pt x="16449" y="20597"/>
                    <a:pt x="13210" y="30733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4" name="Friform 23">
              <a:extLst>
                <a:ext uri="{FF2B5EF4-FFF2-40B4-BE49-F238E27FC236}">
                  <a16:creationId xmlns:a16="http://schemas.microsoft.com/office/drawing/2014/main" id="{2466F856-D34C-AE24-63AE-B093367978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84750" y="727075"/>
              <a:ext cx="3918" cy="20175"/>
            </a:xfrm>
            <a:custGeom>
              <a:avLst/>
              <a:gdLst>
                <a:gd name="connsiteX0" fmla="*/ 1198 w 3918"/>
                <a:gd name="connsiteY0" fmla="*/ 0 h 20175"/>
                <a:gd name="connsiteX1" fmla="*/ 0 w 3918"/>
                <a:gd name="connsiteY1" fmla="*/ 12824 h 20175"/>
                <a:gd name="connsiteX2" fmla="*/ 3918 w 3918"/>
                <a:gd name="connsiteY2" fmla="*/ 20176 h 20175"/>
                <a:gd name="connsiteX3" fmla="*/ 1198 w 3918"/>
                <a:gd name="connsiteY3" fmla="*/ 0 h 2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8" h="20175">
                  <a:moveTo>
                    <a:pt x="1198" y="0"/>
                  </a:moveTo>
                  <a:cubicBezTo>
                    <a:pt x="1716" y="3724"/>
                    <a:pt x="1295" y="8032"/>
                    <a:pt x="0" y="12824"/>
                  </a:cubicBezTo>
                  <a:cubicBezTo>
                    <a:pt x="1328" y="15189"/>
                    <a:pt x="2655" y="17617"/>
                    <a:pt x="3918" y="20176"/>
                  </a:cubicBezTo>
                  <a:cubicBezTo>
                    <a:pt x="3012" y="13407"/>
                    <a:pt x="2105" y="6671"/>
                    <a:pt x="1198" y="0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5" name="Friform 24">
              <a:extLst>
                <a:ext uri="{FF2B5EF4-FFF2-40B4-BE49-F238E27FC236}">
                  <a16:creationId xmlns:a16="http://schemas.microsoft.com/office/drawing/2014/main" id="{0B04CC6E-C0A5-FF32-105C-9A69932EFD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93080" y="1332610"/>
              <a:ext cx="138896" cy="333468"/>
            </a:xfrm>
            <a:custGeom>
              <a:avLst/>
              <a:gdLst>
                <a:gd name="connsiteX0" fmla="*/ 75746 w 138896"/>
                <a:gd name="connsiteY0" fmla="*/ 221319 h 333468"/>
                <a:gd name="connsiteX1" fmla="*/ 16190 w 138896"/>
                <a:gd name="connsiteY1" fmla="*/ 123322 h 333468"/>
                <a:gd name="connsiteX2" fmla="*/ 20756 w 138896"/>
                <a:gd name="connsiteY2" fmla="*/ 14347 h 333468"/>
                <a:gd name="connsiteX3" fmla="*/ 15121 w 138896"/>
                <a:gd name="connsiteY3" fmla="*/ 0 h 333468"/>
                <a:gd name="connsiteX4" fmla="*/ 13242 w 138896"/>
                <a:gd name="connsiteY4" fmla="*/ 5862 h 333468"/>
                <a:gd name="connsiteX5" fmla="*/ 6765 w 138896"/>
                <a:gd name="connsiteY5" fmla="*/ 125686 h 333468"/>
                <a:gd name="connsiteX6" fmla="*/ 68977 w 138896"/>
                <a:gd name="connsiteY6" fmla="*/ 228314 h 333468"/>
                <a:gd name="connsiteX7" fmla="*/ 128533 w 138896"/>
                <a:gd name="connsiteY7" fmla="*/ 326311 h 333468"/>
                <a:gd name="connsiteX8" fmla="*/ 130185 w 138896"/>
                <a:gd name="connsiteY8" fmla="*/ 333468 h 333468"/>
                <a:gd name="connsiteX9" fmla="*/ 138896 w 138896"/>
                <a:gd name="connsiteY9" fmla="*/ 328092 h 333468"/>
                <a:gd name="connsiteX10" fmla="*/ 137957 w 138896"/>
                <a:gd name="connsiteY10" fmla="*/ 323980 h 333468"/>
                <a:gd name="connsiteX11" fmla="*/ 75746 w 138896"/>
                <a:gd name="connsiteY11" fmla="*/ 221352 h 333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896" h="333468">
                  <a:moveTo>
                    <a:pt x="75746" y="221319"/>
                  </a:moveTo>
                  <a:cubicBezTo>
                    <a:pt x="51943" y="198196"/>
                    <a:pt x="29467" y="176336"/>
                    <a:pt x="16190" y="123322"/>
                  </a:cubicBezTo>
                  <a:cubicBezTo>
                    <a:pt x="3689" y="73384"/>
                    <a:pt x="11397" y="44011"/>
                    <a:pt x="20756" y="14347"/>
                  </a:cubicBezTo>
                  <a:cubicBezTo>
                    <a:pt x="18813" y="9554"/>
                    <a:pt x="16967" y="4761"/>
                    <a:pt x="15121" y="0"/>
                  </a:cubicBezTo>
                  <a:cubicBezTo>
                    <a:pt x="14505" y="1943"/>
                    <a:pt x="13890" y="3919"/>
                    <a:pt x="13242" y="5862"/>
                  </a:cubicBezTo>
                  <a:cubicBezTo>
                    <a:pt x="3203" y="37372"/>
                    <a:pt x="-7192" y="69984"/>
                    <a:pt x="6765" y="125686"/>
                  </a:cubicBezTo>
                  <a:cubicBezTo>
                    <a:pt x="20724" y="181388"/>
                    <a:pt x="45239" y="205256"/>
                    <a:pt x="68977" y="228314"/>
                  </a:cubicBezTo>
                  <a:cubicBezTo>
                    <a:pt x="92780" y="251437"/>
                    <a:pt x="115255" y="273297"/>
                    <a:pt x="128533" y="326311"/>
                  </a:cubicBezTo>
                  <a:cubicBezTo>
                    <a:pt x="129148" y="328773"/>
                    <a:pt x="129667" y="331104"/>
                    <a:pt x="130185" y="333468"/>
                  </a:cubicBezTo>
                  <a:lnTo>
                    <a:pt x="138896" y="328092"/>
                  </a:lnTo>
                  <a:cubicBezTo>
                    <a:pt x="138573" y="326700"/>
                    <a:pt x="138313" y="325372"/>
                    <a:pt x="137957" y="323980"/>
                  </a:cubicBezTo>
                  <a:cubicBezTo>
                    <a:pt x="123999" y="268277"/>
                    <a:pt x="99484" y="244410"/>
                    <a:pt x="75746" y="221352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6" name="Friform 25">
              <a:extLst>
                <a:ext uri="{FF2B5EF4-FFF2-40B4-BE49-F238E27FC236}">
                  <a16:creationId xmlns:a16="http://schemas.microsoft.com/office/drawing/2014/main" id="{D73191AA-E2E2-7825-3882-CF1E49AD5B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54465" y="856291"/>
              <a:ext cx="243211" cy="907524"/>
            </a:xfrm>
            <a:custGeom>
              <a:avLst/>
              <a:gdLst>
                <a:gd name="connsiteX0" fmla="*/ 223100 w 243211"/>
                <a:gd name="connsiteY0" fmla="*/ 725262 h 907524"/>
                <a:gd name="connsiteX1" fmla="*/ 229577 w 243211"/>
                <a:gd name="connsiteY1" fmla="*/ 605438 h 907524"/>
                <a:gd name="connsiteX2" fmla="*/ 167366 w 243211"/>
                <a:gd name="connsiteY2" fmla="*/ 502810 h 907524"/>
                <a:gd name="connsiteX3" fmla="*/ 107810 w 243211"/>
                <a:gd name="connsiteY3" fmla="*/ 404813 h 907524"/>
                <a:gd name="connsiteX4" fmla="*/ 114125 w 243211"/>
                <a:gd name="connsiteY4" fmla="*/ 290299 h 907524"/>
                <a:gd name="connsiteX5" fmla="*/ 120602 w 243211"/>
                <a:gd name="connsiteY5" fmla="*/ 170475 h 907524"/>
                <a:gd name="connsiteX6" fmla="*/ 58390 w 243211"/>
                <a:gd name="connsiteY6" fmla="*/ 67847 h 907524"/>
                <a:gd name="connsiteX7" fmla="*/ 8647 w 243211"/>
                <a:gd name="connsiteY7" fmla="*/ 0 h 907524"/>
                <a:gd name="connsiteX8" fmla="*/ 0 w 243211"/>
                <a:gd name="connsiteY8" fmla="*/ 4566 h 907524"/>
                <a:gd name="connsiteX9" fmla="*/ 51622 w 243211"/>
                <a:gd name="connsiteY9" fmla="*/ 74809 h 907524"/>
                <a:gd name="connsiteX10" fmla="*/ 111178 w 243211"/>
                <a:gd name="connsiteY10" fmla="*/ 172806 h 907524"/>
                <a:gd name="connsiteX11" fmla="*/ 104863 w 243211"/>
                <a:gd name="connsiteY11" fmla="*/ 287320 h 907524"/>
                <a:gd name="connsiteX12" fmla="*/ 98386 w 243211"/>
                <a:gd name="connsiteY12" fmla="*/ 407144 h 907524"/>
                <a:gd name="connsiteX13" fmla="*/ 160597 w 243211"/>
                <a:gd name="connsiteY13" fmla="*/ 509772 h 907524"/>
                <a:gd name="connsiteX14" fmla="*/ 220153 w 243211"/>
                <a:gd name="connsiteY14" fmla="*/ 607769 h 907524"/>
                <a:gd name="connsiteX15" fmla="*/ 213838 w 243211"/>
                <a:gd name="connsiteY15" fmla="*/ 722283 h 907524"/>
                <a:gd name="connsiteX16" fmla="*/ 207361 w 243211"/>
                <a:gd name="connsiteY16" fmla="*/ 842107 h 907524"/>
                <a:gd name="connsiteX17" fmla="*/ 236119 w 243211"/>
                <a:gd name="connsiteY17" fmla="*/ 907525 h 907524"/>
                <a:gd name="connsiteX18" fmla="*/ 243211 w 243211"/>
                <a:gd name="connsiteY18" fmla="*/ 900756 h 907524"/>
                <a:gd name="connsiteX19" fmla="*/ 216818 w 243211"/>
                <a:gd name="connsiteY19" fmla="*/ 839743 h 907524"/>
                <a:gd name="connsiteX20" fmla="*/ 223133 w 243211"/>
                <a:gd name="connsiteY20" fmla="*/ 725230 h 907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3211" h="907524">
                  <a:moveTo>
                    <a:pt x="223100" y="725262"/>
                  </a:moveTo>
                  <a:cubicBezTo>
                    <a:pt x="233140" y="693752"/>
                    <a:pt x="243535" y="661140"/>
                    <a:pt x="229577" y="605438"/>
                  </a:cubicBezTo>
                  <a:cubicBezTo>
                    <a:pt x="215619" y="549735"/>
                    <a:pt x="191104" y="525868"/>
                    <a:pt x="167366" y="502810"/>
                  </a:cubicBezTo>
                  <a:cubicBezTo>
                    <a:pt x="143563" y="479687"/>
                    <a:pt x="121088" y="457827"/>
                    <a:pt x="107810" y="404813"/>
                  </a:cubicBezTo>
                  <a:cubicBezTo>
                    <a:pt x="94532" y="351766"/>
                    <a:pt x="104053" y="321907"/>
                    <a:pt x="114125" y="290299"/>
                  </a:cubicBezTo>
                  <a:cubicBezTo>
                    <a:pt x="124164" y="258789"/>
                    <a:pt x="134560" y="226177"/>
                    <a:pt x="120602" y="170475"/>
                  </a:cubicBezTo>
                  <a:cubicBezTo>
                    <a:pt x="106644" y="114772"/>
                    <a:pt x="82128" y="90937"/>
                    <a:pt x="58390" y="67847"/>
                  </a:cubicBezTo>
                  <a:cubicBezTo>
                    <a:pt x="39704" y="49711"/>
                    <a:pt x="21892" y="32255"/>
                    <a:pt x="8647" y="0"/>
                  </a:cubicBezTo>
                  <a:cubicBezTo>
                    <a:pt x="5732" y="1587"/>
                    <a:pt x="2882" y="3109"/>
                    <a:pt x="0" y="4566"/>
                  </a:cubicBezTo>
                  <a:cubicBezTo>
                    <a:pt x="14088" y="38311"/>
                    <a:pt x="33098" y="56803"/>
                    <a:pt x="51622" y="74809"/>
                  </a:cubicBezTo>
                  <a:cubicBezTo>
                    <a:pt x="75425" y="97932"/>
                    <a:pt x="97900" y="119792"/>
                    <a:pt x="111178" y="172806"/>
                  </a:cubicBezTo>
                  <a:cubicBezTo>
                    <a:pt x="124456" y="225853"/>
                    <a:pt x="114934" y="255712"/>
                    <a:pt x="104863" y="287320"/>
                  </a:cubicBezTo>
                  <a:cubicBezTo>
                    <a:pt x="94823" y="318830"/>
                    <a:pt x="84428" y="351442"/>
                    <a:pt x="98386" y="407144"/>
                  </a:cubicBezTo>
                  <a:cubicBezTo>
                    <a:pt x="112344" y="462846"/>
                    <a:pt x="136859" y="486714"/>
                    <a:pt x="160597" y="509772"/>
                  </a:cubicBezTo>
                  <a:cubicBezTo>
                    <a:pt x="184400" y="532895"/>
                    <a:pt x="206875" y="554755"/>
                    <a:pt x="220153" y="607769"/>
                  </a:cubicBezTo>
                  <a:cubicBezTo>
                    <a:pt x="233431" y="660784"/>
                    <a:pt x="223910" y="690675"/>
                    <a:pt x="213838" y="722283"/>
                  </a:cubicBezTo>
                  <a:cubicBezTo>
                    <a:pt x="203799" y="753793"/>
                    <a:pt x="193403" y="786405"/>
                    <a:pt x="207361" y="842107"/>
                  </a:cubicBezTo>
                  <a:cubicBezTo>
                    <a:pt x="214615" y="871059"/>
                    <a:pt x="224719" y="891429"/>
                    <a:pt x="236119" y="907525"/>
                  </a:cubicBezTo>
                  <a:lnTo>
                    <a:pt x="243211" y="900756"/>
                  </a:lnTo>
                  <a:cubicBezTo>
                    <a:pt x="232719" y="885633"/>
                    <a:pt x="223554" y="866752"/>
                    <a:pt x="216818" y="839743"/>
                  </a:cubicBezTo>
                  <a:cubicBezTo>
                    <a:pt x="203540" y="786729"/>
                    <a:pt x="213061" y="756837"/>
                    <a:pt x="223133" y="725230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7" name="Friform 26">
              <a:extLst>
                <a:ext uri="{FF2B5EF4-FFF2-40B4-BE49-F238E27FC236}">
                  <a16:creationId xmlns:a16="http://schemas.microsoft.com/office/drawing/2014/main" id="{C2E53E82-4ADD-677D-C8C7-459FDB21E3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98247" y="870767"/>
              <a:ext cx="253698" cy="1062843"/>
            </a:xfrm>
            <a:custGeom>
              <a:avLst/>
              <a:gdLst>
                <a:gd name="connsiteX0" fmla="*/ 240456 w 253698"/>
                <a:gd name="connsiteY0" fmla="*/ 952151 h 1062843"/>
                <a:gd name="connsiteX1" fmla="*/ 246933 w 253698"/>
                <a:gd name="connsiteY1" fmla="*/ 832327 h 1062843"/>
                <a:gd name="connsiteX2" fmla="*/ 184721 w 253698"/>
                <a:gd name="connsiteY2" fmla="*/ 729699 h 1062843"/>
                <a:gd name="connsiteX3" fmla="*/ 125165 w 253698"/>
                <a:gd name="connsiteY3" fmla="*/ 631702 h 1062843"/>
                <a:gd name="connsiteX4" fmla="*/ 131480 w 253698"/>
                <a:gd name="connsiteY4" fmla="*/ 517188 h 1062843"/>
                <a:gd name="connsiteX5" fmla="*/ 137957 w 253698"/>
                <a:gd name="connsiteY5" fmla="*/ 397364 h 1062843"/>
                <a:gd name="connsiteX6" fmla="*/ 75746 w 253698"/>
                <a:gd name="connsiteY6" fmla="*/ 294736 h 1062843"/>
                <a:gd name="connsiteX7" fmla="*/ 16190 w 253698"/>
                <a:gd name="connsiteY7" fmla="*/ 196739 h 1062843"/>
                <a:gd name="connsiteX8" fmla="*/ 22505 w 253698"/>
                <a:gd name="connsiteY8" fmla="*/ 82225 h 1062843"/>
                <a:gd name="connsiteX9" fmla="*/ 35264 w 253698"/>
                <a:gd name="connsiteY9" fmla="*/ 0 h 1062843"/>
                <a:gd name="connsiteX10" fmla="*/ 25776 w 253698"/>
                <a:gd name="connsiteY10" fmla="*/ 3821 h 1062843"/>
                <a:gd name="connsiteX11" fmla="*/ 13243 w 253698"/>
                <a:gd name="connsiteY11" fmla="*/ 79246 h 1062843"/>
                <a:gd name="connsiteX12" fmla="*/ 6766 w 253698"/>
                <a:gd name="connsiteY12" fmla="*/ 199071 h 1062843"/>
                <a:gd name="connsiteX13" fmla="*/ 68977 w 253698"/>
                <a:gd name="connsiteY13" fmla="*/ 301699 h 1062843"/>
                <a:gd name="connsiteX14" fmla="*/ 128533 w 253698"/>
                <a:gd name="connsiteY14" fmla="*/ 399696 h 1062843"/>
                <a:gd name="connsiteX15" fmla="*/ 122218 w 253698"/>
                <a:gd name="connsiteY15" fmla="*/ 514209 h 1062843"/>
                <a:gd name="connsiteX16" fmla="*/ 115741 w 253698"/>
                <a:gd name="connsiteY16" fmla="*/ 634034 h 1062843"/>
                <a:gd name="connsiteX17" fmla="*/ 177953 w 253698"/>
                <a:gd name="connsiteY17" fmla="*/ 736662 h 1062843"/>
                <a:gd name="connsiteX18" fmla="*/ 237509 w 253698"/>
                <a:gd name="connsiteY18" fmla="*/ 834659 h 1062843"/>
                <a:gd name="connsiteX19" fmla="*/ 231194 w 253698"/>
                <a:gd name="connsiteY19" fmla="*/ 949172 h 1062843"/>
                <a:gd name="connsiteX20" fmla="*/ 223292 w 253698"/>
                <a:gd name="connsiteY20" fmla="*/ 1062843 h 1062843"/>
                <a:gd name="connsiteX21" fmla="*/ 229283 w 253698"/>
                <a:gd name="connsiteY21" fmla="*/ 1041631 h 1062843"/>
                <a:gd name="connsiteX22" fmla="*/ 240456 w 253698"/>
                <a:gd name="connsiteY22" fmla="*/ 952119 h 106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698" h="1062843">
                  <a:moveTo>
                    <a:pt x="240456" y="952151"/>
                  </a:moveTo>
                  <a:cubicBezTo>
                    <a:pt x="250495" y="920641"/>
                    <a:pt x="260891" y="888029"/>
                    <a:pt x="246933" y="832327"/>
                  </a:cubicBezTo>
                  <a:cubicBezTo>
                    <a:pt x="232975" y="776625"/>
                    <a:pt x="208459" y="752757"/>
                    <a:pt x="184721" y="729699"/>
                  </a:cubicBezTo>
                  <a:cubicBezTo>
                    <a:pt x="160918" y="706576"/>
                    <a:pt x="138443" y="684716"/>
                    <a:pt x="125165" y="631702"/>
                  </a:cubicBezTo>
                  <a:cubicBezTo>
                    <a:pt x="111887" y="578688"/>
                    <a:pt x="121408" y="548796"/>
                    <a:pt x="131480" y="517188"/>
                  </a:cubicBezTo>
                  <a:cubicBezTo>
                    <a:pt x="141520" y="485678"/>
                    <a:pt x="151915" y="453066"/>
                    <a:pt x="137957" y="397364"/>
                  </a:cubicBezTo>
                  <a:cubicBezTo>
                    <a:pt x="123999" y="341662"/>
                    <a:pt x="99484" y="317794"/>
                    <a:pt x="75746" y="294736"/>
                  </a:cubicBezTo>
                  <a:cubicBezTo>
                    <a:pt x="51943" y="271613"/>
                    <a:pt x="29467" y="249753"/>
                    <a:pt x="16190" y="196739"/>
                  </a:cubicBezTo>
                  <a:cubicBezTo>
                    <a:pt x="2912" y="143692"/>
                    <a:pt x="12433" y="113833"/>
                    <a:pt x="22505" y="82225"/>
                  </a:cubicBezTo>
                  <a:cubicBezTo>
                    <a:pt x="30050" y="58552"/>
                    <a:pt x="37790" y="34263"/>
                    <a:pt x="35264" y="0"/>
                  </a:cubicBezTo>
                  <a:cubicBezTo>
                    <a:pt x="32058" y="1360"/>
                    <a:pt x="28884" y="2656"/>
                    <a:pt x="25776" y="3821"/>
                  </a:cubicBezTo>
                  <a:cubicBezTo>
                    <a:pt x="27524" y="34328"/>
                    <a:pt x="20561" y="56350"/>
                    <a:pt x="13243" y="79246"/>
                  </a:cubicBezTo>
                  <a:cubicBezTo>
                    <a:pt x="3203" y="110757"/>
                    <a:pt x="-7192" y="143368"/>
                    <a:pt x="6766" y="199071"/>
                  </a:cubicBezTo>
                  <a:cubicBezTo>
                    <a:pt x="20724" y="254773"/>
                    <a:pt x="45239" y="278641"/>
                    <a:pt x="68977" y="301699"/>
                  </a:cubicBezTo>
                  <a:cubicBezTo>
                    <a:pt x="92780" y="324822"/>
                    <a:pt x="115255" y="346681"/>
                    <a:pt x="128533" y="399696"/>
                  </a:cubicBezTo>
                  <a:cubicBezTo>
                    <a:pt x="141811" y="452710"/>
                    <a:pt x="132290" y="482601"/>
                    <a:pt x="122218" y="514209"/>
                  </a:cubicBezTo>
                  <a:cubicBezTo>
                    <a:pt x="112179" y="545720"/>
                    <a:pt x="101783" y="578331"/>
                    <a:pt x="115741" y="634034"/>
                  </a:cubicBezTo>
                  <a:cubicBezTo>
                    <a:pt x="129699" y="689736"/>
                    <a:pt x="154214" y="713604"/>
                    <a:pt x="177953" y="736662"/>
                  </a:cubicBezTo>
                  <a:cubicBezTo>
                    <a:pt x="201756" y="759784"/>
                    <a:pt x="224231" y="781644"/>
                    <a:pt x="237509" y="834659"/>
                  </a:cubicBezTo>
                  <a:cubicBezTo>
                    <a:pt x="250787" y="887705"/>
                    <a:pt x="241265" y="917564"/>
                    <a:pt x="231194" y="949172"/>
                  </a:cubicBezTo>
                  <a:cubicBezTo>
                    <a:pt x="221511" y="979517"/>
                    <a:pt x="211601" y="1010898"/>
                    <a:pt x="223292" y="1062843"/>
                  </a:cubicBezTo>
                  <a:lnTo>
                    <a:pt x="229283" y="1041631"/>
                  </a:lnTo>
                  <a:cubicBezTo>
                    <a:pt x="224134" y="1003482"/>
                    <a:pt x="232068" y="978383"/>
                    <a:pt x="240456" y="952119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8" name="Friform 27">
              <a:extLst>
                <a:ext uri="{FF2B5EF4-FFF2-40B4-BE49-F238E27FC236}">
                  <a16:creationId xmlns:a16="http://schemas.microsoft.com/office/drawing/2014/main" id="{AE6E2222-EB78-7497-8740-D187857216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38305" y="1407905"/>
              <a:ext cx="66665" cy="172352"/>
            </a:xfrm>
            <a:custGeom>
              <a:avLst/>
              <a:gdLst>
                <a:gd name="connsiteX0" fmla="*/ 59912 w 66665"/>
                <a:gd name="connsiteY0" fmla="*/ 100394 h 172352"/>
                <a:gd name="connsiteX1" fmla="*/ 0 w 66665"/>
                <a:gd name="connsiteY1" fmla="*/ 0 h 172352"/>
                <a:gd name="connsiteX2" fmla="*/ 4307 w 66665"/>
                <a:gd name="connsiteY2" fmla="*/ 18006 h 172352"/>
                <a:gd name="connsiteX3" fmla="*/ 50488 w 66665"/>
                <a:gd name="connsiteY3" fmla="*/ 102758 h 172352"/>
                <a:gd name="connsiteX4" fmla="*/ 56998 w 66665"/>
                <a:gd name="connsiteY4" fmla="*/ 153958 h 172352"/>
                <a:gd name="connsiteX5" fmla="*/ 65288 w 66665"/>
                <a:gd name="connsiteY5" fmla="*/ 172353 h 172352"/>
                <a:gd name="connsiteX6" fmla="*/ 59912 w 66665"/>
                <a:gd name="connsiteY6" fmla="*/ 100426 h 17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65" h="172352">
                  <a:moveTo>
                    <a:pt x="59912" y="100394"/>
                  </a:moveTo>
                  <a:cubicBezTo>
                    <a:pt x="46408" y="46472"/>
                    <a:pt x="22993" y="22410"/>
                    <a:pt x="0" y="0"/>
                  </a:cubicBezTo>
                  <a:cubicBezTo>
                    <a:pt x="1328" y="6024"/>
                    <a:pt x="2720" y="12015"/>
                    <a:pt x="4307" y="18006"/>
                  </a:cubicBezTo>
                  <a:cubicBezTo>
                    <a:pt x="22961" y="37308"/>
                    <a:pt x="39736" y="59783"/>
                    <a:pt x="50488" y="102758"/>
                  </a:cubicBezTo>
                  <a:cubicBezTo>
                    <a:pt x="55476" y="122642"/>
                    <a:pt x="57257" y="139256"/>
                    <a:pt x="56998" y="153958"/>
                  </a:cubicBezTo>
                  <a:cubicBezTo>
                    <a:pt x="59718" y="160047"/>
                    <a:pt x="62503" y="166167"/>
                    <a:pt x="65288" y="172353"/>
                  </a:cubicBezTo>
                  <a:cubicBezTo>
                    <a:pt x="67847" y="152631"/>
                    <a:pt x="67264" y="129734"/>
                    <a:pt x="59912" y="100426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9" name="Friform 28">
              <a:extLst>
                <a:ext uri="{FF2B5EF4-FFF2-40B4-BE49-F238E27FC236}">
                  <a16:creationId xmlns:a16="http://schemas.microsoft.com/office/drawing/2014/main" id="{FCB9C01C-1136-3DC6-8A3C-F7A7A2E4684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83380" y="1053419"/>
              <a:ext cx="12607" cy="72218"/>
            </a:xfrm>
            <a:custGeom>
              <a:avLst/>
              <a:gdLst>
                <a:gd name="connsiteX0" fmla="*/ 5862 w 12607"/>
                <a:gd name="connsiteY0" fmla="*/ 19917 h 72218"/>
                <a:gd name="connsiteX1" fmla="*/ 0 w 12607"/>
                <a:gd name="connsiteY1" fmla="*/ 0 h 72218"/>
                <a:gd name="connsiteX2" fmla="*/ 12598 w 12607"/>
                <a:gd name="connsiteY2" fmla="*/ 72219 h 72218"/>
                <a:gd name="connsiteX3" fmla="*/ 5862 w 12607"/>
                <a:gd name="connsiteY3" fmla="*/ 19917 h 7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7" h="72218">
                  <a:moveTo>
                    <a:pt x="5862" y="19917"/>
                  </a:moveTo>
                  <a:cubicBezTo>
                    <a:pt x="4081" y="12760"/>
                    <a:pt x="2105" y="6153"/>
                    <a:pt x="0" y="0"/>
                  </a:cubicBezTo>
                  <a:cubicBezTo>
                    <a:pt x="4372" y="24062"/>
                    <a:pt x="8550" y="48124"/>
                    <a:pt x="12598" y="72219"/>
                  </a:cubicBezTo>
                  <a:cubicBezTo>
                    <a:pt x="12760" y="57095"/>
                    <a:pt x="10914" y="40028"/>
                    <a:pt x="5862" y="19917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0" name="Friform 29">
              <a:extLst>
                <a:ext uri="{FF2B5EF4-FFF2-40B4-BE49-F238E27FC236}">
                  <a16:creationId xmlns:a16="http://schemas.microsoft.com/office/drawing/2014/main" id="{41329CE9-3816-0688-E11E-BD917A6840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18749" y="1818871"/>
              <a:ext cx="88929" cy="129993"/>
            </a:xfrm>
            <a:custGeom>
              <a:avLst/>
              <a:gdLst>
                <a:gd name="connsiteX0" fmla="*/ 26199 w 88929"/>
                <a:gd name="connsiteY0" fmla="*/ 21763 h 129993"/>
                <a:gd name="connsiteX1" fmla="*/ 5020 w 88929"/>
                <a:gd name="connsiteY1" fmla="*/ 0 h 129993"/>
                <a:gd name="connsiteX2" fmla="*/ 0 w 88929"/>
                <a:gd name="connsiteY2" fmla="*/ 8971 h 129993"/>
                <a:gd name="connsiteX3" fmla="*/ 19431 w 88929"/>
                <a:gd name="connsiteY3" fmla="*/ 28725 h 129993"/>
                <a:gd name="connsiteX4" fmla="*/ 78987 w 88929"/>
                <a:gd name="connsiteY4" fmla="*/ 126723 h 129993"/>
                <a:gd name="connsiteX5" fmla="*/ 79732 w 88929"/>
                <a:gd name="connsiteY5" fmla="*/ 129993 h 129993"/>
                <a:gd name="connsiteX6" fmla="*/ 88929 w 88929"/>
                <a:gd name="connsiteY6" fmla="*/ 126625 h 129993"/>
                <a:gd name="connsiteX7" fmla="*/ 88411 w 88929"/>
                <a:gd name="connsiteY7" fmla="*/ 124358 h 129993"/>
                <a:gd name="connsiteX8" fmla="*/ 26199 w 88929"/>
                <a:gd name="connsiteY8" fmla="*/ 21730 h 12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929" h="129993">
                  <a:moveTo>
                    <a:pt x="26199" y="21763"/>
                  </a:moveTo>
                  <a:cubicBezTo>
                    <a:pt x="18945" y="14703"/>
                    <a:pt x="11788" y="7740"/>
                    <a:pt x="5020" y="0"/>
                  </a:cubicBezTo>
                  <a:cubicBezTo>
                    <a:pt x="3400" y="3012"/>
                    <a:pt x="1716" y="5991"/>
                    <a:pt x="0" y="8971"/>
                  </a:cubicBezTo>
                  <a:cubicBezTo>
                    <a:pt x="6380" y="16031"/>
                    <a:pt x="12922" y="22410"/>
                    <a:pt x="19431" y="28725"/>
                  </a:cubicBezTo>
                  <a:cubicBezTo>
                    <a:pt x="43234" y="51848"/>
                    <a:pt x="65709" y="73708"/>
                    <a:pt x="78987" y="126723"/>
                  </a:cubicBezTo>
                  <a:cubicBezTo>
                    <a:pt x="79278" y="127856"/>
                    <a:pt x="79473" y="128892"/>
                    <a:pt x="79732" y="129993"/>
                  </a:cubicBezTo>
                  <a:cubicBezTo>
                    <a:pt x="83165" y="128763"/>
                    <a:pt x="86241" y="127662"/>
                    <a:pt x="88929" y="126625"/>
                  </a:cubicBezTo>
                  <a:cubicBezTo>
                    <a:pt x="88735" y="125848"/>
                    <a:pt x="88605" y="125136"/>
                    <a:pt x="88411" y="124358"/>
                  </a:cubicBezTo>
                  <a:cubicBezTo>
                    <a:pt x="74453" y="68656"/>
                    <a:pt x="49938" y="44788"/>
                    <a:pt x="26199" y="21730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1" name="Friform 30">
              <a:extLst>
                <a:ext uri="{FF2B5EF4-FFF2-40B4-BE49-F238E27FC236}">
                  <a16:creationId xmlns:a16="http://schemas.microsoft.com/office/drawing/2014/main" id="{4815FDF0-0325-6C17-2EA1-F75FEEA00E3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67230" y="1265800"/>
              <a:ext cx="288855" cy="314295"/>
            </a:xfrm>
            <a:custGeom>
              <a:avLst/>
              <a:gdLst>
                <a:gd name="connsiteX0" fmla="*/ 194537 w 288855"/>
                <a:gd name="connsiteY0" fmla="*/ 237155 h 314295"/>
                <a:gd name="connsiteX1" fmla="*/ 210082 w 288855"/>
                <a:gd name="connsiteY1" fmla="*/ 173000 h 314295"/>
                <a:gd name="connsiteX2" fmla="*/ 213385 w 288855"/>
                <a:gd name="connsiteY2" fmla="*/ 122868 h 314295"/>
                <a:gd name="connsiteX3" fmla="*/ 242629 w 288855"/>
                <a:gd name="connsiteY3" fmla="*/ 86727 h 314295"/>
                <a:gd name="connsiteX4" fmla="*/ 279159 w 288855"/>
                <a:gd name="connsiteY4" fmla="*/ 41420 h 314295"/>
                <a:gd name="connsiteX5" fmla="*/ 286834 w 288855"/>
                <a:gd name="connsiteY5" fmla="*/ 5699 h 314295"/>
                <a:gd name="connsiteX6" fmla="*/ 282721 w 288855"/>
                <a:gd name="connsiteY6" fmla="*/ 841 h 314295"/>
                <a:gd name="connsiteX7" fmla="*/ 270901 w 288855"/>
                <a:gd name="connsiteY7" fmla="*/ 2849 h 314295"/>
                <a:gd name="connsiteX8" fmla="*/ 212414 w 288855"/>
                <a:gd name="connsiteY8" fmla="*/ 54957 h 314295"/>
                <a:gd name="connsiteX9" fmla="*/ 163220 w 288855"/>
                <a:gd name="connsiteY9" fmla="*/ 88864 h 314295"/>
                <a:gd name="connsiteX10" fmla="*/ 108684 w 288855"/>
                <a:gd name="connsiteY10" fmla="*/ 147869 h 314295"/>
                <a:gd name="connsiteX11" fmla="*/ 25098 w 288855"/>
                <a:gd name="connsiteY11" fmla="*/ 199264 h 314295"/>
                <a:gd name="connsiteX12" fmla="*/ 0 w 288855"/>
                <a:gd name="connsiteY12" fmla="*/ 210988 h 314295"/>
                <a:gd name="connsiteX13" fmla="*/ 68851 w 288855"/>
                <a:gd name="connsiteY13" fmla="*/ 314296 h 314295"/>
                <a:gd name="connsiteX14" fmla="*/ 163156 w 288855"/>
                <a:gd name="connsiteY14" fmla="*/ 266398 h 314295"/>
                <a:gd name="connsiteX15" fmla="*/ 194472 w 288855"/>
                <a:gd name="connsiteY15" fmla="*/ 237122 h 31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8855" h="314295">
                  <a:moveTo>
                    <a:pt x="194537" y="237155"/>
                  </a:moveTo>
                  <a:cubicBezTo>
                    <a:pt x="204641" y="217400"/>
                    <a:pt x="210017" y="195216"/>
                    <a:pt x="210082" y="173000"/>
                  </a:cubicBezTo>
                  <a:cubicBezTo>
                    <a:pt x="210114" y="156128"/>
                    <a:pt x="207264" y="138575"/>
                    <a:pt x="213385" y="122868"/>
                  </a:cubicBezTo>
                  <a:cubicBezTo>
                    <a:pt x="219052" y="108327"/>
                    <a:pt x="231521" y="97737"/>
                    <a:pt x="242629" y="86727"/>
                  </a:cubicBezTo>
                  <a:cubicBezTo>
                    <a:pt x="256425" y="73028"/>
                    <a:pt x="268731" y="57807"/>
                    <a:pt x="279159" y="41420"/>
                  </a:cubicBezTo>
                  <a:cubicBezTo>
                    <a:pt x="285992" y="30700"/>
                    <a:pt x="292178" y="17261"/>
                    <a:pt x="286834" y="5699"/>
                  </a:cubicBezTo>
                  <a:cubicBezTo>
                    <a:pt x="285927" y="3756"/>
                    <a:pt x="284632" y="1878"/>
                    <a:pt x="282721" y="841"/>
                  </a:cubicBezTo>
                  <a:cubicBezTo>
                    <a:pt x="279029" y="-1134"/>
                    <a:pt x="274495" y="712"/>
                    <a:pt x="270901" y="2849"/>
                  </a:cubicBezTo>
                  <a:cubicBezTo>
                    <a:pt x="248296" y="16062"/>
                    <a:pt x="232913" y="38667"/>
                    <a:pt x="212414" y="54957"/>
                  </a:cubicBezTo>
                  <a:cubicBezTo>
                    <a:pt x="196836" y="67360"/>
                    <a:pt x="178442" y="75975"/>
                    <a:pt x="163220" y="88864"/>
                  </a:cubicBezTo>
                  <a:cubicBezTo>
                    <a:pt x="140648" y="107971"/>
                    <a:pt x="126658" y="124390"/>
                    <a:pt x="108684" y="147869"/>
                  </a:cubicBezTo>
                  <a:cubicBezTo>
                    <a:pt x="90710" y="171348"/>
                    <a:pt x="54666" y="199880"/>
                    <a:pt x="25098" y="199264"/>
                  </a:cubicBezTo>
                  <a:lnTo>
                    <a:pt x="0" y="210988"/>
                  </a:lnTo>
                  <a:lnTo>
                    <a:pt x="68851" y="314296"/>
                  </a:lnTo>
                  <a:lnTo>
                    <a:pt x="163156" y="266398"/>
                  </a:lnTo>
                  <a:lnTo>
                    <a:pt x="194472" y="237122"/>
                  </a:ln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2" name="Friform 31">
              <a:extLst>
                <a:ext uri="{FF2B5EF4-FFF2-40B4-BE49-F238E27FC236}">
                  <a16:creationId xmlns:a16="http://schemas.microsoft.com/office/drawing/2014/main" id="{97B7EE9B-6FFA-C953-60D6-DD3D01B0F6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77269" y="1309878"/>
              <a:ext cx="295645" cy="299947"/>
            </a:xfrm>
            <a:custGeom>
              <a:avLst/>
              <a:gdLst>
                <a:gd name="connsiteX0" fmla="*/ 32935 w 295645"/>
                <a:gd name="connsiteY0" fmla="*/ 299947 h 299947"/>
                <a:gd name="connsiteX1" fmla="*/ 136049 w 295645"/>
                <a:gd name="connsiteY1" fmla="*/ 263223 h 299947"/>
                <a:gd name="connsiteX2" fmla="*/ 188869 w 295645"/>
                <a:gd name="connsiteY2" fmla="*/ 233169 h 299947"/>
                <a:gd name="connsiteX3" fmla="*/ 220380 w 295645"/>
                <a:gd name="connsiteY3" fmla="*/ 182422 h 299947"/>
                <a:gd name="connsiteX4" fmla="*/ 225205 w 295645"/>
                <a:gd name="connsiteY4" fmla="*/ 174164 h 299947"/>
                <a:gd name="connsiteX5" fmla="*/ 229318 w 295645"/>
                <a:gd name="connsiteY5" fmla="*/ 174617 h 299947"/>
                <a:gd name="connsiteX6" fmla="*/ 284923 w 295645"/>
                <a:gd name="connsiteY6" fmla="*/ 154409 h 299947"/>
                <a:gd name="connsiteX7" fmla="*/ 291562 w 295645"/>
                <a:gd name="connsiteY7" fmla="*/ 133359 h 299947"/>
                <a:gd name="connsiteX8" fmla="*/ 288971 w 295645"/>
                <a:gd name="connsiteY8" fmla="*/ 121376 h 299947"/>
                <a:gd name="connsiteX9" fmla="*/ 295642 w 295645"/>
                <a:gd name="connsiteY9" fmla="*/ 71795 h 299947"/>
                <a:gd name="connsiteX10" fmla="*/ 291918 w 295645"/>
                <a:gd name="connsiteY10" fmla="*/ 43167 h 299947"/>
                <a:gd name="connsiteX11" fmla="*/ 291789 w 295645"/>
                <a:gd name="connsiteY11" fmla="*/ 21890 h 299947"/>
                <a:gd name="connsiteX12" fmla="*/ 276665 w 295645"/>
                <a:gd name="connsiteY12" fmla="*/ 6766 h 299947"/>
                <a:gd name="connsiteX13" fmla="*/ 173519 w 295645"/>
                <a:gd name="connsiteY13" fmla="*/ 95 h 299947"/>
                <a:gd name="connsiteX14" fmla="*/ 149295 w 295645"/>
                <a:gd name="connsiteY14" fmla="*/ 10879 h 299947"/>
                <a:gd name="connsiteX15" fmla="*/ 136438 w 295645"/>
                <a:gd name="connsiteY15" fmla="*/ 43847 h 299947"/>
                <a:gd name="connsiteX16" fmla="*/ 133102 w 295645"/>
                <a:gd name="connsiteY16" fmla="*/ 63019 h 299947"/>
                <a:gd name="connsiteX17" fmla="*/ 68526 w 295645"/>
                <a:gd name="connsiteY17" fmla="*/ 149972 h 299947"/>
                <a:gd name="connsiteX18" fmla="*/ 0 w 295645"/>
                <a:gd name="connsiteY18" fmla="*/ 237833 h 299947"/>
                <a:gd name="connsiteX19" fmla="*/ 32935 w 295645"/>
                <a:gd name="connsiteY19" fmla="*/ 299947 h 29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5645" h="299947">
                  <a:moveTo>
                    <a:pt x="32935" y="299947"/>
                  </a:moveTo>
                  <a:cubicBezTo>
                    <a:pt x="68073" y="290037"/>
                    <a:pt x="102531" y="277731"/>
                    <a:pt x="136049" y="263223"/>
                  </a:cubicBezTo>
                  <a:cubicBezTo>
                    <a:pt x="154703" y="255126"/>
                    <a:pt x="173292" y="246188"/>
                    <a:pt x="188869" y="233169"/>
                  </a:cubicBezTo>
                  <a:cubicBezTo>
                    <a:pt x="204447" y="220151"/>
                    <a:pt x="217044" y="202501"/>
                    <a:pt x="220380" y="182422"/>
                  </a:cubicBezTo>
                  <a:cubicBezTo>
                    <a:pt x="220930" y="179086"/>
                    <a:pt x="221902" y="174909"/>
                    <a:pt x="225205" y="174164"/>
                  </a:cubicBezTo>
                  <a:cubicBezTo>
                    <a:pt x="226565" y="173872"/>
                    <a:pt x="227958" y="174261"/>
                    <a:pt x="229318" y="174617"/>
                  </a:cubicBezTo>
                  <a:cubicBezTo>
                    <a:pt x="249623" y="179993"/>
                    <a:pt x="272811" y="171541"/>
                    <a:pt x="284923" y="154409"/>
                  </a:cubicBezTo>
                  <a:cubicBezTo>
                    <a:pt x="289263" y="148288"/>
                    <a:pt x="292275" y="140840"/>
                    <a:pt x="291562" y="133359"/>
                  </a:cubicBezTo>
                  <a:cubicBezTo>
                    <a:pt x="291173" y="129278"/>
                    <a:pt x="289684" y="125425"/>
                    <a:pt x="288971" y="121376"/>
                  </a:cubicBezTo>
                  <a:cubicBezTo>
                    <a:pt x="285992" y="104860"/>
                    <a:pt x="295837" y="88570"/>
                    <a:pt x="295642" y="71795"/>
                  </a:cubicBezTo>
                  <a:cubicBezTo>
                    <a:pt x="295546" y="62177"/>
                    <a:pt x="292113" y="52817"/>
                    <a:pt x="291918" y="43167"/>
                  </a:cubicBezTo>
                  <a:cubicBezTo>
                    <a:pt x="291789" y="36042"/>
                    <a:pt x="293408" y="28820"/>
                    <a:pt x="291789" y="21890"/>
                  </a:cubicBezTo>
                  <a:cubicBezTo>
                    <a:pt x="290170" y="14959"/>
                    <a:pt x="283757" y="6474"/>
                    <a:pt x="276665" y="6766"/>
                  </a:cubicBezTo>
                  <a:cubicBezTo>
                    <a:pt x="262740" y="7381"/>
                    <a:pt x="182457" y="-974"/>
                    <a:pt x="173519" y="95"/>
                  </a:cubicBezTo>
                  <a:cubicBezTo>
                    <a:pt x="164580" y="1163"/>
                    <a:pt x="155610" y="4434"/>
                    <a:pt x="149295" y="10879"/>
                  </a:cubicBezTo>
                  <a:cubicBezTo>
                    <a:pt x="140907" y="19461"/>
                    <a:pt x="138478" y="32026"/>
                    <a:pt x="136438" y="43847"/>
                  </a:cubicBezTo>
                  <a:cubicBezTo>
                    <a:pt x="135337" y="50227"/>
                    <a:pt x="134236" y="56606"/>
                    <a:pt x="133102" y="63019"/>
                  </a:cubicBezTo>
                  <a:lnTo>
                    <a:pt x="68526" y="149972"/>
                  </a:lnTo>
                  <a:lnTo>
                    <a:pt x="0" y="237833"/>
                  </a:lnTo>
                  <a:lnTo>
                    <a:pt x="32935" y="299947"/>
                  </a:ln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3" name="Friform 32">
              <a:extLst>
                <a:ext uri="{FF2B5EF4-FFF2-40B4-BE49-F238E27FC236}">
                  <a16:creationId xmlns:a16="http://schemas.microsoft.com/office/drawing/2014/main" id="{D313CD3F-9EE3-1521-AC5B-85A3651AFD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00467" y="1381738"/>
              <a:ext cx="53241" cy="28887"/>
            </a:xfrm>
            <a:custGeom>
              <a:avLst/>
              <a:gdLst>
                <a:gd name="connsiteX0" fmla="*/ 0 w 53241"/>
                <a:gd name="connsiteY0" fmla="*/ 28887 h 28887"/>
                <a:gd name="connsiteX1" fmla="*/ 53241 w 53241"/>
                <a:gd name="connsiteY1" fmla="*/ 0 h 28887"/>
                <a:gd name="connsiteX2" fmla="*/ 0 w 53241"/>
                <a:gd name="connsiteY2" fmla="*/ 28887 h 2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241" h="28887">
                  <a:moveTo>
                    <a:pt x="0" y="28887"/>
                  </a:moveTo>
                  <a:cubicBezTo>
                    <a:pt x="18071" y="28402"/>
                    <a:pt x="45598" y="25940"/>
                    <a:pt x="53241" y="0"/>
                  </a:cubicBezTo>
                  <a:lnTo>
                    <a:pt x="0" y="28887"/>
                  </a:ln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4" name="Friform 33">
              <a:extLst>
                <a:ext uri="{FF2B5EF4-FFF2-40B4-BE49-F238E27FC236}">
                  <a16:creationId xmlns:a16="http://schemas.microsoft.com/office/drawing/2014/main" id="{006D8BA6-D5B0-AABF-118C-DF3521722A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09243" y="1421312"/>
              <a:ext cx="44464" cy="28369"/>
            </a:xfrm>
            <a:custGeom>
              <a:avLst/>
              <a:gdLst>
                <a:gd name="connsiteX0" fmla="*/ 0 w 44464"/>
                <a:gd name="connsiteY0" fmla="*/ 28369 h 28369"/>
                <a:gd name="connsiteX1" fmla="*/ 27495 w 44464"/>
                <a:gd name="connsiteY1" fmla="*/ 23609 h 28369"/>
                <a:gd name="connsiteX2" fmla="*/ 44465 w 44464"/>
                <a:gd name="connsiteY2" fmla="*/ 0 h 28369"/>
                <a:gd name="connsiteX3" fmla="*/ 0 w 44464"/>
                <a:gd name="connsiteY3" fmla="*/ 28369 h 2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64" h="28369">
                  <a:moveTo>
                    <a:pt x="0" y="28369"/>
                  </a:moveTo>
                  <a:cubicBezTo>
                    <a:pt x="7708" y="26361"/>
                    <a:pt x="17844" y="28369"/>
                    <a:pt x="27495" y="23609"/>
                  </a:cubicBezTo>
                  <a:cubicBezTo>
                    <a:pt x="34652" y="20079"/>
                    <a:pt x="41420" y="7351"/>
                    <a:pt x="44465" y="0"/>
                  </a:cubicBezTo>
                  <a:lnTo>
                    <a:pt x="0" y="28369"/>
                  </a:ln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5" name="Friform 34">
              <a:extLst>
                <a:ext uri="{FF2B5EF4-FFF2-40B4-BE49-F238E27FC236}">
                  <a16:creationId xmlns:a16="http://schemas.microsoft.com/office/drawing/2014/main" id="{B4FB577D-08C4-897B-D0CF-89F29F7BCB7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37743" y="3899121"/>
              <a:ext cx="245057" cy="255129"/>
            </a:xfrm>
            <a:custGeom>
              <a:avLst/>
              <a:gdLst>
                <a:gd name="connsiteX0" fmla="*/ 44626 w 245057"/>
                <a:gd name="connsiteY0" fmla="*/ 0 h 255129"/>
                <a:gd name="connsiteX1" fmla="*/ 107518 w 245057"/>
                <a:gd name="connsiteY1" fmla="*/ 17974 h 255129"/>
                <a:gd name="connsiteX2" fmla="*/ 245057 w 245057"/>
                <a:gd name="connsiteY2" fmla="*/ 110789 h 255129"/>
                <a:gd name="connsiteX3" fmla="*/ 239066 w 245057"/>
                <a:gd name="connsiteY3" fmla="*/ 193921 h 255129"/>
                <a:gd name="connsiteX4" fmla="*/ 152242 w 245057"/>
                <a:gd name="connsiteY4" fmla="*/ 255129 h 255129"/>
                <a:gd name="connsiteX5" fmla="*/ 98353 w 245057"/>
                <a:gd name="connsiteY5" fmla="*/ 255129 h 255129"/>
                <a:gd name="connsiteX6" fmla="*/ 89285 w 245057"/>
                <a:gd name="connsiteY6" fmla="*/ 219667 h 255129"/>
                <a:gd name="connsiteX7" fmla="*/ 84395 w 245057"/>
                <a:gd name="connsiteY7" fmla="*/ 219473 h 255129"/>
                <a:gd name="connsiteX8" fmla="*/ 0 w 245057"/>
                <a:gd name="connsiteY8" fmla="*/ 180676 h 255129"/>
                <a:gd name="connsiteX9" fmla="*/ 44659 w 245057"/>
                <a:gd name="connsiteY9" fmla="*/ 0 h 255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057" h="255129">
                  <a:moveTo>
                    <a:pt x="44626" y="0"/>
                  </a:moveTo>
                  <a:lnTo>
                    <a:pt x="107518" y="17974"/>
                  </a:lnTo>
                  <a:lnTo>
                    <a:pt x="245057" y="110789"/>
                  </a:lnTo>
                  <a:lnTo>
                    <a:pt x="239066" y="193921"/>
                  </a:lnTo>
                  <a:lnTo>
                    <a:pt x="152242" y="255129"/>
                  </a:lnTo>
                  <a:lnTo>
                    <a:pt x="98353" y="255129"/>
                  </a:lnTo>
                  <a:lnTo>
                    <a:pt x="89285" y="219667"/>
                  </a:lnTo>
                  <a:cubicBezTo>
                    <a:pt x="88346" y="221255"/>
                    <a:pt x="85950" y="220445"/>
                    <a:pt x="84395" y="219473"/>
                  </a:cubicBezTo>
                  <a:cubicBezTo>
                    <a:pt x="58099" y="202957"/>
                    <a:pt x="29632" y="189873"/>
                    <a:pt x="0" y="180676"/>
                  </a:cubicBezTo>
                  <a:lnTo>
                    <a:pt x="44659" y="0"/>
                  </a:lnTo>
                  <a:close/>
                </a:path>
              </a:pathLst>
            </a:custGeom>
            <a:solidFill>
              <a:srgbClr val="BAA09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6" name="Friform 35">
              <a:extLst>
                <a:ext uri="{FF2B5EF4-FFF2-40B4-BE49-F238E27FC236}">
                  <a16:creationId xmlns:a16="http://schemas.microsoft.com/office/drawing/2014/main" id="{263404B3-04A4-CD4A-E907-4F2EC34FC7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92253" y="1723238"/>
              <a:ext cx="1500818" cy="599530"/>
            </a:xfrm>
            <a:custGeom>
              <a:avLst/>
              <a:gdLst>
                <a:gd name="connsiteX0" fmla="*/ 560163 w 1500818"/>
                <a:gd name="connsiteY0" fmla="*/ 559030 h 599530"/>
                <a:gd name="connsiteX1" fmla="*/ 1500818 w 1500818"/>
                <a:gd name="connsiteY1" fmla="*/ 370582 h 599530"/>
                <a:gd name="connsiteX2" fmla="*/ 1408488 w 1500818"/>
                <a:gd name="connsiteY2" fmla="*/ 270577 h 599530"/>
                <a:gd name="connsiteX3" fmla="*/ 1057176 w 1500818"/>
                <a:gd name="connsiteY3" fmla="*/ 26070 h 599530"/>
                <a:gd name="connsiteX4" fmla="*/ 701945 w 1500818"/>
                <a:gd name="connsiteY4" fmla="*/ 103924 h 599530"/>
                <a:gd name="connsiteX5" fmla="*/ 306362 w 1500818"/>
                <a:gd name="connsiteY5" fmla="*/ 0 h 599530"/>
                <a:gd name="connsiteX6" fmla="*/ 180222 w 1500818"/>
                <a:gd name="connsiteY6" fmla="*/ 136568 h 599530"/>
                <a:gd name="connsiteX7" fmla="*/ 0 w 1500818"/>
                <a:gd name="connsiteY7" fmla="*/ 225464 h 599530"/>
                <a:gd name="connsiteX8" fmla="*/ 424405 w 1500818"/>
                <a:gd name="connsiteY8" fmla="*/ 549088 h 599530"/>
                <a:gd name="connsiteX9" fmla="*/ 560131 w 1500818"/>
                <a:gd name="connsiteY9" fmla="*/ 559062 h 59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00818" h="599530">
                  <a:moveTo>
                    <a:pt x="560163" y="559030"/>
                  </a:moveTo>
                  <a:cubicBezTo>
                    <a:pt x="1085124" y="702755"/>
                    <a:pt x="1424551" y="421718"/>
                    <a:pt x="1500818" y="370582"/>
                  </a:cubicBezTo>
                  <a:lnTo>
                    <a:pt x="1408488" y="270577"/>
                  </a:lnTo>
                  <a:lnTo>
                    <a:pt x="1057176" y="26070"/>
                  </a:lnTo>
                  <a:lnTo>
                    <a:pt x="701945" y="103924"/>
                  </a:lnTo>
                  <a:lnTo>
                    <a:pt x="306362" y="0"/>
                  </a:lnTo>
                  <a:cubicBezTo>
                    <a:pt x="244895" y="46796"/>
                    <a:pt x="219473" y="89091"/>
                    <a:pt x="180222" y="136568"/>
                  </a:cubicBezTo>
                  <a:cubicBezTo>
                    <a:pt x="140972" y="184044"/>
                    <a:pt x="59135" y="208171"/>
                    <a:pt x="0" y="225464"/>
                  </a:cubicBezTo>
                  <a:cubicBezTo>
                    <a:pt x="64090" y="345386"/>
                    <a:pt x="218825" y="485225"/>
                    <a:pt x="424405" y="549088"/>
                  </a:cubicBezTo>
                  <a:lnTo>
                    <a:pt x="560131" y="559062"/>
                  </a:ln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7" name="Friform 36">
              <a:extLst>
                <a:ext uri="{FF2B5EF4-FFF2-40B4-BE49-F238E27FC236}">
                  <a16:creationId xmlns:a16="http://schemas.microsoft.com/office/drawing/2014/main" id="{0820F263-5D3B-6166-ECC2-D499305BFC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41597" y="2396068"/>
              <a:ext cx="582728" cy="216109"/>
            </a:xfrm>
            <a:custGeom>
              <a:avLst/>
              <a:gdLst>
                <a:gd name="connsiteX0" fmla="*/ 582729 w 582728"/>
                <a:gd name="connsiteY0" fmla="*/ 14962 h 216109"/>
                <a:gd name="connsiteX1" fmla="*/ 2357 w 582728"/>
                <a:gd name="connsiteY1" fmla="*/ 0 h 216109"/>
                <a:gd name="connsiteX2" fmla="*/ 24347 w 582728"/>
                <a:gd name="connsiteY2" fmla="*/ 213191 h 216109"/>
                <a:gd name="connsiteX3" fmla="*/ 582729 w 582728"/>
                <a:gd name="connsiteY3" fmla="*/ 107972 h 216109"/>
                <a:gd name="connsiteX4" fmla="*/ 582729 w 582728"/>
                <a:gd name="connsiteY4" fmla="*/ 14994 h 21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2728" h="216109">
                  <a:moveTo>
                    <a:pt x="582729" y="14962"/>
                  </a:moveTo>
                  <a:lnTo>
                    <a:pt x="2357" y="0"/>
                  </a:lnTo>
                  <a:cubicBezTo>
                    <a:pt x="-6840" y="67879"/>
                    <a:pt x="13077" y="156938"/>
                    <a:pt x="24347" y="213191"/>
                  </a:cubicBezTo>
                  <a:cubicBezTo>
                    <a:pt x="215969" y="224169"/>
                    <a:pt x="418504" y="207329"/>
                    <a:pt x="582729" y="107972"/>
                  </a:cubicBezTo>
                  <a:lnTo>
                    <a:pt x="582729" y="14994"/>
                  </a:lnTo>
                  <a:close/>
                </a:path>
              </a:pathLst>
            </a:custGeom>
            <a:solidFill>
              <a:srgbClr val="BAA09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8" name="Friform 37">
              <a:extLst>
                <a:ext uri="{FF2B5EF4-FFF2-40B4-BE49-F238E27FC236}">
                  <a16:creationId xmlns:a16="http://schemas.microsoft.com/office/drawing/2014/main" id="{D5B58FB7-F270-E8AB-1153-638424FE35D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86369" y="1546799"/>
              <a:ext cx="699257" cy="1187904"/>
            </a:xfrm>
            <a:custGeom>
              <a:avLst/>
              <a:gdLst>
                <a:gd name="connsiteX0" fmla="*/ 940 w 699257"/>
                <a:gd name="connsiteY0" fmla="*/ 438655 h 934021"/>
                <a:gd name="connsiteX1" fmla="*/ 19140 w 699257"/>
                <a:gd name="connsiteY1" fmla="*/ 844018 h 934021"/>
                <a:gd name="connsiteX2" fmla="*/ 382662 w 699257"/>
                <a:gd name="connsiteY2" fmla="*/ 921191 h 934021"/>
                <a:gd name="connsiteX3" fmla="*/ 699257 w 699257"/>
                <a:gd name="connsiteY3" fmla="*/ 909468 h 934021"/>
                <a:gd name="connsiteX4" fmla="*/ 660493 w 699257"/>
                <a:gd name="connsiteY4" fmla="*/ 626132 h 934021"/>
                <a:gd name="connsiteX5" fmla="*/ 687081 w 699257"/>
                <a:gd name="connsiteY5" fmla="*/ 339103 h 934021"/>
                <a:gd name="connsiteX6" fmla="*/ 693687 w 699257"/>
                <a:gd name="connsiteY6" fmla="*/ 207588 h 934021"/>
                <a:gd name="connsiteX7" fmla="*/ 643134 w 699257"/>
                <a:gd name="connsiteY7" fmla="*/ 48124 h 934021"/>
                <a:gd name="connsiteX8" fmla="*/ 472822 w 699257"/>
                <a:gd name="connsiteY8" fmla="*/ 0 h 934021"/>
                <a:gd name="connsiteX9" fmla="*/ 293214 w 699257"/>
                <a:gd name="connsiteY9" fmla="*/ 34846 h 934021"/>
                <a:gd name="connsiteX10" fmla="*/ 41162 w 699257"/>
                <a:gd name="connsiteY10" fmla="*/ 188384 h 934021"/>
                <a:gd name="connsiteX11" fmla="*/ 35948 w 699257"/>
                <a:gd name="connsiteY11" fmla="*/ 206681 h 934021"/>
                <a:gd name="connsiteX12" fmla="*/ 940 w 699257"/>
                <a:gd name="connsiteY12" fmla="*/ 438590 h 93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9257" h="934021">
                  <a:moveTo>
                    <a:pt x="940" y="438655"/>
                  </a:moveTo>
                  <a:cubicBezTo>
                    <a:pt x="10331" y="573571"/>
                    <a:pt x="18751" y="708778"/>
                    <a:pt x="19140" y="844018"/>
                  </a:cubicBezTo>
                  <a:cubicBezTo>
                    <a:pt x="135920" y="878217"/>
                    <a:pt x="262190" y="904027"/>
                    <a:pt x="382662" y="921191"/>
                  </a:cubicBezTo>
                  <a:cubicBezTo>
                    <a:pt x="488237" y="936218"/>
                    <a:pt x="598443" y="944217"/>
                    <a:pt x="699257" y="909468"/>
                  </a:cubicBezTo>
                  <a:cubicBezTo>
                    <a:pt x="662792" y="820571"/>
                    <a:pt x="655926" y="722121"/>
                    <a:pt x="660493" y="626132"/>
                  </a:cubicBezTo>
                  <a:cubicBezTo>
                    <a:pt x="665059" y="530142"/>
                    <a:pt x="680604" y="434995"/>
                    <a:pt x="687081" y="339103"/>
                  </a:cubicBezTo>
                  <a:lnTo>
                    <a:pt x="693687" y="207588"/>
                  </a:lnTo>
                  <a:lnTo>
                    <a:pt x="643134" y="48124"/>
                  </a:lnTo>
                  <a:lnTo>
                    <a:pt x="472822" y="0"/>
                  </a:lnTo>
                  <a:lnTo>
                    <a:pt x="293214" y="34846"/>
                  </a:lnTo>
                  <a:cubicBezTo>
                    <a:pt x="293214" y="34846"/>
                    <a:pt x="74907" y="76720"/>
                    <a:pt x="41162" y="188384"/>
                  </a:cubicBezTo>
                  <a:lnTo>
                    <a:pt x="35948" y="206681"/>
                  </a:lnTo>
                  <a:cubicBezTo>
                    <a:pt x="14542" y="282009"/>
                    <a:pt x="-4501" y="360478"/>
                    <a:pt x="940" y="43859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9" name="Friform 38">
              <a:extLst>
                <a:ext uri="{FF2B5EF4-FFF2-40B4-BE49-F238E27FC236}">
                  <a16:creationId xmlns:a16="http://schemas.microsoft.com/office/drawing/2014/main" id="{0AF523FC-B114-8169-EB80-C19A138F57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54531" y="3999579"/>
              <a:ext cx="208300" cy="355295"/>
            </a:xfrm>
            <a:custGeom>
              <a:avLst/>
              <a:gdLst>
                <a:gd name="connsiteX0" fmla="*/ 85334 w 208300"/>
                <a:gd name="connsiteY0" fmla="*/ 321454 h 355295"/>
                <a:gd name="connsiteX1" fmla="*/ 0 w 208300"/>
                <a:gd name="connsiteY1" fmla="*/ 228800 h 355295"/>
                <a:gd name="connsiteX2" fmla="*/ 19690 w 208300"/>
                <a:gd name="connsiteY2" fmla="*/ 46084 h 355295"/>
                <a:gd name="connsiteX3" fmla="*/ 75684 w 208300"/>
                <a:gd name="connsiteY3" fmla="*/ 0 h 355295"/>
                <a:gd name="connsiteX4" fmla="*/ 167171 w 208300"/>
                <a:gd name="connsiteY4" fmla="*/ 84169 h 355295"/>
                <a:gd name="connsiteX5" fmla="*/ 208301 w 208300"/>
                <a:gd name="connsiteY5" fmla="*/ 262156 h 355295"/>
                <a:gd name="connsiteX6" fmla="*/ 141879 w 208300"/>
                <a:gd name="connsiteY6" fmla="*/ 355296 h 355295"/>
                <a:gd name="connsiteX7" fmla="*/ 86630 w 208300"/>
                <a:gd name="connsiteY7" fmla="*/ 347977 h 355295"/>
                <a:gd name="connsiteX8" fmla="*/ 85302 w 208300"/>
                <a:gd name="connsiteY8" fmla="*/ 321454 h 355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00" h="355295">
                  <a:moveTo>
                    <a:pt x="85334" y="321454"/>
                  </a:moveTo>
                  <a:cubicBezTo>
                    <a:pt x="58228" y="290882"/>
                    <a:pt x="36563" y="247033"/>
                    <a:pt x="0" y="228800"/>
                  </a:cubicBezTo>
                  <a:lnTo>
                    <a:pt x="19690" y="46084"/>
                  </a:lnTo>
                  <a:lnTo>
                    <a:pt x="75684" y="0"/>
                  </a:lnTo>
                  <a:lnTo>
                    <a:pt x="167171" y="84169"/>
                  </a:lnTo>
                  <a:lnTo>
                    <a:pt x="208301" y="262156"/>
                  </a:lnTo>
                  <a:lnTo>
                    <a:pt x="141879" y="355296"/>
                  </a:lnTo>
                  <a:lnTo>
                    <a:pt x="86630" y="347977"/>
                  </a:lnTo>
                  <a:lnTo>
                    <a:pt x="85302" y="321454"/>
                  </a:lnTo>
                  <a:close/>
                </a:path>
              </a:pathLst>
            </a:custGeom>
            <a:solidFill>
              <a:srgbClr val="BAA09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0" name="Friform 39">
              <a:extLst>
                <a:ext uri="{FF2B5EF4-FFF2-40B4-BE49-F238E27FC236}">
                  <a16:creationId xmlns:a16="http://schemas.microsoft.com/office/drawing/2014/main" id="{F4861CE8-C913-4B3C-D679-A33548AED1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95618" y="4032191"/>
              <a:ext cx="316876" cy="560114"/>
            </a:xfrm>
            <a:custGeom>
              <a:avLst/>
              <a:gdLst>
                <a:gd name="connsiteX0" fmla="*/ 42628 w 316876"/>
                <a:gd name="connsiteY0" fmla="*/ 279548 h 560114"/>
                <a:gd name="connsiteX1" fmla="*/ 82494 w 316876"/>
                <a:gd name="connsiteY1" fmla="*/ 291918 h 560114"/>
                <a:gd name="connsiteX2" fmla="*/ 94477 w 316876"/>
                <a:gd name="connsiteY2" fmla="*/ 288907 h 560114"/>
                <a:gd name="connsiteX3" fmla="*/ 104775 w 316876"/>
                <a:gd name="connsiteY3" fmla="*/ 273071 h 560114"/>
                <a:gd name="connsiteX4" fmla="*/ 112062 w 316876"/>
                <a:gd name="connsiteY4" fmla="*/ 198682 h 560114"/>
                <a:gd name="connsiteX5" fmla="*/ 83660 w 316876"/>
                <a:gd name="connsiteY5" fmla="*/ 107292 h 560114"/>
                <a:gd name="connsiteX6" fmla="*/ 67371 w 316876"/>
                <a:gd name="connsiteY6" fmla="*/ 31996 h 560114"/>
                <a:gd name="connsiteX7" fmla="*/ 105650 w 316876"/>
                <a:gd name="connsiteY7" fmla="*/ 14088 h 560114"/>
                <a:gd name="connsiteX8" fmla="*/ 179293 w 316876"/>
                <a:gd name="connsiteY8" fmla="*/ 0 h 560114"/>
                <a:gd name="connsiteX9" fmla="*/ 235190 w 316876"/>
                <a:gd name="connsiteY9" fmla="*/ 116424 h 560114"/>
                <a:gd name="connsiteX10" fmla="*/ 270457 w 316876"/>
                <a:gd name="connsiteY10" fmla="*/ 341047 h 560114"/>
                <a:gd name="connsiteX11" fmla="*/ 307052 w 316876"/>
                <a:gd name="connsiteY11" fmla="*/ 418512 h 560114"/>
                <a:gd name="connsiteX12" fmla="*/ 316606 w 316876"/>
                <a:gd name="connsiteY12" fmla="*/ 477744 h 560114"/>
                <a:gd name="connsiteX13" fmla="*/ 313270 w 316876"/>
                <a:gd name="connsiteY13" fmla="*/ 497725 h 560114"/>
                <a:gd name="connsiteX14" fmla="*/ 298017 w 316876"/>
                <a:gd name="connsiteY14" fmla="*/ 533770 h 560114"/>
                <a:gd name="connsiteX15" fmla="*/ 250896 w 316876"/>
                <a:gd name="connsiteY15" fmla="*/ 559904 h 560114"/>
                <a:gd name="connsiteX16" fmla="*/ 200149 w 316876"/>
                <a:gd name="connsiteY16" fmla="*/ 541769 h 560114"/>
                <a:gd name="connsiteX17" fmla="*/ 169222 w 316876"/>
                <a:gd name="connsiteY17" fmla="*/ 478165 h 560114"/>
                <a:gd name="connsiteX18" fmla="*/ 140302 w 316876"/>
                <a:gd name="connsiteY18" fmla="*/ 409735 h 560114"/>
                <a:gd name="connsiteX19" fmla="*/ 87126 w 316876"/>
                <a:gd name="connsiteY19" fmla="*/ 359020 h 560114"/>
                <a:gd name="connsiteX20" fmla="*/ 18210 w 316876"/>
                <a:gd name="connsiteY20" fmla="*/ 327639 h 560114"/>
                <a:gd name="connsiteX21" fmla="*/ 13320 w 316876"/>
                <a:gd name="connsiteY21" fmla="*/ 240783 h 560114"/>
                <a:gd name="connsiteX22" fmla="*/ 42596 w 316876"/>
                <a:gd name="connsiteY22" fmla="*/ 279515 h 56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6876" h="560114">
                  <a:moveTo>
                    <a:pt x="42628" y="279548"/>
                  </a:moveTo>
                  <a:cubicBezTo>
                    <a:pt x="53996" y="288065"/>
                    <a:pt x="68310" y="292502"/>
                    <a:pt x="82494" y="291918"/>
                  </a:cubicBezTo>
                  <a:cubicBezTo>
                    <a:pt x="86672" y="291757"/>
                    <a:pt x="90947" y="291109"/>
                    <a:pt x="94477" y="288907"/>
                  </a:cubicBezTo>
                  <a:cubicBezTo>
                    <a:pt x="99950" y="285506"/>
                    <a:pt x="102638" y="279127"/>
                    <a:pt x="104775" y="273071"/>
                  </a:cubicBezTo>
                  <a:cubicBezTo>
                    <a:pt x="113195" y="249268"/>
                    <a:pt x="117923" y="223262"/>
                    <a:pt x="112062" y="198682"/>
                  </a:cubicBezTo>
                  <a:cubicBezTo>
                    <a:pt x="105974" y="173098"/>
                    <a:pt x="96226" y="130414"/>
                    <a:pt x="83660" y="107292"/>
                  </a:cubicBezTo>
                  <a:cubicBezTo>
                    <a:pt x="71095" y="84169"/>
                    <a:pt x="57687" y="56447"/>
                    <a:pt x="67371" y="31996"/>
                  </a:cubicBezTo>
                  <a:cubicBezTo>
                    <a:pt x="82397" y="-5991"/>
                    <a:pt x="90332" y="23415"/>
                    <a:pt x="105650" y="14088"/>
                  </a:cubicBezTo>
                  <a:cubicBezTo>
                    <a:pt x="120968" y="4761"/>
                    <a:pt x="179293" y="0"/>
                    <a:pt x="179293" y="0"/>
                  </a:cubicBezTo>
                  <a:cubicBezTo>
                    <a:pt x="179293" y="0"/>
                    <a:pt x="221880" y="79829"/>
                    <a:pt x="235190" y="116424"/>
                  </a:cubicBezTo>
                  <a:cubicBezTo>
                    <a:pt x="248500" y="153019"/>
                    <a:pt x="270457" y="341047"/>
                    <a:pt x="270457" y="341047"/>
                  </a:cubicBezTo>
                  <a:cubicBezTo>
                    <a:pt x="270457" y="341047"/>
                    <a:pt x="303716" y="407857"/>
                    <a:pt x="307052" y="418512"/>
                  </a:cubicBezTo>
                  <a:cubicBezTo>
                    <a:pt x="310388" y="429166"/>
                    <a:pt x="318452" y="464369"/>
                    <a:pt x="316606" y="477744"/>
                  </a:cubicBezTo>
                  <a:cubicBezTo>
                    <a:pt x="315699" y="484415"/>
                    <a:pt x="314792" y="491086"/>
                    <a:pt x="313270" y="497725"/>
                  </a:cubicBezTo>
                  <a:cubicBezTo>
                    <a:pt x="310388" y="510550"/>
                    <a:pt x="305886" y="523245"/>
                    <a:pt x="298017" y="533770"/>
                  </a:cubicBezTo>
                  <a:cubicBezTo>
                    <a:pt x="286973" y="548634"/>
                    <a:pt x="269356" y="558382"/>
                    <a:pt x="250896" y="559904"/>
                  </a:cubicBezTo>
                  <a:cubicBezTo>
                    <a:pt x="232437" y="561426"/>
                    <a:pt x="213459" y="554626"/>
                    <a:pt x="200149" y="541769"/>
                  </a:cubicBezTo>
                  <a:cubicBezTo>
                    <a:pt x="182985" y="525188"/>
                    <a:pt x="176281" y="500964"/>
                    <a:pt x="169222" y="478165"/>
                  </a:cubicBezTo>
                  <a:cubicBezTo>
                    <a:pt x="161870" y="454459"/>
                    <a:pt x="153320" y="430883"/>
                    <a:pt x="140302" y="409735"/>
                  </a:cubicBezTo>
                  <a:cubicBezTo>
                    <a:pt x="127283" y="388588"/>
                    <a:pt x="109471" y="369837"/>
                    <a:pt x="87126" y="359020"/>
                  </a:cubicBezTo>
                  <a:cubicBezTo>
                    <a:pt x="64262" y="347945"/>
                    <a:pt x="36799" y="344998"/>
                    <a:pt x="18210" y="327639"/>
                  </a:cubicBezTo>
                  <a:cubicBezTo>
                    <a:pt x="-4977" y="306006"/>
                    <a:pt x="-5366" y="266399"/>
                    <a:pt x="13320" y="240783"/>
                  </a:cubicBezTo>
                  <a:lnTo>
                    <a:pt x="42596" y="279515"/>
                  </a:lnTo>
                  <a:close/>
                </a:path>
              </a:pathLst>
            </a:custGeom>
            <a:solidFill>
              <a:srgbClr val="171E2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1" name="Friform 40">
              <a:extLst>
                <a:ext uri="{FF2B5EF4-FFF2-40B4-BE49-F238E27FC236}">
                  <a16:creationId xmlns:a16="http://schemas.microsoft.com/office/drawing/2014/main" id="{B1A53B00-61F7-8D5D-7ECE-5A867D02409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70961" y="4040352"/>
              <a:ext cx="142484" cy="466991"/>
            </a:xfrm>
            <a:custGeom>
              <a:avLst/>
              <a:gdLst>
                <a:gd name="connsiteX0" fmla="*/ 141555 w 142484"/>
                <a:gd name="connsiteY0" fmla="*/ 466992 h 466991"/>
                <a:gd name="connsiteX1" fmla="*/ 120731 w 142484"/>
                <a:gd name="connsiteY1" fmla="*/ 330295 h 466991"/>
                <a:gd name="connsiteX2" fmla="*/ 92006 w 142484"/>
                <a:gd name="connsiteY2" fmla="*/ 171835 h 466991"/>
                <a:gd name="connsiteX3" fmla="*/ 99648 w 142484"/>
                <a:gd name="connsiteY3" fmla="*/ 59426 h 466991"/>
                <a:gd name="connsiteX4" fmla="*/ 81966 w 142484"/>
                <a:gd name="connsiteY4" fmla="*/ 0 h 466991"/>
                <a:gd name="connsiteX5" fmla="*/ 0 w 142484"/>
                <a:gd name="connsiteY5" fmla="*/ 24677 h 466991"/>
                <a:gd name="connsiteX6" fmla="*/ 40254 w 142484"/>
                <a:gd name="connsiteY6" fmla="*/ 154898 h 466991"/>
                <a:gd name="connsiteX7" fmla="*/ 60495 w 142484"/>
                <a:gd name="connsiteY7" fmla="*/ 275726 h 466991"/>
                <a:gd name="connsiteX8" fmla="*/ 111501 w 142484"/>
                <a:gd name="connsiteY8" fmla="*/ 388588 h 466991"/>
                <a:gd name="connsiteX9" fmla="*/ 141522 w 142484"/>
                <a:gd name="connsiteY9" fmla="*/ 466992 h 46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484" h="466991">
                  <a:moveTo>
                    <a:pt x="141555" y="466992"/>
                  </a:moveTo>
                  <a:cubicBezTo>
                    <a:pt x="145959" y="421361"/>
                    <a:pt x="134009" y="374695"/>
                    <a:pt x="120731" y="330295"/>
                  </a:cubicBezTo>
                  <a:cubicBezTo>
                    <a:pt x="105284" y="278543"/>
                    <a:pt x="87763" y="225691"/>
                    <a:pt x="92006" y="171835"/>
                  </a:cubicBezTo>
                  <a:cubicBezTo>
                    <a:pt x="94985" y="134139"/>
                    <a:pt x="109752" y="95860"/>
                    <a:pt x="99648" y="59426"/>
                  </a:cubicBezTo>
                  <a:cubicBezTo>
                    <a:pt x="95503" y="44497"/>
                    <a:pt x="85464" y="13958"/>
                    <a:pt x="81966" y="0"/>
                  </a:cubicBezTo>
                  <a:lnTo>
                    <a:pt x="0" y="24677"/>
                  </a:lnTo>
                  <a:cubicBezTo>
                    <a:pt x="21536" y="59426"/>
                    <a:pt x="34263" y="114481"/>
                    <a:pt x="40254" y="154898"/>
                  </a:cubicBezTo>
                  <a:cubicBezTo>
                    <a:pt x="46245" y="195347"/>
                    <a:pt x="49452" y="236378"/>
                    <a:pt x="60495" y="275726"/>
                  </a:cubicBezTo>
                  <a:cubicBezTo>
                    <a:pt x="71700" y="315592"/>
                    <a:pt x="90742" y="352770"/>
                    <a:pt x="111501" y="388588"/>
                  </a:cubicBezTo>
                  <a:cubicBezTo>
                    <a:pt x="125848" y="413362"/>
                    <a:pt x="142979" y="438396"/>
                    <a:pt x="141522" y="466992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2" name="Friform 41">
              <a:extLst>
                <a:ext uri="{FF2B5EF4-FFF2-40B4-BE49-F238E27FC236}">
                  <a16:creationId xmlns:a16="http://schemas.microsoft.com/office/drawing/2014/main" id="{2B09DCD5-DA87-167A-74B9-5915E46019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23956" y="4407342"/>
              <a:ext cx="53033" cy="34456"/>
            </a:xfrm>
            <a:custGeom>
              <a:avLst/>
              <a:gdLst>
                <a:gd name="connsiteX0" fmla="*/ 15040 w 53033"/>
                <a:gd name="connsiteY0" fmla="*/ 31961 h 34456"/>
                <a:gd name="connsiteX1" fmla="*/ 18570 w 53033"/>
                <a:gd name="connsiteY1" fmla="*/ 28625 h 34456"/>
                <a:gd name="connsiteX2" fmla="*/ 20319 w 53033"/>
                <a:gd name="connsiteY2" fmla="*/ 27168 h 34456"/>
                <a:gd name="connsiteX3" fmla="*/ 19898 w 53033"/>
                <a:gd name="connsiteY3" fmla="*/ 27492 h 34456"/>
                <a:gd name="connsiteX4" fmla="*/ 20837 w 53033"/>
                <a:gd name="connsiteY4" fmla="*/ 26812 h 34456"/>
                <a:gd name="connsiteX5" fmla="*/ 29192 w 53033"/>
                <a:gd name="connsiteY5" fmla="*/ 21857 h 34456"/>
                <a:gd name="connsiteX6" fmla="*/ 30229 w 53033"/>
                <a:gd name="connsiteY6" fmla="*/ 21371 h 34456"/>
                <a:gd name="connsiteX7" fmla="*/ 30488 w 53033"/>
                <a:gd name="connsiteY7" fmla="*/ 21241 h 34456"/>
                <a:gd name="connsiteX8" fmla="*/ 30747 w 53033"/>
                <a:gd name="connsiteY8" fmla="*/ 21144 h 34456"/>
                <a:gd name="connsiteX9" fmla="*/ 31815 w 53033"/>
                <a:gd name="connsiteY9" fmla="*/ 20723 h 34456"/>
                <a:gd name="connsiteX10" fmla="*/ 36447 w 53033"/>
                <a:gd name="connsiteY10" fmla="*/ 19201 h 34456"/>
                <a:gd name="connsiteX11" fmla="*/ 40883 w 53033"/>
                <a:gd name="connsiteY11" fmla="*/ 18165 h 34456"/>
                <a:gd name="connsiteX12" fmla="*/ 43409 w 53033"/>
                <a:gd name="connsiteY12" fmla="*/ 17744 h 34456"/>
                <a:gd name="connsiteX13" fmla="*/ 42762 w 53033"/>
                <a:gd name="connsiteY13" fmla="*/ 17841 h 34456"/>
                <a:gd name="connsiteX14" fmla="*/ 44187 w 53033"/>
                <a:gd name="connsiteY14" fmla="*/ 17712 h 34456"/>
                <a:gd name="connsiteX15" fmla="*/ 50437 w 53033"/>
                <a:gd name="connsiteY15" fmla="*/ 15121 h 34456"/>
                <a:gd name="connsiteX16" fmla="*/ 53028 w 53033"/>
                <a:gd name="connsiteY16" fmla="*/ 8871 h 34456"/>
                <a:gd name="connsiteX17" fmla="*/ 44187 w 53033"/>
                <a:gd name="connsiteY17" fmla="*/ 29 h 34456"/>
                <a:gd name="connsiteX18" fmla="*/ 2539 w 53033"/>
                <a:gd name="connsiteY18" fmla="*/ 19428 h 34456"/>
                <a:gd name="connsiteX19" fmla="*/ 2539 w 53033"/>
                <a:gd name="connsiteY19" fmla="*/ 31929 h 34456"/>
                <a:gd name="connsiteX20" fmla="*/ 15040 w 53033"/>
                <a:gd name="connsiteY20" fmla="*/ 31929 h 34456"/>
                <a:gd name="connsiteX21" fmla="*/ 15040 w 53033"/>
                <a:gd name="connsiteY21" fmla="*/ 31929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033" h="34456">
                  <a:moveTo>
                    <a:pt x="15040" y="31961"/>
                  </a:moveTo>
                  <a:cubicBezTo>
                    <a:pt x="16174" y="30795"/>
                    <a:pt x="17339" y="29694"/>
                    <a:pt x="18570" y="28625"/>
                  </a:cubicBezTo>
                  <a:cubicBezTo>
                    <a:pt x="19153" y="28139"/>
                    <a:pt x="19736" y="27654"/>
                    <a:pt x="20319" y="27168"/>
                  </a:cubicBezTo>
                  <a:cubicBezTo>
                    <a:pt x="21226" y="26423"/>
                    <a:pt x="18926" y="28172"/>
                    <a:pt x="19898" y="27492"/>
                  </a:cubicBezTo>
                  <a:cubicBezTo>
                    <a:pt x="20222" y="27265"/>
                    <a:pt x="20513" y="27038"/>
                    <a:pt x="20837" y="26812"/>
                  </a:cubicBezTo>
                  <a:cubicBezTo>
                    <a:pt x="23460" y="24933"/>
                    <a:pt x="26278" y="23282"/>
                    <a:pt x="29192" y="21857"/>
                  </a:cubicBezTo>
                  <a:cubicBezTo>
                    <a:pt x="29549" y="21695"/>
                    <a:pt x="29872" y="21533"/>
                    <a:pt x="30229" y="21371"/>
                  </a:cubicBezTo>
                  <a:cubicBezTo>
                    <a:pt x="30488" y="21241"/>
                    <a:pt x="31718" y="20723"/>
                    <a:pt x="30488" y="21241"/>
                  </a:cubicBezTo>
                  <a:cubicBezTo>
                    <a:pt x="29257" y="21760"/>
                    <a:pt x="30488" y="21241"/>
                    <a:pt x="30747" y="21144"/>
                  </a:cubicBezTo>
                  <a:cubicBezTo>
                    <a:pt x="31103" y="21015"/>
                    <a:pt x="31459" y="20853"/>
                    <a:pt x="31815" y="20723"/>
                  </a:cubicBezTo>
                  <a:cubicBezTo>
                    <a:pt x="33337" y="20140"/>
                    <a:pt x="34860" y="19655"/>
                    <a:pt x="36447" y="19201"/>
                  </a:cubicBezTo>
                  <a:cubicBezTo>
                    <a:pt x="37904" y="18780"/>
                    <a:pt x="39393" y="18424"/>
                    <a:pt x="40883" y="18165"/>
                  </a:cubicBezTo>
                  <a:cubicBezTo>
                    <a:pt x="41725" y="18003"/>
                    <a:pt x="42568" y="17873"/>
                    <a:pt x="43409" y="17744"/>
                  </a:cubicBezTo>
                  <a:cubicBezTo>
                    <a:pt x="44575" y="17549"/>
                    <a:pt x="41563" y="17938"/>
                    <a:pt x="42762" y="17841"/>
                  </a:cubicBezTo>
                  <a:cubicBezTo>
                    <a:pt x="43247" y="17809"/>
                    <a:pt x="43701" y="17744"/>
                    <a:pt x="44187" y="17712"/>
                  </a:cubicBezTo>
                  <a:cubicBezTo>
                    <a:pt x="46583" y="17485"/>
                    <a:pt x="48688" y="16870"/>
                    <a:pt x="50437" y="15121"/>
                  </a:cubicBezTo>
                  <a:cubicBezTo>
                    <a:pt x="51959" y="13599"/>
                    <a:pt x="53125" y="11072"/>
                    <a:pt x="53028" y="8871"/>
                  </a:cubicBezTo>
                  <a:cubicBezTo>
                    <a:pt x="52833" y="4434"/>
                    <a:pt x="49109" y="-424"/>
                    <a:pt x="44187" y="29"/>
                  </a:cubicBezTo>
                  <a:cubicBezTo>
                    <a:pt x="28447" y="1487"/>
                    <a:pt x="13648" y="8093"/>
                    <a:pt x="2539" y="19428"/>
                  </a:cubicBezTo>
                  <a:cubicBezTo>
                    <a:pt x="-699" y="22731"/>
                    <a:pt x="-991" y="28658"/>
                    <a:pt x="2539" y="31929"/>
                  </a:cubicBezTo>
                  <a:cubicBezTo>
                    <a:pt x="6037" y="35135"/>
                    <a:pt x="11575" y="35458"/>
                    <a:pt x="15040" y="31929"/>
                  </a:cubicBezTo>
                  <a:lnTo>
                    <a:pt x="15040" y="3192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3" name="Friform 42">
              <a:extLst>
                <a:ext uri="{FF2B5EF4-FFF2-40B4-BE49-F238E27FC236}">
                  <a16:creationId xmlns:a16="http://schemas.microsoft.com/office/drawing/2014/main" id="{7A42ACF2-D81D-F855-FDA0-55A7AFA05F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8874" y="4372400"/>
              <a:ext cx="55026" cy="40756"/>
            </a:xfrm>
            <a:custGeom>
              <a:avLst/>
              <a:gdLst>
                <a:gd name="connsiteX0" fmla="*/ 14991 w 55026"/>
                <a:gd name="connsiteY0" fmla="*/ 38242 h 40756"/>
                <a:gd name="connsiteX1" fmla="*/ 22213 w 55026"/>
                <a:gd name="connsiteY1" fmla="*/ 30858 h 40756"/>
                <a:gd name="connsiteX2" fmla="*/ 24480 w 55026"/>
                <a:gd name="connsiteY2" fmla="*/ 28947 h 40756"/>
                <a:gd name="connsiteX3" fmla="*/ 24771 w 55026"/>
                <a:gd name="connsiteY3" fmla="*/ 28688 h 40756"/>
                <a:gd name="connsiteX4" fmla="*/ 25322 w 55026"/>
                <a:gd name="connsiteY4" fmla="*/ 28267 h 40756"/>
                <a:gd name="connsiteX5" fmla="*/ 30115 w 55026"/>
                <a:gd name="connsiteY5" fmla="*/ 24964 h 40756"/>
                <a:gd name="connsiteX6" fmla="*/ 34876 w 55026"/>
                <a:gd name="connsiteY6" fmla="*/ 22179 h 40756"/>
                <a:gd name="connsiteX7" fmla="*/ 37305 w 55026"/>
                <a:gd name="connsiteY7" fmla="*/ 20916 h 40756"/>
                <a:gd name="connsiteX8" fmla="*/ 39992 w 55026"/>
                <a:gd name="connsiteY8" fmla="*/ 19653 h 40756"/>
                <a:gd name="connsiteX9" fmla="*/ 39507 w 55026"/>
                <a:gd name="connsiteY9" fmla="*/ 19880 h 40756"/>
                <a:gd name="connsiteX10" fmla="*/ 40867 w 55026"/>
                <a:gd name="connsiteY10" fmla="*/ 19361 h 40756"/>
                <a:gd name="connsiteX11" fmla="*/ 43263 w 55026"/>
                <a:gd name="connsiteY11" fmla="*/ 18552 h 40756"/>
                <a:gd name="connsiteX12" fmla="*/ 48510 w 55026"/>
                <a:gd name="connsiteY12" fmla="*/ 17256 h 40756"/>
                <a:gd name="connsiteX13" fmla="*/ 54695 w 55026"/>
                <a:gd name="connsiteY13" fmla="*/ 6375 h 40756"/>
                <a:gd name="connsiteX14" fmla="*/ 43814 w 55026"/>
                <a:gd name="connsiteY14" fmla="*/ 189 h 40756"/>
                <a:gd name="connsiteX15" fmla="*/ 21241 w 55026"/>
                <a:gd name="connsiteY15" fmla="*/ 9678 h 40756"/>
                <a:gd name="connsiteX16" fmla="*/ 2523 w 55026"/>
                <a:gd name="connsiteY16" fmla="*/ 25709 h 40756"/>
                <a:gd name="connsiteX17" fmla="*/ 2523 w 55026"/>
                <a:gd name="connsiteY17" fmla="*/ 38210 h 40756"/>
                <a:gd name="connsiteX18" fmla="*/ 15024 w 55026"/>
                <a:gd name="connsiteY18" fmla="*/ 38210 h 40756"/>
                <a:gd name="connsiteX19" fmla="*/ 15024 w 55026"/>
                <a:gd name="connsiteY19" fmla="*/ 38210 h 4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026" h="40756">
                  <a:moveTo>
                    <a:pt x="14991" y="38242"/>
                  </a:moveTo>
                  <a:cubicBezTo>
                    <a:pt x="17193" y="35586"/>
                    <a:pt x="19622" y="33125"/>
                    <a:pt x="22213" y="30858"/>
                  </a:cubicBezTo>
                  <a:cubicBezTo>
                    <a:pt x="22958" y="30210"/>
                    <a:pt x="23735" y="29563"/>
                    <a:pt x="24480" y="28947"/>
                  </a:cubicBezTo>
                  <a:cubicBezTo>
                    <a:pt x="24674" y="28785"/>
                    <a:pt x="25775" y="27943"/>
                    <a:pt x="24771" y="28688"/>
                  </a:cubicBezTo>
                  <a:cubicBezTo>
                    <a:pt x="23670" y="29498"/>
                    <a:pt x="25095" y="28429"/>
                    <a:pt x="25322" y="28267"/>
                  </a:cubicBezTo>
                  <a:cubicBezTo>
                    <a:pt x="26876" y="27101"/>
                    <a:pt x="28496" y="26000"/>
                    <a:pt x="30115" y="24964"/>
                  </a:cubicBezTo>
                  <a:cubicBezTo>
                    <a:pt x="31669" y="23993"/>
                    <a:pt x="33257" y="23053"/>
                    <a:pt x="34876" y="22179"/>
                  </a:cubicBezTo>
                  <a:cubicBezTo>
                    <a:pt x="35685" y="21758"/>
                    <a:pt x="36463" y="21337"/>
                    <a:pt x="37305" y="20916"/>
                  </a:cubicBezTo>
                  <a:cubicBezTo>
                    <a:pt x="37855" y="20657"/>
                    <a:pt x="39442" y="19588"/>
                    <a:pt x="39992" y="19653"/>
                  </a:cubicBezTo>
                  <a:cubicBezTo>
                    <a:pt x="39701" y="19620"/>
                    <a:pt x="38308" y="20333"/>
                    <a:pt x="39507" y="19880"/>
                  </a:cubicBezTo>
                  <a:cubicBezTo>
                    <a:pt x="39960" y="19717"/>
                    <a:pt x="40413" y="19523"/>
                    <a:pt x="40867" y="19361"/>
                  </a:cubicBezTo>
                  <a:cubicBezTo>
                    <a:pt x="41677" y="19070"/>
                    <a:pt x="42454" y="18779"/>
                    <a:pt x="43263" y="18552"/>
                  </a:cubicBezTo>
                  <a:cubicBezTo>
                    <a:pt x="44980" y="18001"/>
                    <a:pt x="46728" y="17580"/>
                    <a:pt x="48510" y="17256"/>
                  </a:cubicBezTo>
                  <a:cubicBezTo>
                    <a:pt x="53076" y="16447"/>
                    <a:pt x="56055" y="10650"/>
                    <a:pt x="54695" y="6375"/>
                  </a:cubicBezTo>
                  <a:cubicBezTo>
                    <a:pt x="53108" y="1485"/>
                    <a:pt x="48704" y="-685"/>
                    <a:pt x="43814" y="189"/>
                  </a:cubicBezTo>
                  <a:cubicBezTo>
                    <a:pt x="35815" y="1614"/>
                    <a:pt x="28042" y="5339"/>
                    <a:pt x="21241" y="9678"/>
                  </a:cubicBezTo>
                  <a:cubicBezTo>
                    <a:pt x="14343" y="14083"/>
                    <a:pt x="7737" y="19394"/>
                    <a:pt x="2523" y="25709"/>
                  </a:cubicBezTo>
                  <a:cubicBezTo>
                    <a:pt x="-424" y="29271"/>
                    <a:pt x="-1234" y="34777"/>
                    <a:pt x="2523" y="38210"/>
                  </a:cubicBezTo>
                  <a:cubicBezTo>
                    <a:pt x="5794" y="41189"/>
                    <a:pt x="11882" y="41998"/>
                    <a:pt x="15024" y="38210"/>
                  </a:cubicBezTo>
                  <a:lnTo>
                    <a:pt x="15024" y="3821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4" name="Friform 43">
              <a:extLst>
                <a:ext uri="{FF2B5EF4-FFF2-40B4-BE49-F238E27FC236}">
                  <a16:creationId xmlns:a16="http://schemas.microsoft.com/office/drawing/2014/main" id="{E09E7966-073F-040A-19E3-CBEE5ED6EE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5715" y="2602028"/>
              <a:ext cx="615482" cy="1626351"/>
            </a:xfrm>
            <a:custGeom>
              <a:avLst/>
              <a:gdLst>
                <a:gd name="connsiteX0" fmla="*/ 135371 w 615482"/>
                <a:gd name="connsiteY0" fmla="*/ 1272 h 1626351"/>
                <a:gd name="connsiteX1" fmla="*/ 111114 w 615482"/>
                <a:gd name="connsiteY1" fmla="*/ 304623 h 1626351"/>
                <a:gd name="connsiteX2" fmla="*/ 22606 w 615482"/>
                <a:gd name="connsiteY2" fmla="*/ 728380 h 1626351"/>
                <a:gd name="connsiteX3" fmla="*/ 1394 w 615482"/>
                <a:gd name="connsiteY3" fmla="*/ 1162372 h 1626351"/>
                <a:gd name="connsiteX4" fmla="*/ 57679 w 615482"/>
                <a:gd name="connsiteY4" fmla="*/ 1354609 h 1626351"/>
                <a:gd name="connsiteX5" fmla="*/ 171933 w 615482"/>
                <a:gd name="connsiteY5" fmla="*/ 1441530 h 1626351"/>
                <a:gd name="connsiteX6" fmla="*/ 524347 w 615482"/>
                <a:gd name="connsiteY6" fmla="*/ 1626352 h 1626351"/>
                <a:gd name="connsiteX7" fmla="*/ 608936 w 615482"/>
                <a:gd name="connsiteY7" fmla="*/ 1518251 h 1626351"/>
                <a:gd name="connsiteX8" fmla="*/ 595529 w 615482"/>
                <a:gd name="connsiteY8" fmla="*/ 1419509 h 1626351"/>
                <a:gd name="connsiteX9" fmla="*/ 361645 w 615482"/>
                <a:gd name="connsiteY9" fmla="*/ 1063533 h 1626351"/>
                <a:gd name="connsiteX10" fmla="*/ 569945 w 615482"/>
                <a:gd name="connsiteY10" fmla="*/ 243124 h 1626351"/>
                <a:gd name="connsiteX11" fmla="*/ 337680 w 615482"/>
                <a:gd name="connsiteY11" fmla="*/ 139 h 1626351"/>
                <a:gd name="connsiteX12" fmla="*/ 135371 w 615482"/>
                <a:gd name="connsiteY12" fmla="*/ 1272 h 162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5482" h="1626351">
                  <a:moveTo>
                    <a:pt x="135371" y="1272"/>
                  </a:moveTo>
                  <a:cubicBezTo>
                    <a:pt x="133169" y="98848"/>
                    <a:pt x="135630" y="210156"/>
                    <a:pt x="111114" y="304623"/>
                  </a:cubicBezTo>
                  <a:cubicBezTo>
                    <a:pt x="65354" y="481153"/>
                    <a:pt x="38378" y="618369"/>
                    <a:pt x="22606" y="728380"/>
                  </a:cubicBezTo>
                  <a:cubicBezTo>
                    <a:pt x="-8937" y="948275"/>
                    <a:pt x="1912" y="1063015"/>
                    <a:pt x="1394" y="1162372"/>
                  </a:cubicBezTo>
                  <a:cubicBezTo>
                    <a:pt x="1005" y="1236177"/>
                    <a:pt x="18234" y="1299522"/>
                    <a:pt x="57679" y="1354609"/>
                  </a:cubicBezTo>
                  <a:cubicBezTo>
                    <a:pt x="85789" y="1393860"/>
                    <a:pt x="129574" y="1418311"/>
                    <a:pt x="171933" y="1441530"/>
                  </a:cubicBezTo>
                  <a:cubicBezTo>
                    <a:pt x="268667" y="1494577"/>
                    <a:pt x="510972" y="1623826"/>
                    <a:pt x="524347" y="1626352"/>
                  </a:cubicBezTo>
                  <a:cubicBezTo>
                    <a:pt x="569978" y="1609155"/>
                    <a:pt x="601747" y="1544224"/>
                    <a:pt x="608936" y="1518251"/>
                  </a:cubicBezTo>
                  <a:cubicBezTo>
                    <a:pt x="616353" y="1491501"/>
                    <a:pt x="623121" y="1422650"/>
                    <a:pt x="595529" y="1419509"/>
                  </a:cubicBezTo>
                  <a:lnTo>
                    <a:pt x="361645" y="1063533"/>
                  </a:lnTo>
                  <a:lnTo>
                    <a:pt x="569945" y="243124"/>
                  </a:lnTo>
                  <a:cubicBezTo>
                    <a:pt x="569945" y="243124"/>
                    <a:pt x="421428" y="-6727"/>
                    <a:pt x="337680" y="139"/>
                  </a:cubicBezTo>
                  <a:cubicBezTo>
                    <a:pt x="230226" y="8915"/>
                    <a:pt x="135371" y="1272"/>
                    <a:pt x="135371" y="1272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5" name="Friform 44">
              <a:extLst>
                <a:ext uri="{FF2B5EF4-FFF2-40B4-BE49-F238E27FC236}">
                  <a16:creationId xmlns:a16="http://schemas.microsoft.com/office/drawing/2014/main" id="{3D7FBA21-B866-8816-D9D3-764DB36581F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55891" y="2503749"/>
              <a:ext cx="782212" cy="1584986"/>
            </a:xfrm>
            <a:custGeom>
              <a:avLst/>
              <a:gdLst>
                <a:gd name="connsiteX0" fmla="*/ 468079 w 748564"/>
                <a:gd name="connsiteY0" fmla="*/ 0 h 1584986"/>
                <a:gd name="connsiteX1" fmla="*/ 649014 w 748564"/>
                <a:gd name="connsiteY1" fmla="*/ 404359 h 1584986"/>
                <a:gd name="connsiteX2" fmla="*/ 643638 w 748564"/>
                <a:gd name="connsiteY2" fmla="*/ 590022 h 1584986"/>
                <a:gd name="connsiteX3" fmla="*/ 581783 w 748564"/>
                <a:gd name="connsiteY3" fmla="*/ 761145 h 1584986"/>
                <a:gd name="connsiteX4" fmla="*/ 312113 w 748564"/>
                <a:gd name="connsiteY4" fmla="*/ 1263080 h 1584986"/>
                <a:gd name="connsiteX5" fmla="*/ 742347 w 748564"/>
                <a:gd name="connsiteY5" fmla="*/ 1394531 h 1584986"/>
                <a:gd name="connsiteX6" fmla="*/ 681787 w 748564"/>
                <a:gd name="connsiteY6" fmla="*/ 1584987 h 1584986"/>
                <a:gd name="connsiteX7" fmla="*/ 582948 w 748564"/>
                <a:gd name="connsiteY7" fmla="*/ 1576405 h 1584986"/>
                <a:gd name="connsiteX8" fmla="*/ 172922 w 748564"/>
                <a:gd name="connsiteY8" fmla="*/ 1523002 h 1584986"/>
                <a:gd name="connsiteX9" fmla="*/ 97497 w 748564"/>
                <a:gd name="connsiteY9" fmla="*/ 1505223 h 1584986"/>
                <a:gd name="connsiteX10" fmla="*/ 19417 w 748564"/>
                <a:gd name="connsiteY10" fmla="*/ 1416779 h 1584986"/>
                <a:gd name="connsiteX11" fmla="*/ 51 w 748564"/>
                <a:gd name="connsiteY11" fmla="*/ 1298185 h 1584986"/>
                <a:gd name="connsiteX12" fmla="*/ 32630 w 748564"/>
                <a:gd name="connsiteY12" fmla="*/ 1039753 h 1584986"/>
                <a:gd name="connsiteX13" fmla="*/ 141120 w 748564"/>
                <a:gd name="connsiteY13" fmla="*/ 639345 h 1584986"/>
                <a:gd name="connsiteX14" fmla="*/ 107440 w 748564"/>
                <a:gd name="connsiteY14" fmla="*/ 98450 h 1584986"/>
                <a:gd name="connsiteX15" fmla="*/ 468014 w 748564"/>
                <a:gd name="connsiteY15" fmla="*/ 32 h 158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48564" h="1584986">
                  <a:moveTo>
                    <a:pt x="468079" y="0"/>
                  </a:moveTo>
                  <a:cubicBezTo>
                    <a:pt x="561315" y="105640"/>
                    <a:pt x="638424" y="263841"/>
                    <a:pt x="649014" y="404359"/>
                  </a:cubicBezTo>
                  <a:cubicBezTo>
                    <a:pt x="653710" y="466312"/>
                    <a:pt x="655750" y="529106"/>
                    <a:pt x="643638" y="590022"/>
                  </a:cubicBezTo>
                  <a:cubicBezTo>
                    <a:pt x="631785" y="649643"/>
                    <a:pt x="606751" y="705734"/>
                    <a:pt x="581783" y="761145"/>
                  </a:cubicBezTo>
                  <a:cubicBezTo>
                    <a:pt x="506099" y="929029"/>
                    <a:pt x="390290" y="1096330"/>
                    <a:pt x="312113" y="1263080"/>
                  </a:cubicBezTo>
                  <a:cubicBezTo>
                    <a:pt x="452145" y="1271532"/>
                    <a:pt x="634376" y="1326749"/>
                    <a:pt x="742347" y="1394531"/>
                  </a:cubicBezTo>
                  <a:cubicBezTo>
                    <a:pt x="771105" y="1513772"/>
                    <a:pt x="691308" y="1582202"/>
                    <a:pt x="681787" y="1584987"/>
                  </a:cubicBezTo>
                  <a:cubicBezTo>
                    <a:pt x="681787" y="1584987"/>
                    <a:pt x="610249" y="1579935"/>
                    <a:pt x="582948" y="1576405"/>
                  </a:cubicBezTo>
                  <a:cubicBezTo>
                    <a:pt x="446284" y="1558593"/>
                    <a:pt x="309586" y="1540781"/>
                    <a:pt x="172922" y="1523002"/>
                  </a:cubicBezTo>
                  <a:cubicBezTo>
                    <a:pt x="147208" y="1519666"/>
                    <a:pt x="121009" y="1516169"/>
                    <a:pt x="97497" y="1505223"/>
                  </a:cubicBezTo>
                  <a:cubicBezTo>
                    <a:pt x="60967" y="1488188"/>
                    <a:pt x="34282" y="1454216"/>
                    <a:pt x="19417" y="1416779"/>
                  </a:cubicBezTo>
                  <a:cubicBezTo>
                    <a:pt x="4552" y="1379342"/>
                    <a:pt x="504" y="1338472"/>
                    <a:pt x="51" y="1298185"/>
                  </a:cubicBezTo>
                  <a:cubicBezTo>
                    <a:pt x="-986" y="1211167"/>
                    <a:pt x="13976" y="1124764"/>
                    <a:pt x="32630" y="1039753"/>
                  </a:cubicBezTo>
                  <a:cubicBezTo>
                    <a:pt x="62230" y="904643"/>
                    <a:pt x="101189" y="771799"/>
                    <a:pt x="141120" y="639345"/>
                  </a:cubicBezTo>
                  <a:cubicBezTo>
                    <a:pt x="151807" y="603851"/>
                    <a:pt x="218229" y="339460"/>
                    <a:pt x="107440" y="98450"/>
                  </a:cubicBezTo>
                  <a:cubicBezTo>
                    <a:pt x="252168" y="87278"/>
                    <a:pt x="468014" y="32"/>
                    <a:pt x="468014" y="32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6" name="Friform 45">
              <a:extLst>
                <a:ext uri="{FF2B5EF4-FFF2-40B4-BE49-F238E27FC236}">
                  <a16:creationId xmlns:a16="http://schemas.microsoft.com/office/drawing/2014/main" id="{14C813AE-CDBA-6F81-8424-B61E468C32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05317" y="3814648"/>
              <a:ext cx="331820" cy="521490"/>
            </a:xfrm>
            <a:custGeom>
              <a:avLst/>
              <a:gdLst>
                <a:gd name="connsiteX0" fmla="*/ 113587 w 331820"/>
                <a:gd name="connsiteY0" fmla="*/ 262040 h 521490"/>
                <a:gd name="connsiteX1" fmla="*/ 91177 w 331820"/>
                <a:gd name="connsiteY1" fmla="*/ 169451 h 521490"/>
                <a:gd name="connsiteX2" fmla="*/ 31427 w 331820"/>
                <a:gd name="connsiteY2" fmla="*/ 121327 h 521490"/>
                <a:gd name="connsiteX3" fmla="*/ 15008 w 331820"/>
                <a:gd name="connsiteY3" fmla="*/ 96812 h 521490"/>
                <a:gd name="connsiteX4" fmla="*/ 32722 w 331820"/>
                <a:gd name="connsiteY4" fmla="*/ 20026 h 521490"/>
                <a:gd name="connsiteX5" fmla="*/ 102933 w 331820"/>
                <a:gd name="connsiteY5" fmla="*/ 13938 h 521490"/>
                <a:gd name="connsiteX6" fmla="*/ 241994 w 331820"/>
                <a:gd name="connsiteY6" fmla="*/ 200897 h 521490"/>
                <a:gd name="connsiteX7" fmla="*/ 309031 w 331820"/>
                <a:gd name="connsiteY7" fmla="*/ 297728 h 521490"/>
                <a:gd name="connsiteX8" fmla="*/ 331603 w 331820"/>
                <a:gd name="connsiteY8" fmla="*/ 416970 h 521490"/>
                <a:gd name="connsiteX9" fmla="*/ 303623 w 331820"/>
                <a:gd name="connsiteY9" fmla="*/ 496281 h 521490"/>
                <a:gd name="connsiteX10" fmla="*/ 226093 w 331820"/>
                <a:gd name="connsiteY10" fmla="*/ 516650 h 521490"/>
                <a:gd name="connsiteX11" fmla="*/ 194517 w 331820"/>
                <a:gd name="connsiteY11" fmla="*/ 488767 h 521490"/>
                <a:gd name="connsiteX12" fmla="*/ 153971 w 331820"/>
                <a:gd name="connsiteY12" fmla="*/ 421730 h 521490"/>
                <a:gd name="connsiteX13" fmla="*/ 93444 w 331820"/>
                <a:gd name="connsiteY13" fmla="*/ 375258 h 521490"/>
                <a:gd name="connsiteX14" fmla="*/ 19768 w 331820"/>
                <a:gd name="connsiteY14" fmla="*/ 367162 h 521490"/>
                <a:gd name="connsiteX15" fmla="*/ 6296 w 331820"/>
                <a:gd name="connsiteY15" fmla="*/ 308966 h 521490"/>
                <a:gd name="connsiteX16" fmla="*/ 13680 w 331820"/>
                <a:gd name="connsiteY16" fmla="*/ 301776 h 521490"/>
                <a:gd name="connsiteX17" fmla="*/ 50987 w 331820"/>
                <a:gd name="connsiteY17" fmla="*/ 308383 h 521490"/>
                <a:gd name="connsiteX18" fmla="*/ 84214 w 331820"/>
                <a:gd name="connsiteY18" fmla="*/ 288660 h 521490"/>
                <a:gd name="connsiteX19" fmla="*/ 113587 w 331820"/>
                <a:gd name="connsiteY19" fmla="*/ 262008 h 521490"/>
                <a:gd name="connsiteX20" fmla="*/ 113587 w 331820"/>
                <a:gd name="connsiteY20" fmla="*/ 262008 h 52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31820" h="521490">
                  <a:moveTo>
                    <a:pt x="113587" y="262040"/>
                  </a:moveTo>
                  <a:cubicBezTo>
                    <a:pt x="123756" y="234610"/>
                    <a:pt x="110155" y="191699"/>
                    <a:pt x="91177" y="169451"/>
                  </a:cubicBezTo>
                  <a:cubicBezTo>
                    <a:pt x="74337" y="149696"/>
                    <a:pt x="42664" y="131884"/>
                    <a:pt x="31427" y="121327"/>
                  </a:cubicBezTo>
                  <a:cubicBezTo>
                    <a:pt x="24140" y="114461"/>
                    <a:pt x="16821" y="106656"/>
                    <a:pt x="15008" y="96812"/>
                  </a:cubicBezTo>
                  <a:cubicBezTo>
                    <a:pt x="12903" y="85282"/>
                    <a:pt x="32722" y="20026"/>
                    <a:pt x="32722" y="20026"/>
                  </a:cubicBezTo>
                  <a:cubicBezTo>
                    <a:pt x="32722" y="20026"/>
                    <a:pt x="66338" y="-20649"/>
                    <a:pt x="102933" y="13938"/>
                  </a:cubicBezTo>
                  <a:cubicBezTo>
                    <a:pt x="139528" y="48525"/>
                    <a:pt x="241994" y="200897"/>
                    <a:pt x="241994" y="200897"/>
                  </a:cubicBezTo>
                  <a:lnTo>
                    <a:pt x="309031" y="297728"/>
                  </a:lnTo>
                  <a:cubicBezTo>
                    <a:pt x="323669" y="336266"/>
                    <a:pt x="333417" y="375938"/>
                    <a:pt x="331603" y="416970"/>
                  </a:cubicBezTo>
                  <a:cubicBezTo>
                    <a:pt x="330340" y="445533"/>
                    <a:pt x="322698" y="474971"/>
                    <a:pt x="303623" y="496281"/>
                  </a:cubicBezTo>
                  <a:cubicBezTo>
                    <a:pt x="284516" y="517557"/>
                    <a:pt x="252131" y="528439"/>
                    <a:pt x="226093" y="516650"/>
                  </a:cubicBezTo>
                  <a:cubicBezTo>
                    <a:pt x="213171" y="510789"/>
                    <a:pt x="202938" y="500199"/>
                    <a:pt x="194517" y="488767"/>
                  </a:cubicBezTo>
                  <a:cubicBezTo>
                    <a:pt x="179005" y="467749"/>
                    <a:pt x="168545" y="443428"/>
                    <a:pt x="153971" y="421730"/>
                  </a:cubicBezTo>
                  <a:cubicBezTo>
                    <a:pt x="139398" y="400032"/>
                    <a:pt x="119093" y="380180"/>
                    <a:pt x="93444" y="375258"/>
                  </a:cubicBezTo>
                  <a:cubicBezTo>
                    <a:pt x="68928" y="370562"/>
                    <a:pt x="41337" y="379727"/>
                    <a:pt x="19768" y="367162"/>
                  </a:cubicBezTo>
                  <a:cubicBezTo>
                    <a:pt x="499" y="355924"/>
                    <a:pt x="-6075" y="327522"/>
                    <a:pt x="6296" y="308966"/>
                  </a:cubicBezTo>
                  <a:cubicBezTo>
                    <a:pt x="8206" y="306083"/>
                    <a:pt x="10603" y="303395"/>
                    <a:pt x="13680" y="301776"/>
                  </a:cubicBezTo>
                  <a:cubicBezTo>
                    <a:pt x="25176" y="295785"/>
                    <a:pt x="38066" y="307379"/>
                    <a:pt x="50987" y="308383"/>
                  </a:cubicBezTo>
                  <a:cubicBezTo>
                    <a:pt x="64362" y="309451"/>
                    <a:pt x="75762" y="299088"/>
                    <a:pt x="84214" y="288660"/>
                  </a:cubicBezTo>
                  <a:cubicBezTo>
                    <a:pt x="92634" y="278232"/>
                    <a:pt x="100860" y="266282"/>
                    <a:pt x="113587" y="262008"/>
                  </a:cubicBezTo>
                  <a:lnTo>
                    <a:pt x="113587" y="262008"/>
                  </a:lnTo>
                  <a:close/>
                </a:path>
              </a:pathLst>
            </a:custGeom>
            <a:solidFill>
              <a:srgbClr val="171E2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7" name="Friform 46">
              <a:extLst>
                <a:ext uri="{FF2B5EF4-FFF2-40B4-BE49-F238E27FC236}">
                  <a16:creationId xmlns:a16="http://schemas.microsoft.com/office/drawing/2014/main" id="{94EB5146-4E98-07BA-D11C-38E9CBB0A6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38104" y="3777756"/>
              <a:ext cx="276276" cy="334619"/>
            </a:xfrm>
            <a:custGeom>
              <a:avLst/>
              <a:gdLst>
                <a:gd name="connsiteX0" fmla="*/ 276276 w 276276"/>
                <a:gd name="connsiteY0" fmla="*/ 334620 h 334619"/>
                <a:gd name="connsiteX1" fmla="*/ 230711 w 276276"/>
                <a:gd name="connsiteY1" fmla="*/ 235133 h 334619"/>
                <a:gd name="connsiteX2" fmla="*/ 207555 w 276276"/>
                <a:gd name="connsiteY2" fmla="*/ 180726 h 334619"/>
                <a:gd name="connsiteX3" fmla="*/ 165520 w 276276"/>
                <a:gd name="connsiteY3" fmla="*/ 54749 h 334619"/>
                <a:gd name="connsiteX4" fmla="*/ 49095 w 276276"/>
                <a:gd name="connsiteY4" fmla="*/ 633 h 334619"/>
                <a:gd name="connsiteX5" fmla="*/ 30766 w 276276"/>
                <a:gd name="connsiteY5" fmla="*/ 1864 h 334619"/>
                <a:gd name="connsiteX6" fmla="*/ 0 w 276276"/>
                <a:gd name="connsiteY6" fmla="*/ 56854 h 334619"/>
                <a:gd name="connsiteX7" fmla="*/ 7189 w 276276"/>
                <a:gd name="connsiteY7" fmla="*/ 56854 h 334619"/>
                <a:gd name="connsiteX8" fmla="*/ 98645 w 276276"/>
                <a:gd name="connsiteY8" fmla="*/ 107407 h 334619"/>
                <a:gd name="connsiteX9" fmla="*/ 155059 w 276276"/>
                <a:gd name="connsiteY9" fmla="*/ 199380 h 334619"/>
                <a:gd name="connsiteX10" fmla="*/ 276276 w 276276"/>
                <a:gd name="connsiteY10" fmla="*/ 334587 h 33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76" h="334619">
                  <a:moveTo>
                    <a:pt x="276276" y="334620"/>
                  </a:moveTo>
                  <a:cubicBezTo>
                    <a:pt x="263938" y="303789"/>
                    <a:pt x="245284" y="264765"/>
                    <a:pt x="230711" y="235133"/>
                  </a:cubicBezTo>
                  <a:cubicBezTo>
                    <a:pt x="221999" y="217419"/>
                    <a:pt x="213417" y="199574"/>
                    <a:pt x="207555" y="180726"/>
                  </a:cubicBezTo>
                  <a:cubicBezTo>
                    <a:pt x="194310" y="138043"/>
                    <a:pt x="194310" y="88947"/>
                    <a:pt x="165520" y="54749"/>
                  </a:cubicBezTo>
                  <a:cubicBezTo>
                    <a:pt x="137895" y="21910"/>
                    <a:pt x="91714" y="5653"/>
                    <a:pt x="49095" y="633"/>
                  </a:cubicBezTo>
                  <a:cubicBezTo>
                    <a:pt x="42943" y="-79"/>
                    <a:pt x="36401" y="-727"/>
                    <a:pt x="30766" y="1864"/>
                  </a:cubicBezTo>
                  <a:cubicBezTo>
                    <a:pt x="26070" y="4034"/>
                    <a:pt x="4696" y="44709"/>
                    <a:pt x="0" y="56854"/>
                  </a:cubicBezTo>
                  <a:lnTo>
                    <a:pt x="7189" y="56854"/>
                  </a:lnTo>
                  <a:cubicBezTo>
                    <a:pt x="43201" y="56854"/>
                    <a:pt x="75845" y="79523"/>
                    <a:pt x="98645" y="107407"/>
                  </a:cubicBezTo>
                  <a:cubicBezTo>
                    <a:pt x="121444" y="135290"/>
                    <a:pt x="136632" y="168453"/>
                    <a:pt x="155059" y="199380"/>
                  </a:cubicBezTo>
                  <a:cubicBezTo>
                    <a:pt x="183590" y="247245"/>
                    <a:pt x="233366" y="299061"/>
                    <a:pt x="276276" y="334587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8" name="Friform 47">
              <a:extLst>
                <a:ext uri="{FF2B5EF4-FFF2-40B4-BE49-F238E27FC236}">
                  <a16:creationId xmlns:a16="http://schemas.microsoft.com/office/drawing/2014/main" id="{6612B672-503F-7E68-DEE7-B1E089574C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2821" y="4156770"/>
              <a:ext cx="52105" cy="46139"/>
            </a:xfrm>
            <a:custGeom>
              <a:avLst/>
              <a:gdLst>
                <a:gd name="connsiteX0" fmla="*/ 16350 w 52105"/>
                <a:gd name="connsiteY0" fmla="*/ 41848 h 46139"/>
                <a:gd name="connsiteX1" fmla="*/ 19524 w 52105"/>
                <a:gd name="connsiteY1" fmla="*/ 36019 h 46139"/>
                <a:gd name="connsiteX2" fmla="*/ 21175 w 52105"/>
                <a:gd name="connsiteY2" fmla="*/ 33493 h 46139"/>
                <a:gd name="connsiteX3" fmla="*/ 22114 w 52105"/>
                <a:gd name="connsiteY3" fmla="*/ 32197 h 46139"/>
                <a:gd name="connsiteX4" fmla="*/ 22018 w 52105"/>
                <a:gd name="connsiteY4" fmla="*/ 32327 h 46139"/>
                <a:gd name="connsiteX5" fmla="*/ 25806 w 52105"/>
                <a:gd name="connsiteY5" fmla="*/ 28181 h 46139"/>
                <a:gd name="connsiteX6" fmla="*/ 27976 w 52105"/>
                <a:gd name="connsiteY6" fmla="*/ 26174 h 46139"/>
                <a:gd name="connsiteX7" fmla="*/ 28916 w 52105"/>
                <a:gd name="connsiteY7" fmla="*/ 25396 h 46139"/>
                <a:gd name="connsiteX8" fmla="*/ 29337 w 52105"/>
                <a:gd name="connsiteY8" fmla="*/ 25040 h 46139"/>
                <a:gd name="connsiteX9" fmla="*/ 29596 w 52105"/>
                <a:gd name="connsiteY9" fmla="*/ 24878 h 46139"/>
                <a:gd name="connsiteX10" fmla="*/ 30761 w 52105"/>
                <a:gd name="connsiteY10" fmla="*/ 24068 h 46139"/>
                <a:gd name="connsiteX11" fmla="*/ 32931 w 52105"/>
                <a:gd name="connsiteY11" fmla="*/ 22676 h 46139"/>
                <a:gd name="connsiteX12" fmla="*/ 37595 w 52105"/>
                <a:gd name="connsiteY12" fmla="*/ 20150 h 46139"/>
                <a:gd name="connsiteX13" fmla="*/ 38825 w 52105"/>
                <a:gd name="connsiteY13" fmla="*/ 19567 h 46139"/>
                <a:gd name="connsiteX14" fmla="*/ 39020 w 52105"/>
                <a:gd name="connsiteY14" fmla="*/ 19470 h 46139"/>
                <a:gd name="connsiteX15" fmla="*/ 39441 w 52105"/>
                <a:gd name="connsiteY15" fmla="*/ 19340 h 46139"/>
                <a:gd name="connsiteX16" fmla="*/ 40477 w 52105"/>
                <a:gd name="connsiteY16" fmla="*/ 18952 h 46139"/>
                <a:gd name="connsiteX17" fmla="*/ 45561 w 52105"/>
                <a:gd name="connsiteY17" fmla="*/ 17365 h 46139"/>
                <a:gd name="connsiteX18" fmla="*/ 51747 w 52105"/>
                <a:gd name="connsiteY18" fmla="*/ 6484 h 46139"/>
                <a:gd name="connsiteX19" fmla="*/ 40865 w 52105"/>
                <a:gd name="connsiteY19" fmla="*/ 298 h 46139"/>
                <a:gd name="connsiteX20" fmla="*/ 1064 w 52105"/>
                <a:gd name="connsiteY20" fmla="*/ 32974 h 46139"/>
                <a:gd name="connsiteX21" fmla="*/ 4238 w 52105"/>
                <a:gd name="connsiteY21" fmla="*/ 45054 h 46139"/>
                <a:gd name="connsiteX22" fmla="*/ 16318 w 52105"/>
                <a:gd name="connsiteY22" fmla="*/ 41880 h 46139"/>
                <a:gd name="connsiteX23" fmla="*/ 16318 w 52105"/>
                <a:gd name="connsiteY23" fmla="*/ 41880 h 4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105" h="46139">
                  <a:moveTo>
                    <a:pt x="16350" y="41848"/>
                  </a:moveTo>
                  <a:cubicBezTo>
                    <a:pt x="17321" y="39840"/>
                    <a:pt x="18358" y="37897"/>
                    <a:pt x="19524" y="36019"/>
                  </a:cubicBezTo>
                  <a:cubicBezTo>
                    <a:pt x="20042" y="35177"/>
                    <a:pt x="20625" y="34335"/>
                    <a:pt x="21175" y="33493"/>
                  </a:cubicBezTo>
                  <a:cubicBezTo>
                    <a:pt x="21499" y="33039"/>
                    <a:pt x="21791" y="32618"/>
                    <a:pt x="22114" y="32197"/>
                  </a:cubicBezTo>
                  <a:cubicBezTo>
                    <a:pt x="23248" y="30643"/>
                    <a:pt x="20787" y="33752"/>
                    <a:pt x="22018" y="32327"/>
                  </a:cubicBezTo>
                  <a:cubicBezTo>
                    <a:pt x="23248" y="30902"/>
                    <a:pt x="24446" y="29477"/>
                    <a:pt x="25806" y="28181"/>
                  </a:cubicBezTo>
                  <a:cubicBezTo>
                    <a:pt x="26519" y="27501"/>
                    <a:pt x="27231" y="26821"/>
                    <a:pt x="27976" y="26174"/>
                  </a:cubicBezTo>
                  <a:cubicBezTo>
                    <a:pt x="28268" y="25915"/>
                    <a:pt x="28591" y="25655"/>
                    <a:pt x="28916" y="25396"/>
                  </a:cubicBezTo>
                  <a:cubicBezTo>
                    <a:pt x="29174" y="25202"/>
                    <a:pt x="30600" y="24068"/>
                    <a:pt x="29337" y="25040"/>
                  </a:cubicBezTo>
                  <a:cubicBezTo>
                    <a:pt x="28138" y="25979"/>
                    <a:pt x="29337" y="25040"/>
                    <a:pt x="29596" y="24878"/>
                  </a:cubicBezTo>
                  <a:cubicBezTo>
                    <a:pt x="29984" y="24587"/>
                    <a:pt x="30373" y="24328"/>
                    <a:pt x="30761" y="24068"/>
                  </a:cubicBezTo>
                  <a:cubicBezTo>
                    <a:pt x="31474" y="23583"/>
                    <a:pt x="32186" y="23129"/>
                    <a:pt x="32931" y="22676"/>
                  </a:cubicBezTo>
                  <a:cubicBezTo>
                    <a:pt x="34453" y="21769"/>
                    <a:pt x="36008" y="20895"/>
                    <a:pt x="37595" y="20150"/>
                  </a:cubicBezTo>
                  <a:cubicBezTo>
                    <a:pt x="38016" y="19956"/>
                    <a:pt x="38404" y="19761"/>
                    <a:pt x="38825" y="19567"/>
                  </a:cubicBezTo>
                  <a:cubicBezTo>
                    <a:pt x="39149" y="19405"/>
                    <a:pt x="40477" y="18855"/>
                    <a:pt x="39020" y="19470"/>
                  </a:cubicBezTo>
                  <a:cubicBezTo>
                    <a:pt x="37497" y="20118"/>
                    <a:pt x="39117" y="19470"/>
                    <a:pt x="39441" y="19340"/>
                  </a:cubicBezTo>
                  <a:cubicBezTo>
                    <a:pt x="39797" y="19211"/>
                    <a:pt x="40153" y="19081"/>
                    <a:pt x="40477" y="18952"/>
                  </a:cubicBezTo>
                  <a:cubicBezTo>
                    <a:pt x="42161" y="18336"/>
                    <a:pt x="43845" y="17818"/>
                    <a:pt x="45561" y="17365"/>
                  </a:cubicBezTo>
                  <a:cubicBezTo>
                    <a:pt x="50031" y="16167"/>
                    <a:pt x="53204" y="11017"/>
                    <a:pt x="51747" y="6484"/>
                  </a:cubicBezTo>
                  <a:cubicBezTo>
                    <a:pt x="50257" y="1917"/>
                    <a:pt x="45658" y="-965"/>
                    <a:pt x="40865" y="298"/>
                  </a:cubicBezTo>
                  <a:cubicBezTo>
                    <a:pt x="23442" y="5026"/>
                    <a:pt x="8934" y="16620"/>
                    <a:pt x="1064" y="32974"/>
                  </a:cubicBezTo>
                  <a:cubicBezTo>
                    <a:pt x="-944" y="37120"/>
                    <a:pt x="-231" y="42722"/>
                    <a:pt x="4238" y="45054"/>
                  </a:cubicBezTo>
                  <a:cubicBezTo>
                    <a:pt x="8189" y="47127"/>
                    <a:pt x="14180" y="46317"/>
                    <a:pt x="16318" y="41880"/>
                  </a:cubicBezTo>
                  <a:lnTo>
                    <a:pt x="16318" y="4188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9" name="Friform 48">
              <a:extLst>
                <a:ext uri="{FF2B5EF4-FFF2-40B4-BE49-F238E27FC236}">
                  <a16:creationId xmlns:a16="http://schemas.microsoft.com/office/drawing/2014/main" id="{0BA47394-E254-CBA3-EFE1-C6E51EAA43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46178" y="4185876"/>
              <a:ext cx="51498" cy="45200"/>
            </a:xfrm>
            <a:custGeom>
              <a:avLst/>
              <a:gdLst>
                <a:gd name="connsiteX0" fmla="*/ 16479 w 51498"/>
                <a:gd name="connsiteY0" fmla="*/ 40949 h 45200"/>
                <a:gd name="connsiteX1" fmla="*/ 18034 w 51498"/>
                <a:gd name="connsiteY1" fmla="*/ 38811 h 45200"/>
                <a:gd name="connsiteX2" fmla="*/ 18843 w 51498"/>
                <a:gd name="connsiteY2" fmla="*/ 37742 h 45200"/>
                <a:gd name="connsiteX3" fmla="*/ 18617 w 51498"/>
                <a:gd name="connsiteY3" fmla="*/ 38034 h 45200"/>
                <a:gd name="connsiteX4" fmla="*/ 21985 w 51498"/>
                <a:gd name="connsiteY4" fmla="*/ 34019 h 45200"/>
                <a:gd name="connsiteX5" fmla="*/ 29725 w 51498"/>
                <a:gd name="connsiteY5" fmla="*/ 26278 h 45200"/>
                <a:gd name="connsiteX6" fmla="*/ 31668 w 51498"/>
                <a:gd name="connsiteY6" fmla="*/ 24659 h 45200"/>
                <a:gd name="connsiteX7" fmla="*/ 32769 w 51498"/>
                <a:gd name="connsiteY7" fmla="*/ 23785 h 45200"/>
                <a:gd name="connsiteX8" fmla="*/ 32542 w 51498"/>
                <a:gd name="connsiteY8" fmla="*/ 23979 h 45200"/>
                <a:gd name="connsiteX9" fmla="*/ 36882 w 51498"/>
                <a:gd name="connsiteY9" fmla="*/ 21065 h 45200"/>
                <a:gd name="connsiteX10" fmla="*/ 41643 w 51498"/>
                <a:gd name="connsiteY10" fmla="*/ 18538 h 45200"/>
                <a:gd name="connsiteX11" fmla="*/ 40995 w 51498"/>
                <a:gd name="connsiteY11" fmla="*/ 18797 h 45200"/>
                <a:gd name="connsiteX12" fmla="*/ 42225 w 51498"/>
                <a:gd name="connsiteY12" fmla="*/ 18311 h 45200"/>
                <a:gd name="connsiteX13" fmla="*/ 44946 w 51498"/>
                <a:gd name="connsiteY13" fmla="*/ 17405 h 45200"/>
                <a:gd name="connsiteX14" fmla="*/ 51131 w 51498"/>
                <a:gd name="connsiteY14" fmla="*/ 6524 h 45200"/>
                <a:gd name="connsiteX15" fmla="*/ 40250 w 51498"/>
                <a:gd name="connsiteY15" fmla="*/ 338 h 45200"/>
                <a:gd name="connsiteX16" fmla="*/ 1259 w 51498"/>
                <a:gd name="connsiteY16" fmla="*/ 31978 h 45200"/>
                <a:gd name="connsiteX17" fmla="*/ 4432 w 51498"/>
                <a:gd name="connsiteY17" fmla="*/ 44058 h 45200"/>
                <a:gd name="connsiteX18" fmla="*/ 16512 w 51498"/>
                <a:gd name="connsiteY18" fmla="*/ 40884 h 45200"/>
                <a:gd name="connsiteX19" fmla="*/ 16512 w 51498"/>
                <a:gd name="connsiteY19" fmla="*/ 40884 h 4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498" h="45200">
                  <a:moveTo>
                    <a:pt x="16479" y="40949"/>
                  </a:moveTo>
                  <a:cubicBezTo>
                    <a:pt x="16998" y="40236"/>
                    <a:pt x="17483" y="39524"/>
                    <a:pt x="18034" y="38811"/>
                  </a:cubicBezTo>
                  <a:cubicBezTo>
                    <a:pt x="18293" y="38455"/>
                    <a:pt x="18584" y="38099"/>
                    <a:pt x="18843" y="37742"/>
                  </a:cubicBezTo>
                  <a:cubicBezTo>
                    <a:pt x="19491" y="36868"/>
                    <a:pt x="17451" y="39491"/>
                    <a:pt x="18617" y="38034"/>
                  </a:cubicBezTo>
                  <a:cubicBezTo>
                    <a:pt x="19718" y="36674"/>
                    <a:pt x="20819" y="35314"/>
                    <a:pt x="21985" y="34019"/>
                  </a:cubicBezTo>
                  <a:cubicBezTo>
                    <a:pt x="24413" y="31298"/>
                    <a:pt x="26972" y="28675"/>
                    <a:pt x="29725" y="26278"/>
                  </a:cubicBezTo>
                  <a:cubicBezTo>
                    <a:pt x="30373" y="25728"/>
                    <a:pt x="30988" y="25177"/>
                    <a:pt x="31668" y="24659"/>
                  </a:cubicBezTo>
                  <a:cubicBezTo>
                    <a:pt x="31927" y="24465"/>
                    <a:pt x="32639" y="24076"/>
                    <a:pt x="32769" y="23785"/>
                  </a:cubicBezTo>
                  <a:cubicBezTo>
                    <a:pt x="32575" y="24271"/>
                    <a:pt x="31279" y="24918"/>
                    <a:pt x="32542" y="23979"/>
                  </a:cubicBezTo>
                  <a:cubicBezTo>
                    <a:pt x="33935" y="22943"/>
                    <a:pt x="35392" y="21971"/>
                    <a:pt x="36882" y="21065"/>
                  </a:cubicBezTo>
                  <a:cubicBezTo>
                    <a:pt x="38436" y="20125"/>
                    <a:pt x="40023" y="19316"/>
                    <a:pt x="41643" y="18538"/>
                  </a:cubicBezTo>
                  <a:cubicBezTo>
                    <a:pt x="42711" y="18020"/>
                    <a:pt x="41351" y="18668"/>
                    <a:pt x="40995" y="18797"/>
                  </a:cubicBezTo>
                  <a:cubicBezTo>
                    <a:pt x="41416" y="18668"/>
                    <a:pt x="41804" y="18474"/>
                    <a:pt x="42225" y="18311"/>
                  </a:cubicBezTo>
                  <a:cubicBezTo>
                    <a:pt x="43132" y="17988"/>
                    <a:pt x="44039" y="17664"/>
                    <a:pt x="44946" y="17405"/>
                  </a:cubicBezTo>
                  <a:cubicBezTo>
                    <a:pt x="49383" y="16110"/>
                    <a:pt x="52621" y="11122"/>
                    <a:pt x="51131" y="6524"/>
                  </a:cubicBezTo>
                  <a:cubicBezTo>
                    <a:pt x="49674" y="2022"/>
                    <a:pt x="45011" y="-1055"/>
                    <a:pt x="40250" y="338"/>
                  </a:cubicBezTo>
                  <a:cubicBezTo>
                    <a:pt x="23734" y="5228"/>
                    <a:pt x="10942" y="18247"/>
                    <a:pt x="1259" y="31978"/>
                  </a:cubicBezTo>
                  <a:cubicBezTo>
                    <a:pt x="-1430" y="35767"/>
                    <a:pt x="449" y="41953"/>
                    <a:pt x="4432" y="44058"/>
                  </a:cubicBezTo>
                  <a:cubicBezTo>
                    <a:pt x="8966" y="46454"/>
                    <a:pt x="13662" y="44932"/>
                    <a:pt x="16512" y="40884"/>
                  </a:cubicBezTo>
                  <a:lnTo>
                    <a:pt x="16512" y="4088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0" name="Friform 49">
              <a:extLst>
                <a:ext uri="{FF2B5EF4-FFF2-40B4-BE49-F238E27FC236}">
                  <a16:creationId xmlns:a16="http://schemas.microsoft.com/office/drawing/2014/main" id="{7E52F9E0-F4ED-9BD4-A718-EB463FF8C6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53640" y="1454086"/>
              <a:ext cx="1371070" cy="639798"/>
            </a:xfrm>
            <a:custGeom>
              <a:avLst/>
              <a:gdLst>
                <a:gd name="connsiteX0" fmla="*/ 1341215 w 1371070"/>
                <a:gd name="connsiteY0" fmla="*/ 0 h 639798"/>
                <a:gd name="connsiteX1" fmla="*/ 779270 w 1371070"/>
                <a:gd name="connsiteY1" fmla="*/ 57451 h 639798"/>
                <a:gd name="connsiteX2" fmla="*/ 241032 w 1371070"/>
                <a:gd name="connsiteY2" fmla="*/ 61629 h 639798"/>
                <a:gd name="connsiteX3" fmla="*/ 128105 w 1371070"/>
                <a:gd name="connsiteY3" fmla="*/ 69822 h 639798"/>
                <a:gd name="connsiteX4" fmla="*/ 14984 w 1371070"/>
                <a:gd name="connsiteY4" fmla="*/ 98904 h 639798"/>
                <a:gd name="connsiteX5" fmla="*/ 5884 w 1371070"/>
                <a:gd name="connsiteY5" fmla="*/ 128763 h 639798"/>
                <a:gd name="connsiteX6" fmla="*/ 47952 w 1371070"/>
                <a:gd name="connsiteY6" fmla="*/ 319608 h 639798"/>
                <a:gd name="connsiteX7" fmla="*/ 338866 w 1371070"/>
                <a:gd name="connsiteY7" fmla="*/ 487232 h 639798"/>
                <a:gd name="connsiteX8" fmla="*/ 639464 w 1371070"/>
                <a:gd name="connsiteY8" fmla="*/ 639798 h 639798"/>
                <a:gd name="connsiteX9" fmla="*/ 440912 w 1371070"/>
                <a:gd name="connsiteY9" fmla="*/ 412067 h 639798"/>
                <a:gd name="connsiteX10" fmla="*/ 916129 w 1371070"/>
                <a:gd name="connsiteY10" fmla="*/ 298849 h 639798"/>
                <a:gd name="connsiteX11" fmla="*/ 1342607 w 1371070"/>
                <a:gd name="connsiteY11" fmla="*/ 206584 h 639798"/>
                <a:gd name="connsiteX12" fmla="*/ 1341247 w 1371070"/>
                <a:gd name="connsiteY12" fmla="*/ 32 h 639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070" h="639798">
                  <a:moveTo>
                    <a:pt x="1341215" y="0"/>
                  </a:moveTo>
                  <a:cubicBezTo>
                    <a:pt x="1152993" y="6639"/>
                    <a:pt x="966488" y="36822"/>
                    <a:pt x="779270" y="57451"/>
                  </a:cubicBezTo>
                  <a:cubicBezTo>
                    <a:pt x="613297" y="75716"/>
                    <a:pt x="409660" y="82387"/>
                    <a:pt x="241032" y="61629"/>
                  </a:cubicBezTo>
                  <a:cubicBezTo>
                    <a:pt x="196178" y="56091"/>
                    <a:pt x="171922" y="58779"/>
                    <a:pt x="128105" y="69822"/>
                  </a:cubicBezTo>
                  <a:cubicBezTo>
                    <a:pt x="85616" y="80509"/>
                    <a:pt x="35743" y="93172"/>
                    <a:pt x="14984" y="98904"/>
                  </a:cubicBezTo>
                  <a:lnTo>
                    <a:pt x="5884" y="128763"/>
                  </a:lnTo>
                  <a:cubicBezTo>
                    <a:pt x="4718" y="155739"/>
                    <a:pt x="-21740" y="239390"/>
                    <a:pt x="47952" y="319608"/>
                  </a:cubicBezTo>
                  <a:cubicBezTo>
                    <a:pt x="122179" y="405039"/>
                    <a:pt x="232449" y="448759"/>
                    <a:pt x="338866" y="487232"/>
                  </a:cubicBezTo>
                  <a:cubicBezTo>
                    <a:pt x="445284" y="525706"/>
                    <a:pt x="556073" y="563305"/>
                    <a:pt x="639464" y="639798"/>
                  </a:cubicBezTo>
                  <a:cubicBezTo>
                    <a:pt x="591761" y="554464"/>
                    <a:pt x="511511" y="485354"/>
                    <a:pt x="440912" y="412067"/>
                  </a:cubicBezTo>
                  <a:cubicBezTo>
                    <a:pt x="598335" y="370355"/>
                    <a:pt x="756795" y="332594"/>
                    <a:pt x="916129" y="298849"/>
                  </a:cubicBezTo>
                  <a:cubicBezTo>
                    <a:pt x="1023227" y="276179"/>
                    <a:pt x="1318254" y="214551"/>
                    <a:pt x="1342607" y="206584"/>
                  </a:cubicBezTo>
                  <a:cubicBezTo>
                    <a:pt x="1373535" y="196480"/>
                    <a:pt x="1387525" y="82711"/>
                    <a:pt x="1341247" y="32"/>
                  </a:cubicBezTo>
                  <a:close/>
                </a:path>
              </a:pathLst>
            </a:custGeom>
            <a:solidFill>
              <a:srgbClr val="9997E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1" name="Friform 50">
              <a:extLst>
                <a:ext uri="{FF2B5EF4-FFF2-40B4-BE49-F238E27FC236}">
                  <a16:creationId xmlns:a16="http://schemas.microsoft.com/office/drawing/2014/main" id="{2AAC0D34-B9FD-6182-F53F-935BDB4427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3572" y="1527244"/>
              <a:ext cx="401185" cy="68587"/>
            </a:xfrm>
            <a:custGeom>
              <a:avLst/>
              <a:gdLst>
                <a:gd name="connsiteX0" fmla="*/ 158136 w 401185"/>
                <a:gd name="connsiteY0" fmla="*/ 47930 h 68587"/>
                <a:gd name="connsiteX1" fmla="*/ 276795 w 401185"/>
                <a:gd name="connsiteY1" fmla="*/ 65903 h 68587"/>
                <a:gd name="connsiteX2" fmla="*/ 384928 w 401185"/>
                <a:gd name="connsiteY2" fmla="*/ 13861 h 68587"/>
                <a:gd name="connsiteX3" fmla="*/ 401185 w 401185"/>
                <a:gd name="connsiteY3" fmla="*/ 453 h 68587"/>
                <a:gd name="connsiteX4" fmla="*/ 386288 w 401185"/>
                <a:gd name="connsiteY4" fmla="*/ 0 h 68587"/>
                <a:gd name="connsiteX5" fmla="*/ 378646 w 401185"/>
                <a:gd name="connsiteY5" fmla="*/ 6445 h 68587"/>
                <a:gd name="connsiteX6" fmla="*/ 275370 w 401185"/>
                <a:gd name="connsiteY6" fmla="*/ 56285 h 68587"/>
                <a:gd name="connsiteX7" fmla="*/ 161990 w 401185"/>
                <a:gd name="connsiteY7" fmla="*/ 38992 h 68587"/>
                <a:gd name="connsiteX8" fmla="*/ 43331 w 401185"/>
                <a:gd name="connsiteY8" fmla="*/ 21018 h 68587"/>
                <a:gd name="connsiteX9" fmla="*/ 3530 w 401185"/>
                <a:gd name="connsiteY9" fmla="*/ 30636 h 68587"/>
                <a:gd name="connsiteX10" fmla="*/ 0 w 401185"/>
                <a:gd name="connsiteY10" fmla="*/ 42262 h 68587"/>
                <a:gd name="connsiteX11" fmla="*/ 44788 w 401185"/>
                <a:gd name="connsiteY11" fmla="*/ 30604 h 68587"/>
                <a:gd name="connsiteX12" fmla="*/ 158168 w 401185"/>
                <a:gd name="connsiteY12" fmla="*/ 47897 h 6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185" h="68587">
                  <a:moveTo>
                    <a:pt x="158136" y="47930"/>
                  </a:moveTo>
                  <a:cubicBezTo>
                    <a:pt x="188545" y="60981"/>
                    <a:pt x="219991" y="74453"/>
                    <a:pt x="276795" y="65903"/>
                  </a:cubicBezTo>
                  <a:cubicBezTo>
                    <a:pt x="333598" y="57386"/>
                    <a:pt x="359668" y="35235"/>
                    <a:pt x="384928" y="13861"/>
                  </a:cubicBezTo>
                  <a:cubicBezTo>
                    <a:pt x="390304" y="9294"/>
                    <a:pt x="395615" y="4825"/>
                    <a:pt x="401185" y="453"/>
                  </a:cubicBezTo>
                  <a:cubicBezTo>
                    <a:pt x="396198" y="324"/>
                    <a:pt x="391243" y="162"/>
                    <a:pt x="386288" y="0"/>
                  </a:cubicBezTo>
                  <a:cubicBezTo>
                    <a:pt x="383730" y="2137"/>
                    <a:pt x="381171" y="4275"/>
                    <a:pt x="378646" y="6445"/>
                  </a:cubicBezTo>
                  <a:cubicBezTo>
                    <a:pt x="353320" y="27916"/>
                    <a:pt x="329420" y="48189"/>
                    <a:pt x="275370" y="56285"/>
                  </a:cubicBezTo>
                  <a:cubicBezTo>
                    <a:pt x="221319" y="64414"/>
                    <a:pt x="192496" y="52043"/>
                    <a:pt x="161990" y="38992"/>
                  </a:cubicBezTo>
                  <a:cubicBezTo>
                    <a:pt x="131580" y="25940"/>
                    <a:pt x="100135" y="12468"/>
                    <a:pt x="43331" y="21018"/>
                  </a:cubicBezTo>
                  <a:cubicBezTo>
                    <a:pt x="28013" y="23317"/>
                    <a:pt x="14994" y="26620"/>
                    <a:pt x="3530" y="30636"/>
                  </a:cubicBezTo>
                  <a:lnTo>
                    <a:pt x="0" y="42262"/>
                  </a:lnTo>
                  <a:cubicBezTo>
                    <a:pt x="12403" y="37340"/>
                    <a:pt x="26912" y="33292"/>
                    <a:pt x="44788" y="30604"/>
                  </a:cubicBezTo>
                  <a:cubicBezTo>
                    <a:pt x="98839" y="22475"/>
                    <a:pt x="127662" y="34814"/>
                    <a:pt x="158168" y="47897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2" name="Friform 51">
              <a:extLst>
                <a:ext uri="{FF2B5EF4-FFF2-40B4-BE49-F238E27FC236}">
                  <a16:creationId xmlns:a16="http://schemas.microsoft.com/office/drawing/2014/main" id="{459ABBC6-852A-72DE-49E8-5BFB9E4A4C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03078" y="1510889"/>
              <a:ext cx="135498" cy="18347"/>
            </a:xfrm>
            <a:custGeom>
              <a:avLst/>
              <a:gdLst>
                <a:gd name="connsiteX0" fmla="*/ 80704 w 135498"/>
                <a:gd name="connsiteY0" fmla="*/ 15642 h 18347"/>
                <a:gd name="connsiteX1" fmla="*/ 135499 w 135498"/>
                <a:gd name="connsiteY1" fmla="*/ 0 h 18347"/>
                <a:gd name="connsiteX2" fmla="*/ 129831 w 135498"/>
                <a:gd name="connsiteY2" fmla="*/ 648 h 18347"/>
                <a:gd name="connsiteX3" fmla="*/ 83230 w 135498"/>
                <a:gd name="connsiteY3" fmla="*/ 5376 h 18347"/>
                <a:gd name="connsiteX4" fmla="*/ 79278 w 135498"/>
                <a:gd name="connsiteY4" fmla="*/ 6056 h 18347"/>
                <a:gd name="connsiteX5" fmla="*/ 45760 w 135498"/>
                <a:gd name="connsiteY5" fmla="*/ 8614 h 18347"/>
                <a:gd name="connsiteX6" fmla="*/ 0 w 135498"/>
                <a:gd name="connsiteY6" fmla="*/ 11918 h 18347"/>
                <a:gd name="connsiteX7" fmla="*/ 80704 w 135498"/>
                <a:gd name="connsiteY7" fmla="*/ 15674 h 1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498" h="18347">
                  <a:moveTo>
                    <a:pt x="80704" y="15642"/>
                  </a:moveTo>
                  <a:cubicBezTo>
                    <a:pt x="103179" y="12274"/>
                    <a:pt x="120796" y="6736"/>
                    <a:pt x="135499" y="0"/>
                  </a:cubicBezTo>
                  <a:cubicBezTo>
                    <a:pt x="133588" y="227"/>
                    <a:pt x="131710" y="421"/>
                    <a:pt x="129831" y="648"/>
                  </a:cubicBezTo>
                  <a:cubicBezTo>
                    <a:pt x="114611" y="2332"/>
                    <a:pt x="99033" y="3919"/>
                    <a:pt x="83230" y="5376"/>
                  </a:cubicBezTo>
                  <a:cubicBezTo>
                    <a:pt x="81902" y="5603"/>
                    <a:pt x="80639" y="5829"/>
                    <a:pt x="79278" y="6056"/>
                  </a:cubicBezTo>
                  <a:cubicBezTo>
                    <a:pt x="66875" y="7934"/>
                    <a:pt x="55832" y="8679"/>
                    <a:pt x="45760" y="8614"/>
                  </a:cubicBezTo>
                  <a:cubicBezTo>
                    <a:pt x="30669" y="9813"/>
                    <a:pt x="15415" y="10914"/>
                    <a:pt x="0" y="11918"/>
                  </a:cubicBezTo>
                  <a:cubicBezTo>
                    <a:pt x="21212" y="17909"/>
                    <a:pt x="46278" y="20856"/>
                    <a:pt x="80704" y="15674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3" name="Friform 52">
              <a:extLst>
                <a:ext uri="{FF2B5EF4-FFF2-40B4-BE49-F238E27FC236}">
                  <a16:creationId xmlns:a16="http://schemas.microsoft.com/office/drawing/2014/main" id="{70418368-02FF-FC9D-8AF0-4F41815402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4187" y="1473229"/>
              <a:ext cx="1355474" cy="250138"/>
            </a:xfrm>
            <a:custGeom>
              <a:avLst/>
              <a:gdLst>
                <a:gd name="connsiteX0" fmla="*/ 68138 w 1355474"/>
                <a:gd name="connsiteY0" fmla="*/ 247483 h 250138"/>
                <a:gd name="connsiteX1" fmla="*/ 176272 w 1355474"/>
                <a:gd name="connsiteY1" fmla="*/ 195440 h 250138"/>
                <a:gd name="connsiteX2" fmla="*/ 279548 w 1355474"/>
                <a:gd name="connsiteY2" fmla="*/ 145567 h 250138"/>
                <a:gd name="connsiteX3" fmla="*/ 392927 w 1355474"/>
                <a:gd name="connsiteY3" fmla="*/ 162861 h 250138"/>
                <a:gd name="connsiteX4" fmla="*/ 511586 w 1355474"/>
                <a:gd name="connsiteY4" fmla="*/ 180834 h 250138"/>
                <a:gd name="connsiteX5" fmla="*/ 619719 w 1355474"/>
                <a:gd name="connsiteY5" fmla="*/ 128791 h 250138"/>
                <a:gd name="connsiteX6" fmla="*/ 722995 w 1355474"/>
                <a:gd name="connsiteY6" fmla="*/ 78919 h 250138"/>
                <a:gd name="connsiteX7" fmla="*/ 836375 w 1355474"/>
                <a:gd name="connsiteY7" fmla="*/ 96212 h 250138"/>
                <a:gd name="connsiteX8" fmla="*/ 955034 w 1355474"/>
                <a:gd name="connsiteY8" fmla="*/ 114186 h 250138"/>
                <a:gd name="connsiteX9" fmla="*/ 1063167 w 1355474"/>
                <a:gd name="connsiteY9" fmla="*/ 62143 h 250138"/>
                <a:gd name="connsiteX10" fmla="*/ 1166443 w 1355474"/>
                <a:gd name="connsiteY10" fmla="*/ 12270 h 250138"/>
                <a:gd name="connsiteX11" fmla="*/ 1279823 w 1355474"/>
                <a:gd name="connsiteY11" fmla="*/ 29564 h 250138"/>
                <a:gd name="connsiteX12" fmla="*/ 1355474 w 1355474"/>
                <a:gd name="connsiteY12" fmla="*/ 49966 h 250138"/>
                <a:gd name="connsiteX13" fmla="*/ 1353369 w 1355474"/>
                <a:gd name="connsiteY13" fmla="*/ 40186 h 250138"/>
                <a:gd name="connsiteX14" fmla="*/ 1283644 w 1355474"/>
                <a:gd name="connsiteY14" fmla="*/ 20658 h 250138"/>
                <a:gd name="connsiteX15" fmla="*/ 1165018 w 1355474"/>
                <a:gd name="connsiteY15" fmla="*/ 2684 h 250138"/>
                <a:gd name="connsiteX16" fmla="*/ 1056885 w 1355474"/>
                <a:gd name="connsiteY16" fmla="*/ 54727 h 250138"/>
                <a:gd name="connsiteX17" fmla="*/ 953609 w 1355474"/>
                <a:gd name="connsiteY17" fmla="*/ 104600 h 250138"/>
                <a:gd name="connsiteX18" fmla="*/ 840229 w 1355474"/>
                <a:gd name="connsiteY18" fmla="*/ 87306 h 250138"/>
                <a:gd name="connsiteX19" fmla="*/ 721570 w 1355474"/>
                <a:gd name="connsiteY19" fmla="*/ 69333 h 250138"/>
                <a:gd name="connsiteX20" fmla="*/ 613437 w 1355474"/>
                <a:gd name="connsiteY20" fmla="*/ 121375 h 250138"/>
                <a:gd name="connsiteX21" fmla="*/ 510161 w 1355474"/>
                <a:gd name="connsiteY21" fmla="*/ 171248 h 250138"/>
                <a:gd name="connsiteX22" fmla="*/ 396781 w 1355474"/>
                <a:gd name="connsiteY22" fmla="*/ 153955 h 250138"/>
                <a:gd name="connsiteX23" fmla="*/ 278122 w 1355474"/>
                <a:gd name="connsiteY23" fmla="*/ 135981 h 250138"/>
                <a:gd name="connsiteX24" fmla="*/ 169989 w 1355474"/>
                <a:gd name="connsiteY24" fmla="*/ 188024 h 250138"/>
                <a:gd name="connsiteX25" fmla="*/ 66713 w 1355474"/>
                <a:gd name="connsiteY25" fmla="*/ 237864 h 250138"/>
                <a:gd name="connsiteX26" fmla="*/ 0 w 1355474"/>
                <a:gd name="connsiteY26" fmla="*/ 236893 h 250138"/>
                <a:gd name="connsiteX27" fmla="*/ 4081 w 1355474"/>
                <a:gd name="connsiteY27" fmla="*/ 247547 h 250138"/>
                <a:gd name="connsiteX28" fmla="*/ 34360 w 1355474"/>
                <a:gd name="connsiteY28" fmla="*/ 250138 h 250138"/>
                <a:gd name="connsiteX29" fmla="*/ 68138 w 1355474"/>
                <a:gd name="connsiteY29" fmla="*/ 247450 h 25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55474" h="250138">
                  <a:moveTo>
                    <a:pt x="68138" y="247483"/>
                  </a:moveTo>
                  <a:cubicBezTo>
                    <a:pt x="124942" y="238965"/>
                    <a:pt x="151011" y="216814"/>
                    <a:pt x="176272" y="195440"/>
                  </a:cubicBezTo>
                  <a:cubicBezTo>
                    <a:pt x="201597" y="173969"/>
                    <a:pt x="225497" y="153696"/>
                    <a:pt x="279548" y="145567"/>
                  </a:cubicBezTo>
                  <a:cubicBezTo>
                    <a:pt x="333630" y="137438"/>
                    <a:pt x="362421" y="149809"/>
                    <a:pt x="392927" y="162861"/>
                  </a:cubicBezTo>
                  <a:cubicBezTo>
                    <a:pt x="423337" y="175912"/>
                    <a:pt x="454783" y="189384"/>
                    <a:pt x="511586" y="180834"/>
                  </a:cubicBezTo>
                  <a:cubicBezTo>
                    <a:pt x="568389" y="172317"/>
                    <a:pt x="594459" y="150166"/>
                    <a:pt x="619719" y="128791"/>
                  </a:cubicBezTo>
                  <a:cubicBezTo>
                    <a:pt x="645045" y="107320"/>
                    <a:pt x="668945" y="87047"/>
                    <a:pt x="722995" y="78919"/>
                  </a:cubicBezTo>
                  <a:cubicBezTo>
                    <a:pt x="777046" y="70790"/>
                    <a:pt x="805869" y="83161"/>
                    <a:pt x="836375" y="96212"/>
                  </a:cubicBezTo>
                  <a:cubicBezTo>
                    <a:pt x="866785" y="109263"/>
                    <a:pt x="898230" y="122735"/>
                    <a:pt x="955034" y="114186"/>
                  </a:cubicBezTo>
                  <a:cubicBezTo>
                    <a:pt x="1011837" y="105636"/>
                    <a:pt x="1037907" y="83517"/>
                    <a:pt x="1063167" y="62143"/>
                  </a:cubicBezTo>
                  <a:cubicBezTo>
                    <a:pt x="1088492" y="40672"/>
                    <a:pt x="1112392" y="20399"/>
                    <a:pt x="1166443" y="12270"/>
                  </a:cubicBezTo>
                  <a:cubicBezTo>
                    <a:pt x="1220526" y="4142"/>
                    <a:pt x="1249316" y="16513"/>
                    <a:pt x="1279823" y="29564"/>
                  </a:cubicBezTo>
                  <a:cubicBezTo>
                    <a:pt x="1301553" y="38891"/>
                    <a:pt x="1323834" y="48380"/>
                    <a:pt x="1355474" y="49966"/>
                  </a:cubicBezTo>
                  <a:cubicBezTo>
                    <a:pt x="1354827" y="46695"/>
                    <a:pt x="1354146" y="43457"/>
                    <a:pt x="1353369" y="40186"/>
                  </a:cubicBezTo>
                  <a:cubicBezTo>
                    <a:pt x="1325000" y="38373"/>
                    <a:pt x="1304727" y="29693"/>
                    <a:pt x="1283644" y="20658"/>
                  </a:cubicBezTo>
                  <a:cubicBezTo>
                    <a:pt x="1253235" y="7607"/>
                    <a:pt x="1221789" y="-5865"/>
                    <a:pt x="1165018" y="2684"/>
                  </a:cubicBezTo>
                  <a:cubicBezTo>
                    <a:pt x="1108215" y="11202"/>
                    <a:pt x="1082145" y="33353"/>
                    <a:pt x="1056885" y="54727"/>
                  </a:cubicBezTo>
                  <a:cubicBezTo>
                    <a:pt x="1031560" y="76198"/>
                    <a:pt x="1007659" y="96471"/>
                    <a:pt x="953609" y="104600"/>
                  </a:cubicBezTo>
                  <a:cubicBezTo>
                    <a:pt x="899558" y="112729"/>
                    <a:pt x="870736" y="100357"/>
                    <a:pt x="840229" y="87306"/>
                  </a:cubicBezTo>
                  <a:cubicBezTo>
                    <a:pt x="809820" y="74288"/>
                    <a:pt x="778374" y="60783"/>
                    <a:pt x="721570" y="69333"/>
                  </a:cubicBezTo>
                  <a:cubicBezTo>
                    <a:pt x="664767" y="77882"/>
                    <a:pt x="638697" y="100001"/>
                    <a:pt x="613437" y="121375"/>
                  </a:cubicBezTo>
                  <a:cubicBezTo>
                    <a:pt x="588112" y="142847"/>
                    <a:pt x="564212" y="163120"/>
                    <a:pt x="510161" y="171248"/>
                  </a:cubicBezTo>
                  <a:cubicBezTo>
                    <a:pt x="456111" y="179377"/>
                    <a:pt x="427288" y="167006"/>
                    <a:pt x="396781" y="153955"/>
                  </a:cubicBezTo>
                  <a:cubicBezTo>
                    <a:pt x="366372" y="140936"/>
                    <a:pt x="334926" y="127431"/>
                    <a:pt x="278122" y="135981"/>
                  </a:cubicBezTo>
                  <a:cubicBezTo>
                    <a:pt x="221319" y="144531"/>
                    <a:pt x="195249" y="166650"/>
                    <a:pt x="169989" y="188024"/>
                  </a:cubicBezTo>
                  <a:cubicBezTo>
                    <a:pt x="144664" y="209495"/>
                    <a:pt x="120764" y="229768"/>
                    <a:pt x="66713" y="237864"/>
                  </a:cubicBezTo>
                  <a:cubicBezTo>
                    <a:pt x="39057" y="242010"/>
                    <a:pt x="18039" y="240811"/>
                    <a:pt x="0" y="236893"/>
                  </a:cubicBezTo>
                  <a:cubicBezTo>
                    <a:pt x="1231" y="240423"/>
                    <a:pt x="2559" y="243985"/>
                    <a:pt x="4081" y="247547"/>
                  </a:cubicBezTo>
                  <a:cubicBezTo>
                    <a:pt x="13278" y="249166"/>
                    <a:pt x="23253" y="250138"/>
                    <a:pt x="34360" y="250138"/>
                  </a:cubicBezTo>
                  <a:cubicBezTo>
                    <a:pt x="44594" y="250138"/>
                    <a:pt x="55767" y="249329"/>
                    <a:pt x="68138" y="247450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4" name="Friform 53">
              <a:extLst>
                <a:ext uri="{FF2B5EF4-FFF2-40B4-BE49-F238E27FC236}">
                  <a16:creationId xmlns:a16="http://schemas.microsoft.com/office/drawing/2014/main" id="{544CEA40-BDEA-8510-CF15-1CA86F5BC6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84752" y="1548326"/>
              <a:ext cx="1339411" cy="236957"/>
            </a:xfrm>
            <a:custGeom>
              <a:avLst/>
              <a:gdLst>
                <a:gd name="connsiteX0" fmla="*/ 165422 w 1339411"/>
                <a:gd name="connsiteY0" fmla="*/ 216299 h 236957"/>
                <a:gd name="connsiteX1" fmla="*/ 284081 w 1339411"/>
                <a:gd name="connsiteY1" fmla="*/ 234273 h 236957"/>
                <a:gd name="connsiteX2" fmla="*/ 392215 w 1339411"/>
                <a:gd name="connsiteY2" fmla="*/ 182230 h 236957"/>
                <a:gd name="connsiteX3" fmla="*/ 495491 w 1339411"/>
                <a:gd name="connsiteY3" fmla="*/ 132357 h 236957"/>
                <a:gd name="connsiteX4" fmla="*/ 608870 w 1339411"/>
                <a:gd name="connsiteY4" fmla="*/ 149651 h 236957"/>
                <a:gd name="connsiteX5" fmla="*/ 727529 w 1339411"/>
                <a:gd name="connsiteY5" fmla="*/ 167625 h 236957"/>
                <a:gd name="connsiteX6" fmla="*/ 835662 w 1339411"/>
                <a:gd name="connsiteY6" fmla="*/ 115582 h 236957"/>
                <a:gd name="connsiteX7" fmla="*/ 938938 w 1339411"/>
                <a:gd name="connsiteY7" fmla="*/ 65709 h 236957"/>
                <a:gd name="connsiteX8" fmla="*/ 1052318 w 1339411"/>
                <a:gd name="connsiteY8" fmla="*/ 83003 h 236957"/>
                <a:gd name="connsiteX9" fmla="*/ 1170944 w 1339411"/>
                <a:gd name="connsiteY9" fmla="*/ 100976 h 236957"/>
                <a:gd name="connsiteX10" fmla="*/ 1279078 w 1339411"/>
                <a:gd name="connsiteY10" fmla="*/ 48934 h 236957"/>
                <a:gd name="connsiteX11" fmla="*/ 1339411 w 1339411"/>
                <a:gd name="connsiteY11" fmla="*/ 9975 h 236957"/>
                <a:gd name="connsiteX12" fmla="*/ 1338602 w 1339411"/>
                <a:gd name="connsiteY12" fmla="*/ 0 h 236957"/>
                <a:gd name="connsiteX13" fmla="*/ 1272795 w 1339411"/>
                <a:gd name="connsiteY13" fmla="*/ 41518 h 236957"/>
                <a:gd name="connsiteX14" fmla="*/ 1169520 w 1339411"/>
                <a:gd name="connsiteY14" fmla="*/ 91390 h 236957"/>
                <a:gd name="connsiteX15" fmla="*/ 1056140 w 1339411"/>
                <a:gd name="connsiteY15" fmla="*/ 74097 h 236957"/>
                <a:gd name="connsiteX16" fmla="*/ 937513 w 1339411"/>
                <a:gd name="connsiteY16" fmla="*/ 56123 h 236957"/>
                <a:gd name="connsiteX17" fmla="*/ 829380 w 1339411"/>
                <a:gd name="connsiteY17" fmla="*/ 108166 h 236957"/>
                <a:gd name="connsiteX18" fmla="*/ 726104 w 1339411"/>
                <a:gd name="connsiteY18" fmla="*/ 158039 h 236957"/>
                <a:gd name="connsiteX19" fmla="*/ 612724 w 1339411"/>
                <a:gd name="connsiteY19" fmla="*/ 140745 h 236957"/>
                <a:gd name="connsiteX20" fmla="*/ 494065 w 1339411"/>
                <a:gd name="connsiteY20" fmla="*/ 122772 h 236957"/>
                <a:gd name="connsiteX21" fmla="*/ 385932 w 1339411"/>
                <a:gd name="connsiteY21" fmla="*/ 174814 h 236957"/>
                <a:gd name="connsiteX22" fmla="*/ 282656 w 1339411"/>
                <a:gd name="connsiteY22" fmla="*/ 224687 h 236957"/>
                <a:gd name="connsiteX23" fmla="*/ 169276 w 1339411"/>
                <a:gd name="connsiteY23" fmla="*/ 207394 h 236957"/>
                <a:gd name="connsiteX24" fmla="*/ 50618 w 1339411"/>
                <a:gd name="connsiteY24" fmla="*/ 189420 h 236957"/>
                <a:gd name="connsiteX25" fmla="*/ 0 w 1339411"/>
                <a:gd name="connsiteY25" fmla="*/ 203216 h 236957"/>
                <a:gd name="connsiteX26" fmla="*/ 5667 w 1339411"/>
                <a:gd name="connsiteY26" fmla="*/ 211344 h 236957"/>
                <a:gd name="connsiteX27" fmla="*/ 52043 w 1339411"/>
                <a:gd name="connsiteY27" fmla="*/ 199038 h 236957"/>
                <a:gd name="connsiteX28" fmla="*/ 165422 w 1339411"/>
                <a:gd name="connsiteY28" fmla="*/ 216332 h 2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39411" h="236957">
                  <a:moveTo>
                    <a:pt x="165422" y="216299"/>
                  </a:moveTo>
                  <a:cubicBezTo>
                    <a:pt x="195832" y="229351"/>
                    <a:pt x="227278" y="242823"/>
                    <a:pt x="284081" y="234273"/>
                  </a:cubicBezTo>
                  <a:cubicBezTo>
                    <a:pt x="340884" y="225723"/>
                    <a:pt x="366954" y="203604"/>
                    <a:pt x="392215" y="182230"/>
                  </a:cubicBezTo>
                  <a:cubicBezTo>
                    <a:pt x="417540" y="160759"/>
                    <a:pt x="441440" y="140486"/>
                    <a:pt x="495491" y="132357"/>
                  </a:cubicBezTo>
                  <a:cubicBezTo>
                    <a:pt x="549541" y="124229"/>
                    <a:pt x="578364" y="136600"/>
                    <a:pt x="608870" y="149651"/>
                  </a:cubicBezTo>
                  <a:cubicBezTo>
                    <a:pt x="639280" y="162670"/>
                    <a:pt x="670726" y="176174"/>
                    <a:pt x="727529" y="167625"/>
                  </a:cubicBezTo>
                  <a:cubicBezTo>
                    <a:pt x="784332" y="159075"/>
                    <a:pt x="810402" y="136956"/>
                    <a:pt x="835662" y="115582"/>
                  </a:cubicBezTo>
                  <a:cubicBezTo>
                    <a:pt x="860988" y="94111"/>
                    <a:pt x="884888" y="73838"/>
                    <a:pt x="938938" y="65709"/>
                  </a:cubicBezTo>
                  <a:cubicBezTo>
                    <a:pt x="992989" y="57581"/>
                    <a:pt x="1021811" y="69952"/>
                    <a:pt x="1052318" y="83003"/>
                  </a:cubicBezTo>
                  <a:cubicBezTo>
                    <a:pt x="1082728" y="96054"/>
                    <a:pt x="1114173" y="109526"/>
                    <a:pt x="1170944" y="100976"/>
                  </a:cubicBezTo>
                  <a:cubicBezTo>
                    <a:pt x="1227748" y="92427"/>
                    <a:pt x="1253817" y="70308"/>
                    <a:pt x="1279078" y="48934"/>
                  </a:cubicBezTo>
                  <a:cubicBezTo>
                    <a:pt x="1296436" y="34199"/>
                    <a:pt x="1313179" y="20046"/>
                    <a:pt x="1339411" y="9975"/>
                  </a:cubicBezTo>
                  <a:cubicBezTo>
                    <a:pt x="1339217" y="6671"/>
                    <a:pt x="1338925" y="3336"/>
                    <a:pt x="1338602" y="0"/>
                  </a:cubicBezTo>
                  <a:cubicBezTo>
                    <a:pt x="1309131" y="10817"/>
                    <a:pt x="1290704" y="26329"/>
                    <a:pt x="1272795" y="41518"/>
                  </a:cubicBezTo>
                  <a:cubicBezTo>
                    <a:pt x="1247470" y="62989"/>
                    <a:pt x="1223570" y="83262"/>
                    <a:pt x="1169520" y="91390"/>
                  </a:cubicBezTo>
                  <a:cubicBezTo>
                    <a:pt x="1115436" y="99519"/>
                    <a:pt x="1086646" y="87148"/>
                    <a:pt x="1056140" y="74097"/>
                  </a:cubicBezTo>
                  <a:cubicBezTo>
                    <a:pt x="1025730" y="61046"/>
                    <a:pt x="994284" y="47574"/>
                    <a:pt x="937513" y="56123"/>
                  </a:cubicBezTo>
                  <a:cubicBezTo>
                    <a:pt x="880710" y="64673"/>
                    <a:pt x="854640" y="86792"/>
                    <a:pt x="829380" y="108166"/>
                  </a:cubicBezTo>
                  <a:cubicBezTo>
                    <a:pt x="804055" y="129637"/>
                    <a:pt x="780154" y="149910"/>
                    <a:pt x="726104" y="158039"/>
                  </a:cubicBezTo>
                  <a:cubicBezTo>
                    <a:pt x="672053" y="166167"/>
                    <a:pt x="643231" y="153796"/>
                    <a:pt x="612724" y="140745"/>
                  </a:cubicBezTo>
                  <a:cubicBezTo>
                    <a:pt x="582315" y="127694"/>
                    <a:pt x="550869" y="114222"/>
                    <a:pt x="494065" y="122772"/>
                  </a:cubicBezTo>
                  <a:cubicBezTo>
                    <a:pt x="437262" y="131289"/>
                    <a:pt x="411192" y="153440"/>
                    <a:pt x="385932" y="174814"/>
                  </a:cubicBezTo>
                  <a:cubicBezTo>
                    <a:pt x="360607" y="196286"/>
                    <a:pt x="336707" y="216558"/>
                    <a:pt x="282656" y="224687"/>
                  </a:cubicBezTo>
                  <a:cubicBezTo>
                    <a:pt x="228606" y="232816"/>
                    <a:pt x="199783" y="220445"/>
                    <a:pt x="169276" y="207394"/>
                  </a:cubicBezTo>
                  <a:cubicBezTo>
                    <a:pt x="138867" y="194375"/>
                    <a:pt x="107421" y="180870"/>
                    <a:pt x="50618" y="189420"/>
                  </a:cubicBezTo>
                  <a:cubicBezTo>
                    <a:pt x="30247" y="192496"/>
                    <a:pt x="13860" y="197322"/>
                    <a:pt x="0" y="203216"/>
                  </a:cubicBezTo>
                  <a:cubicBezTo>
                    <a:pt x="1781" y="205936"/>
                    <a:pt x="3692" y="208624"/>
                    <a:pt x="5667" y="211344"/>
                  </a:cubicBezTo>
                  <a:cubicBezTo>
                    <a:pt x="18427" y="206098"/>
                    <a:pt x="33421" y="201856"/>
                    <a:pt x="52043" y="199038"/>
                  </a:cubicBezTo>
                  <a:cubicBezTo>
                    <a:pt x="106093" y="190910"/>
                    <a:pt x="134916" y="203281"/>
                    <a:pt x="165422" y="216332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5" name="Friform 54">
              <a:extLst>
                <a:ext uri="{FF2B5EF4-FFF2-40B4-BE49-F238E27FC236}">
                  <a16:creationId xmlns:a16="http://schemas.microsoft.com/office/drawing/2014/main" id="{C86F0011-F86B-D9E7-D7DC-49FD9069008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71272" y="1820619"/>
              <a:ext cx="101818" cy="25551"/>
            </a:xfrm>
            <a:custGeom>
              <a:avLst/>
              <a:gdLst>
                <a:gd name="connsiteX0" fmla="*/ 32935 w 101818"/>
                <a:gd name="connsiteY0" fmla="*/ 22929 h 25551"/>
                <a:gd name="connsiteX1" fmla="*/ 101818 w 101818"/>
                <a:gd name="connsiteY1" fmla="*/ 0 h 25551"/>
                <a:gd name="connsiteX2" fmla="*/ 0 w 101818"/>
                <a:gd name="connsiteY2" fmla="*/ 25552 h 25551"/>
                <a:gd name="connsiteX3" fmla="*/ 32968 w 101818"/>
                <a:gd name="connsiteY3" fmla="*/ 22929 h 2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818" h="25551">
                  <a:moveTo>
                    <a:pt x="32935" y="22929"/>
                  </a:moveTo>
                  <a:cubicBezTo>
                    <a:pt x="63054" y="18395"/>
                    <a:pt x="84492" y="10039"/>
                    <a:pt x="101818" y="0"/>
                  </a:cubicBezTo>
                  <a:cubicBezTo>
                    <a:pt x="67814" y="8323"/>
                    <a:pt x="33875" y="16873"/>
                    <a:pt x="0" y="25552"/>
                  </a:cubicBezTo>
                  <a:cubicBezTo>
                    <a:pt x="10007" y="25519"/>
                    <a:pt x="20888" y="24742"/>
                    <a:pt x="32968" y="22929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6" name="Friform 55">
              <a:extLst>
                <a:ext uri="{FF2B5EF4-FFF2-40B4-BE49-F238E27FC236}">
                  <a16:creationId xmlns:a16="http://schemas.microsoft.com/office/drawing/2014/main" id="{D3BFE0F1-3E97-1662-71E7-675B5C40DB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32783" y="1729330"/>
              <a:ext cx="717165" cy="149647"/>
            </a:xfrm>
            <a:custGeom>
              <a:avLst/>
              <a:gdLst>
                <a:gd name="connsiteX0" fmla="*/ 139385 w 717165"/>
                <a:gd name="connsiteY0" fmla="*/ 78919 h 149647"/>
                <a:gd name="connsiteX1" fmla="*/ 252765 w 717165"/>
                <a:gd name="connsiteY1" fmla="*/ 96212 h 149647"/>
                <a:gd name="connsiteX2" fmla="*/ 338456 w 717165"/>
                <a:gd name="connsiteY2" fmla="*/ 116809 h 149647"/>
                <a:gd name="connsiteX3" fmla="*/ 440274 w 717165"/>
                <a:gd name="connsiteY3" fmla="*/ 91257 h 149647"/>
                <a:gd name="connsiteX4" fmla="*/ 479525 w 717165"/>
                <a:gd name="connsiteY4" fmla="*/ 62143 h 149647"/>
                <a:gd name="connsiteX5" fmla="*/ 582800 w 717165"/>
                <a:gd name="connsiteY5" fmla="*/ 12303 h 149647"/>
                <a:gd name="connsiteX6" fmla="*/ 696180 w 717165"/>
                <a:gd name="connsiteY6" fmla="*/ 29596 h 149647"/>
                <a:gd name="connsiteX7" fmla="*/ 700423 w 717165"/>
                <a:gd name="connsiteY7" fmla="*/ 31410 h 149647"/>
                <a:gd name="connsiteX8" fmla="*/ 717166 w 717165"/>
                <a:gd name="connsiteY8" fmla="*/ 27815 h 149647"/>
                <a:gd name="connsiteX9" fmla="*/ 700034 w 717165"/>
                <a:gd name="connsiteY9" fmla="*/ 20658 h 149647"/>
                <a:gd name="connsiteX10" fmla="*/ 581376 w 717165"/>
                <a:gd name="connsiteY10" fmla="*/ 2684 h 149647"/>
                <a:gd name="connsiteX11" fmla="*/ 473242 w 717165"/>
                <a:gd name="connsiteY11" fmla="*/ 54727 h 149647"/>
                <a:gd name="connsiteX12" fmla="*/ 369966 w 717165"/>
                <a:gd name="connsiteY12" fmla="*/ 104568 h 149647"/>
                <a:gd name="connsiteX13" fmla="*/ 256586 w 717165"/>
                <a:gd name="connsiteY13" fmla="*/ 87274 h 149647"/>
                <a:gd name="connsiteX14" fmla="*/ 137928 w 717165"/>
                <a:gd name="connsiteY14" fmla="*/ 69300 h 149647"/>
                <a:gd name="connsiteX15" fmla="*/ 29794 w 717165"/>
                <a:gd name="connsiteY15" fmla="*/ 121343 h 149647"/>
                <a:gd name="connsiteX16" fmla="*/ 0 w 717165"/>
                <a:gd name="connsiteY16" fmla="*/ 144563 h 149647"/>
                <a:gd name="connsiteX17" fmla="*/ 9716 w 717165"/>
                <a:gd name="connsiteY17" fmla="*/ 149647 h 149647"/>
                <a:gd name="connsiteX18" fmla="*/ 36045 w 717165"/>
                <a:gd name="connsiteY18" fmla="*/ 128759 h 149647"/>
                <a:gd name="connsiteX19" fmla="*/ 139320 w 717165"/>
                <a:gd name="connsiteY19" fmla="*/ 78919 h 14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7165" h="149647">
                  <a:moveTo>
                    <a:pt x="139385" y="78919"/>
                  </a:moveTo>
                  <a:cubicBezTo>
                    <a:pt x="193436" y="70790"/>
                    <a:pt x="222258" y="83161"/>
                    <a:pt x="252765" y="96212"/>
                  </a:cubicBezTo>
                  <a:cubicBezTo>
                    <a:pt x="276697" y="106478"/>
                    <a:pt x="301342" y="116971"/>
                    <a:pt x="338456" y="116809"/>
                  </a:cubicBezTo>
                  <a:cubicBezTo>
                    <a:pt x="372363" y="108130"/>
                    <a:pt x="406302" y="99580"/>
                    <a:pt x="440274" y="91257"/>
                  </a:cubicBezTo>
                  <a:cubicBezTo>
                    <a:pt x="455592" y="82384"/>
                    <a:pt x="467672" y="72183"/>
                    <a:pt x="479525" y="62143"/>
                  </a:cubicBezTo>
                  <a:cubicBezTo>
                    <a:pt x="504850" y="40672"/>
                    <a:pt x="528750" y="20399"/>
                    <a:pt x="582800" y="12303"/>
                  </a:cubicBezTo>
                  <a:cubicBezTo>
                    <a:pt x="636851" y="4174"/>
                    <a:pt x="665673" y="16513"/>
                    <a:pt x="696180" y="29596"/>
                  </a:cubicBezTo>
                  <a:cubicBezTo>
                    <a:pt x="697605" y="30212"/>
                    <a:pt x="698998" y="30794"/>
                    <a:pt x="700423" y="31410"/>
                  </a:cubicBezTo>
                  <a:cubicBezTo>
                    <a:pt x="705993" y="30212"/>
                    <a:pt x="711563" y="29013"/>
                    <a:pt x="717166" y="27815"/>
                  </a:cubicBezTo>
                  <a:cubicBezTo>
                    <a:pt x="711401" y="25548"/>
                    <a:pt x="705734" y="23119"/>
                    <a:pt x="700034" y="20658"/>
                  </a:cubicBezTo>
                  <a:cubicBezTo>
                    <a:pt x="669625" y="7607"/>
                    <a:pt x="638179" y="-5865"/>
                    <a:pt x="581376" y="2684"/>
                  </a:cubicBezTo>
                  <a:cubicBezTo>
                    <a:pt x="524572" y="11202"/>
                    <a:pt x="498502" y="33353"/>
                    <a:pt x="473242" y="54727"/>
                  </a:cubicBezTo>
                  <a:cubicBezTo>
                    <a:pt x="447917" y="76198"/>
                    <a:pt x="424017" y="96471"/>
                    <a:pt x="369966" y="104568"/>
                  </a:cubicBezTo>
                  <a:cubicBezTo>
                    <a:pt x="315915" y="112696"/>
                    <a:pt x="287093" y="100325"/>
                    <a:pt x="256586" y="87274"/>
                  </a:cubicBezTo>
                  <a:cubicBezTo>
                    <a:pt x="226177" y="74223"/>
                    <a:pt x="194731" y="60751"/>
                    <a:pt x="137928" y="69300"/>
                  </a:cubicBezTo>
                  <a:cubicBezTo>
                    <a:pt x="81124" y="77818"/>
                    <a:pt x="55055" y="99969"/>
                    <a:pt x="29794" y="121343"/>
                  </a:cubicBezTo>
                  <a:cubicBezTo>
                    <a:pt x="20241" y="129439"/>
                    <a:pt x="10881" y="137373"/>
                    <a:pt x="0" y="144563"/>
                  </a:cubicBezTo>
                  <a:cubicBezTo>
                    <a:pt x="3239" y="146279"/>
                    <a:pt x="6477" y="147963"/>
                    <a:pt x="9716" y="149647"/>
                  </a:cubicBezTo>
                  <a:cubicBezTo>
                    <a:pt x="19301" y="142944"/>
                    <a:pt x="27721" y="135819"/>
                    <a:pt x="36045" y="128759"/>
                  </a:cubicBezTo>
                  <a:cubicBezTo>
                    <a:pt x="61369" y="107288"/>
                    <a:pt x="85270" y="87015"/>
                    <a:pt x="139320" y="78919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7" name="Friform 56">
              <a:extLst>
                <a:ext uri="{FF2B5EF4-FFF2-40B4-BE49-F238E27FC236}">
                  <a16:creationId xmlns:a16="http://schemas.microsoft.com/office/drawing/2014/main" id="{454E9E62-BDB3-BA75-6E93-5EE1754290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53392" y="1662722"/>
              <a:ext cx="194601" cy="51383"/>
            </a:xfrm>
            <a:custGeom>
              <a:avLst/>
              <a:gdLst>
                <a:gd name="connsiteX0" fmla="*/ 104182 w 194601"/>
                <a:gd name="connsiteY0" fmla="*/ 2677 h 51383"/>
                <a:gd name="connsiteX1" fmla="*/ 0 w 194601"/>
                <a:gd name="connsiteY1" fmla="*/ 51384 h 51383"/>
                <a:gd name="connsiteX2" fmla="*/ 20888 w 194601"/>
                <a:gd name="connsiteY2" fmla="*/ 46947 h 51383"/>
                <a:gd name="connsiteX3" fmla="*/ 105640 w 194601"/>
                <a:gd name="connsiteY3" fmla="*/ 12263 h 51383"/>
                <a:gd name="connsiteX4" fmla="*/ 174847 w 194601"/>
                <a:gd name="connsiteY4" fmla="*/ 13817 h 51383"/>
                <a:gd name="connsiteX5" fmla="*/ 194601 w 194601"/>
                <a:gd name="connsiteY5" fmla="*/ 9445 h 51383"/>
                <a:gd name="connsiteX6" fmla="*/ 104182 w 194601"/>
                <a:gd name="connsiteY6" fmla="*/ 2677 h 51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601" h="51383">
                  <a:moveTo>
                    <a:pt x="104182" y="2677"/>
                  </a:moveTo>
                  <a:cubicBezTo>
                    <a:pt x="50326" y="10773"/>
                    <a:pt x="24094" y="31078"/>
                    <a:pt x="0" y="51384"/>
                  </a:cubicBezTo>
                  <a:cubicBezTo>
                    <a:pt x="6963" y="49894"/>
                    <a:pt x="13925" y="48437"/>
                    <a:pt x="20888" y="46947"/>
                  </a:cubicBezTo>
                  <a:cubicBezTo>
                    <a:pt x="40967" y="31596"/>
                    <a:pt x="64608" y="18416"/>
                    <a:pt x="105640" y="12263"/>
                  </a:cubicBezTo>
                  <a:cubicBezTo>
                    <a:pt x="134592" y="7923"/>
                    <a:pt x="156258" y="9445"/>
                    <a:pt x="174847" y="13817"/>
                  </a:cubicBezTo>
                  <a:cubicBezTo>
                    <a:pt x="181842" y="12263"/>
                    <a:pt x="188448" y="10805"/>
                    <a:pt x="194601" y="9445"/>
                  </a:cubicBezTo>
                  <a:cubicBezTo>
                    <a:pt x="171349" y="1543"/>
                    <a:pt x="143984" y="-3315"/>
                    <a:pt x="104182" y="2677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8" name="Friform 57">
              <a:extLst>
                <a:ext uri="{FF2B5EF4-FFF2-40B4-BE49-F238E27FC236}">
                  <a16:creationId xmlns:a16="http://schemas.microsoft.com/office/drawing/2014/main" id="{AFCFD9CF-C6B8-1457-DA16-28F453903C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29716" y="1894166"/>
              <a:ext cx="99292" cy="65741"/>
            </a:xfrm>
            <a:custGeom>
              <a:avLst/>
              <a:gdLst>
                <a:gd name="connsiteX0" fmla="*/ 99293 w 99292"/>
                <a:gd name="connsiteY0" fmla="*/ 6930 h 65741"/>
                <a:gd name="connsiteX1" fmla="*/ 92362 w 99292"/>
                <a:gd name="connsiteY1" fmla="*/ 0 h 65741"/>
                <a:gd name="connsiteX2" fmla="*/ 69401 w 99292"/>
                <a:gd name="connsiteY2" fmla="*/ 18459 h 65741"/>
                <a:gd name="connsiteX3" fmla="*/ 0 w 99292"/>
                <a:gd name="connsiteY3" fmla="*/ 60560 h 65741"/>
                <a:gd name="connsiteX4" fmla="*/ 14217 w 99292"/>
                <a:gd name="connsiteY4" fmla="*/ 65742 h 65741"/>
                <a:gd name="connsiteX5" fmla="*/ 75652 w 99292"/>
                <a:gd name="connsiteY5" fmla="*/ 25843 h 65741"/>
                <a:gd name="connsiteX6" fmla="*/ 99260 w 99292"/>
                <a:gd name="connsiteY6" fmla="*/ 6898 h 6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92" h="65741">
                  <a:moveTo>
                    <a:pt x="99293" y="6930"/>
                  </a:moveTo>
                  <a:cubicBezTo>
                    <a:pt x="96993" y="4631"/>
                    <a:pt x="94662" y="2299"/>
                    <a:pt x="92362" y="0"/>
                  </a:cubicBezTo>
                  <a:cubicBezTo>
                    <a:pt x="84169" y="5991"/>
                    <a:pt x="76720" y="12241"/>
                    <a:pt x="69401" y="18459"/>
                  </a:cubicBezTo>
                  <a:cubicBezTo>
                    <a:pt x="50132" y="34814"/>
                    <a:pt x="31608" y="50456"/>
                    <a:pt x="0" y="60560"/>
                  </a:cubicBezTo>
                  <a:cubicBezTo>
                    <a:pt x="4728" y="62276"/>
                    <a:pt x="9489" y="63993"/>
                    <a:pt x="14217" y="65742"/>
                  </a:cubicBezTo>
                  <a:cubicBezTo>
                    <a:pt x="41194" y="55055"/>
                    <a:pt x="58650" y="40287"/>
                    <a:pt x="75652" y="25843"/>
                  </a:cubicBezTo>
                  <a:cubicBezTo>
                    <a:pt x="83359" y="19301"/>
                    <a:pt x="90937" y="12889"/>
                    <a:pt x="99260" y="6898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9" name="Friform 58">
              <a:extLst>
                <a:ext uri="{FF2B5EF4-FFF2-40B4-BE49-F238E27FC236}">
                  <a16:creationId xmlns:a16="http://schemas.microsoft.com/office/drawing/2014/main" id="{4A3727AF-327A-8A27-B482-9D3A14957F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96499" y="2021342"/>
              <a:ext cx="53208" cy="13828"/>
            </a:xfrm>
            <a:custGeom>
              <a:avLst/>
              <a:gdLst>
                <a:gd name="connsiteX0" fmla="*/ 53209 w 53208"/>
                <a:gd name="connsiteY0" fmla="*/ 8485 h 13828"/>
                <a:gd name="connsiteX1" fmla="*/ 46408 w 53208"/>
                <a:gd name="connsiteY1" fmla="*/ 0 h 13828"/>
                <a:gd name="connsiteX2" fmla="*/ 34749 w 53208"/>
                <a:gd name="connsiteY2" fmla="*/ 2040 h 13828"/>
                <a:gd name="connsiteX3" fmla="*/ 0 w 53208"/>
                <a:gd name="connsiteY3" fmla="*/ 4599 h 13828"/>
                <a:gd name="connsiteX4" fmla="*/ 16257 w 53208"/>
                <a:gd name="connsiteY4" fmla="*/ 13828 h 13828"/>
                <a:gd name="connsiteX5" fmla="*/ 36174 w 53208"/>
                <a:gd name="connsiteY5" fmla="*/ 11626 h 13828"/>
                <a:gd name="connsiteX6" fmla="*/ 53209 w 53208"/>
                <a:gd name="connsiteY6" fmla="*/ 8420 h 1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208" h="13828">
                  <a:moveTo>
                    <a:pt x="53209" y="8485"/>
                  </a:moveTo>
                  <a:cubicBezTo>
                    <a:pt x="50974" y="5635"/>
                    <a:pt x="48707" y="2818"/>
                    <a:pt x="46408" y="0"/>
                  </a:cubicBezTo>
                  <a:cubicBezTo>
                    <a:pt x="42684" y="745"/>
                    <a:pt x="38830" y="1457"/>
                    <a:pt x="34749" y="2040"/>
                  </a:cubicBezTo>
                  <a:cubicBezTo>
                    <a:pt x="21827" y="3983"/>
                    <a:pt x="10396" y="4728"/>
                    <a:pt x="0" y="4599"/>
                  </a:cubicBezTo>
                  <a:cubicBezTo>
                    <a:pt x="5473" y="7611"/>
                    <a:pt x="10882" y="10687"/>
                    <a:pt x="16257" y="13828"/>
                  </a:cubicBezTo>
                  <a:cubicBezTo>
                    <a:pt x="22540" y="13407"/>
                    <a:pt x="29147" y="12695"/>
                    <a:pt x="36174" y="11626"/>
                  </a:cubicBezTo>
                  <a:cubicBezTo>
                    <a:pt x="42198" y="10719"/>
                    <a:pt x="47833" y="9618"/>
                    <a:pt x="53209" y="8420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0" name="Friform 59">
              <a:extLst>
                <a:ext uri="{FF2B5EF4-FFF2-40B4-BE49-F238E27FC236}">
                  <a16:creationId xmlns:a16="http://schemas.microsoft.com/office/drawing/2014/main" id="{3CC8294C-2DF5-94C5-3FCE-02E7218FBC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75864" y="1423968"/>
              <a:ext cx="221060" cy="271309"/>
            </a:xfrm>
            <a:custGeom>
              <a:avLst/>
              <a:gdLst>
                <a:gd name="connsiteX0" fmla="*/ 32449 w 221060"/>
                <a:gd name="connsiteY0" fmla="*/ 16970 h 271309"/>
                <a:gd name="connsiteX1" fmla="*/ 0 w 221060"/>
                <a:gd name="connsiteY1" fmla="*/ 212672 h 271309"/>
                <a:gd name="connsiteX2" fmla="*/ 83391 w 221060"/>
                <a:gd name="connsiteY2" fmla="*/ 263776 h 271309"/>
                <a:gd name="connsiteX3" fmla="*/ 221060 w 221060"/>
                <a:gd name="connsiteY3" fmla="*/ 236119 h 271309"/>
                <a:gd name="connsiteX4" fmla="*/ 221060 w 221060"/>
                <a:gd name="connsiteY4" fmla="*/ 119760 h 271309"/>
                <a:gd name="connsiteX5" fmla="*/ 81837 w 221060"/>
                <a:gd name="connsiteY5" fmla="*/ 0 h 271309"/>
                <a:gd name="connsiteX6" fmla="*/ 32417 w 221060"/>
                <a:gd name="connsiteY6" fmla="*/ 16970 h 271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60" h="271309">
                  <a:moveTo>
                    <a:pt x="32449" y="16970"/>
                  </a:moveTo>
                  <a:cubicBezTo>
                    <a:pt x="37696" y="63086"/>
                    <a:pt x="17035" y="170798"/>
                    <a:pt x="0" y="212672"/>
                  </a:cubicBezTo>
                  <a:cubicBezTo>
                    <a:pt x="13472" y="230387"/>
                    <a:pt x="57742" y="256424"/>
                    <a:pt x="83391" y="263776"/>
                  </a:cubicBezTo>
                  <a:cubicBezTo>
                    <a:pt x="164159" y="286931"/>
                    <a:pt x="210599" y="250660"/>
                    <a:pt x="221060" y="236119"/>
                  </a:cubicBezTo>
                  <a:lnTo>
                    <a:pt x="221060" y="119760"/>
                  </a:lnTo>
                  <a:lnTo>
                    <a:pt x="81837" y="0"/>
                  </a:lnTo>
                  <a:lnTo>
                    <a:pt x="32417" y="16970"/>
                  </a:ln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1" name="Friform 60">
              <a:extLst>
                <a:ext uri="{FF2B5EF4-FFF2-40B4-BE49-F238E27FC236}">
                  <a16:creationId xmlns:a16="http://schemas.microsoft.com/office/drawing/2014/main" id="{811578A1-36E7-90DB-1AE9-DB65FE427D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34907" y="1653901"/>
              <a:ext cx="193410" cy="185323"/>
            </a:xfrm>
            <a:custGeom>
              <a:avLst/>
              <a:gdLst>
                <a:gd name="connsiteX0" fmla="*/ 193410 w 193410"/>
                <a:gd name="connsiteY0" fmla="*/ 0 h 185323"/>
                <a:gd name="connsiteX1" fmla="*/ 78994 w 193410"/>
                <a:gd name="connsiteY1" fmla="*/ 178765 h 185323"/>
                <a:gd name="connsiteX2" fmla="*/ 2274 w 193410"/>
                <a:gd name="connsiteY2" fmla="*/ 125816 h 185323"/>
                <a:gd name="connsiteX3" fmla="*/ 193410 w 193410"/>
                <a:gd name="connsiteY3" fmla="*/ 0 h 18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10" h="185323">
                  <a:moveTo>
                    <a:pt x="193410" y="0"/>
                  </a:moveTo>
                  <a:cubicBezTo>
                    <a:pt x="141205" y="38214"/>
                    <a:pt x="94992" y="99972"/>
                    <a:pt x="78994" y="178765"/>
                  </a:cubicBezTo>
                  <a:cubicBezTo>
                    <a:pt x="58656" y="205386"/>
                    <a:pt x="-13660" y="143530"/>
                    <a:pt x="2274" y="125816"/>
                  </a:cubicBezTo>
                  <a:cubicBezTo>
                    <a:pt x="91300" y="26880"/>
                    <a:pt x="193410" y="0"/>
                    <a:pt x="193410" y="0"/>
                  </a:cubicBez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2" name="Friform 61">
              <a:extLst>
                <a:ext uri="{FF2B5EF4-FFF2-40B4-BE49-F238E27FC236}">
                  <a16:creationId xmlns:a16="http://schemas.microsoft.com/office/drawing/2014/main" id="{77D6C7FC-E12B-B458-05A7-0F016F53FD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24928" y="1446710"/>
              <a:ext cx="180027" cy="211653"/>
            </a:xfrm>
            <a:custGeom>
              <a:avLst/>
              <a:gdLst>
                <a:gd name="connsiteX0" fmla="*/ 2849 w 180027"/>
                <a:gd name="connsiteY0" fmla="*/ 13691 h 211653"/>
                <a:gd name="connsiteX1" fmla="*/ 172611 w 180027"/>
                <a:gd name="connsiteY1" fmla="*/ 191712 h 211653"/>
                <a:gd name="connsiteX2" fmla="*/ 180027 w 180027"/>
                <a:gd name="connsiteY2" fmla="*/ 44133 h 211653"/>
                <a:gd name="connsiteX3" fmla="*/ 2881 w 180027"/>
                <a:gd name="connsiteY3" fmla="*/ 13691 h 21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027" h="211653">
                  <a:moveTo>
                    <a:pt x="2849" y="13691"/>
                  </a:moveTo>
                  <a:cubicBezTo>
                    <a:pt x="-15287" y="82380"/>
                    <a:pt x="54568" y="273354"/>
                    <a:pt x="172611" y="191712"/>
                  </a:cubicBezTo>
                  <a:lnTo>
                    <a:pt x="180027" y="44133"/>
                  </a:lnTo>
                  <a:cubicBezTo>
                    <a:pt x="180027" y="44133"/>
                    <a:pt x="14345" y="-29770"/>
                    <a:pt x="2881" y="13691"/>
                  </a:cubicBez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grpSp>
          <p:nvGrpSpPr>
            <p:cNvPr id="63" name="Grafikk 5">
              <a:extLst>
                <a:ext uri="{FF2B5EF4-FFF2-40B4-BE49-F238E27FC236}">
                  <a16:creationId xmlns:a16="http://schemas.microsoft.com/office/drawing/2014/main" id="{450FFCC9-C196-2D68-494D-168132D7D5A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53968" y="1092033"/>
              <a:ext cx="405085" cy="552537"/>
              <a:chOff x="4853968" y="1092033"/>
              <a:chExt cx="405085" cy="552537"/>
            </a:xfrm>
          </p:grpSpPr>
          <p:grpSp>
            <p:nvGrpSpPr>
              <p:cNvPr id="70" name="Grafikk 5">
                <a:extLst>
                  <a:ext uri="{FF2B5EF4-FFF2-40B4-BE49-F238E27FC236}">
                    <a16:creationId xmlns:a16="http://schemas.microsoft.com/office/drawing/2014/main" id="{4E82EEDD-4B2F-ACBD-BD6F-21893322F13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4853968" y="1092033"/>
                <a:ext cx="405085" cy="552537"/>
                <a:chOff x="4853968" y="1092033"/>
                <a:chExt cx="405085" cy="552537"/>
              </a:xfrm>
            </p:grpSpPr>
            <p:sp>
              <p:nvSpPr>
                <p:cNvPr id="84" name="Friform 83">
                  <a:extLst>
                    <a:ext uri="{FF2B5EF4-FFF2-40B4-BE49-F238E27FC236}">
                      <a16:creationId xmlns:a16="http://schemas.microsoft.com/office/drawing/2014/main" id="{1F0B021E-E344-4EB1-4692-1DC9A51DBD2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853968" y="1092033"/>
                  <a:ext cx="405085" cy="412998"/>
                </a:xfrm>
                <a:custGeom>
                  <a:avLst/>
                  <a:gdLst>
                    <a:gd name="connsiteX0" fmla="*/ 1623 w 405085"/>
                    <a:gd name="connsiteY0" fmla="*/ 175418 h 412998"/>
                    <a:gd name="connsiteX1" fmla="*/ 175886 w 405085"/>
                    <a:gd name="connsiteY1" fmla="*/ 411537 h 412998"/>
                    <a:gd name="connsiteX2" fmla="*/ 403488 w 405085"/>
                    <a:gd name="connsiteY2" fmla="*/ 226295 h 412998"/>
                    <a:gd name="connsiteX3" fmla="*/ 227767 w 405085"/>
                    <a:gd name="connsiteY3" fmla="*/ 1640 h 412998"/>
                    <a:gd name="connsiteX4" fmla="*/ 1623 w 405085"/>
                    <a:gd name="connsiteY4" fmla="*/ 175451 h 412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5085" h="412998">
                      <a:moveTo>
                        <a:pt x="1623" y="175418"/>
                      </a:moveTo>
                      <a:cubicBezTo>
                        <a:pt x="-12303" y="285463"/>
                        <a:pt x="64903" y="397482"/>
                        <a:pt x="175886" y="411537"/>
                      </a:cubicBezTo>
                      <a:cubicBezTo>
                        <a:pt x="286869" y="425592"/>
                        <a:pt x="389562" y="336307"/>
                        <a:pt x="403488" y="226295"/>
                      </a:cubicBezTo>
                      <a:cubicBezTo>
                        <a:pt x="417414" y="116251"/>
                        <a:pt x="338750" y="15663"/>
                        <a:pt x="227767" y="1640"/>
                      </a:cubicBezTo>
                      <a:cubicBezTo>
                        <a:pt x="116816" y="-12415"/>
                        <a:pt x="15548" y="65406"/>
                        <a:pt x="1623" y="17545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  <p:sp>
              <p:nvSpPr>
                <p:cNvPr id="85" name="Friform 84">
                  <a:extLst>
                    <a:ext uri="{FF2B5EF4-FFF2-40B4-BE49-F238E27FC236}">
                      <a16:creationId xmlns:a16="http://schemas.microsoft.com/office/drawing/2014/main" id="{51F65C72-AA4D-086A-22CF-FA96449646C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913775" y="1193660"/>
                  <a:ext cx="335507" cy="450910"/>
                </a:xfrm>
                <a:custGeom>
                  <a:avLst/>
                  <a:gdLst>
                    <a:gd name="connsiteX0" fmla="*/ 21806 w 335507"/>
                    <a:gd name="connsiteY0" fmla="*/ 122563 h 450912"/>
                    <a:gd name="connsiteX1" fmla="*/ 222011 w 335507"/>
                    <a:gd name="connsiteY1" fmla="*/ 1800 h 450912"/>
                    <a:gd name="connsiteX2" fmla="*/ 333577 w 335507"/>
                    <a:gd name="connsiteY2" fmla="*/ 162008 h 450912"/>
                    <a:gd name="connsiteX3" fmla="*/ 318194 w 335507"/>
                    <a:gd name="connsiteY3" fmla="*/ 278206 h 450912"/>
                    <a:gd name="connsiteX4" fmla="*/ 175635 w 335507"/>
                    <a:gd name="connsiteY4" fmla="*/ 450526 h 450912"/>
                    <a:gd name="connsiteX5" fmla="*/ 400 w 335507"/>
                    <a:gd name="connsiteY5" fmla="*/ 267130 h 450912"/>
                    <a:gd name="connsiteX6" fmla="*/ 21774 w 335507"/>
                    <a:gd name="connsiteY6" fmla="*/ 122563 h 450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5507" h="450912">
                      <a:moveTo>
                        <a:pt x="21806" y="122563"/>
                      </a:moveTo>
                      <a:cubicBezTo>
                        <a:pt x="48038" y="29683"/>
                        <a:pt x="135381" y="-9146"/>
                        <a:pt x="222011" y="1800"/>
                      </a:cubicBezTo>
                      <a:cubicBezTo>
                        <a:pt x="308641" y="12778"/>
                        <a:pt x="344588" y="75119"/>
                        <a:pt x="333577" y="162008"/>
                      </a:cubicBezTo>
                      <a:cubicBezTo>
                        <a:pt x="333577" y="162008"/>
                        <a:pt x="318874" y="272797"/>
                        <a:pt x="318194" y="278206"/>
                      </a:cubicBezTo>
                      <a:cubicBezTo>
                        <a:pt x="309968" y="343202"/>
                        <a:pt x="238203" y="458428"/>
                        <a:pt x="175635" y="450526"/>
                      </a:cubicBezTo>
                      <a:cubicBezTo>
                        <a:pt x="103449" y="441394"/>
                        <a:pt x="-7502" y="329698"/>
                        <a:pt x="400" y="267130"/>
                      </a:cubicBezTo>
                      <a:cubicBezTo>
                        <a:pt x="1080" y="261754"/>
                        <a:pt x="11832" y="157733"/>
                        <a:pt x="21774" y="122563"/>
                      </a:cubicBezTo>
                      <a:close/>
                    </a:path>
                  </a:pathLst>
                </a:custGeom>
                <a:solidFill>
                  <a:srgbClr val="DEAB91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</p:grpSp>
          <p:grpSp>
            <p:nvGrpSpPr>
              <p:cNvPr id="71" name="Grafikk 5">
                <a:extLst>
                  <a:ext uri="{FF2B5EF4-FFF2-40B4-BE49-F238E27FC236}">
                    <a16:creationId xmlns:a16="http://schemas.microsoft.com/office/drawing/2014/main" id="{54C25296-B4BF-F4A2-2073-CCD760C24855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4986408" y="1320768"/>
                <a:ext cx="265589" cy="35432"/>
                <a:chOff x="4986408" y="1320768"/>
                <a:chExt cx="265589" cy="35432"/>
              </a:xfrm>
              <a:solidFill>
                <a:srgbClr val="141C28"/>
              </a:solidFill>
            </p:grpSpPr>
            <p:sp>
              <p:nvSpPr>
                <p:cNvPr id="82" name="Friform 81">
                  <a:extLst>
                    <a:ext uri="{FF2B5EF4-FFF2-40B4-BE49-F238E27FC236}">
                      <a16:creationId xmlns:a16="http://schemas.microsoft.com/office/drawing/2014/main" id="{7AA2DA16-1E7C-5A52-6D9E-28DC833D4FE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986408" y="1320768"/>
                  <a:ext cx="107729" cy="22459"/>
                </a:xfrm>
                <a:custGeom>
                  <a:avLst/>
                  <a:gdLst>
                    <a:gd name="connsiteX0" fmla="*/ 107666 w 107729"/>
                    <a:gd name="connsiteY0" fmla="*/ 15016 h 38115"/>
                    <a:gd name="connsiteX1" fmla="*/ 31302 w 107729"/>
                    <a:gd name="connsiteY1" fmla="*/ 21 h 38115"/>
                    <a:gd name="connsiteX2" fmla="*/ 18 w 107729"/>
                    <a:gd name="connsiteY2" fmla="*/ 19193 h 38115"/>
                    <a:gd name="connsiteX3" fmla="*/ 95943 w 107729"/>
                    <a:gd name="connsiteY3" fmla="*/ 37815 h 38115"/>
                    <a:gd name="connsiteX4" fmla="*/ 107698 w 107729"/>
                    <a:gd name="connsiteY4" fmla="*/ 14983 h 38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729" h="38115">
                      <a:moveTo>
                        <a:pt x="107666" y="15016"/>
                      </a:moveTo>
                      <a:cubicBezTo>
                        <a:pt x="107666" y="15016"/>
                        <a:pt x="43900" y="410"/>
                        <a:pt x="31302" y="21"/>
                      </a:cubicBezTo>
                      <a:cubicBezTo>
                        <a:pt x="10284" y="-594"/>
                        <a:pt x="4131" y="12295"/>
                        <a:pt x="18" y="19193"/>
                      </a:cubicBezTo>
                      <a:cubicBezTo>
                        <a:pt x="-1407" y="21557"/>
                        <a:pt x="82956" y="40729"/>
                        <a:pt x="95943" y="37815"/>
                      </a:cubicBezTo>
                      <a:cubicBezTo>
                        <a:pt x="108929" y="34900"/>
                        <a:pt x="107698" y="14983"/>
                        <a:pt x="107698" y="14983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  <p:sp>
              <p:nvSpPr>
                <p:cNvPr id="83" name="Friform 82">
                  <a:extLst>
                    <a:ext uri="{FF2B5EF4-FFF2-40B4-BE49-F238E27FC236}">
                      <a16:creationId xmlns:a16="http://schemas.microsoft.com/office/drawing/2014/main" id="{0612FC95-9D8F-3A52-0C5A-28E38366269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366917">
                  <a:off x="5162429" y="1342163"/>
                  <a:ext cx="89568" cy="14037"/>
                </a:xfrm>
                <a:custGeom>
                  <a:avLst/>
                  <a:gdLst>
                    <a:gd name="connsiteX0" fmla="*/ 1629 w 89568"/>
                    <a:gd name="connsiteY0" fmla="*/ 0 h 31931"/>
                    <a:gd name="connsiteX1" fmla="*/ 79321 w 89568"/>
                    <a:gd name="connsiteY1" fmla="*/ 4534 h 31931"/>
                    <a:gd name="connsiteX2" fmla="*/ 85700 w 89568"/>
                    <a:gd name="connsiteY2" fmla="*/ 6477 h 31931"/>
                    <a:gd name="connsiteX3" fmla="*/ 83822 w 89568"/>
                    <a:gd name="connsiteY3" fmla="*/ 31932 h 31931"/>
                    <a:gd name="connsiteX4" fmla="*/ 7296 w 89568"/>
                    <a:gd name="connsiteY4" fmla="*/ 25034 h 31931"/>
                    <a:gd name="connsiteX5" fmla="*/ 1597 w 89568"/>
                    <a:gd name="connsiteY5" fmla="*/ 0 h 3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9568" h="31931">
                      <a:moveTo>
                        <a:pt x="1629" y="0"/>
                      </a:moveTo>
                      <a:cubicBezTo>
                        <a:pt x="1629" y="0"/>
                        <a:pt x="67014" y="1749"/>
                        <a:pt x="79321" y="4534"/>
                      </a:cubicBezTo>
                      <a:cubicBezTo>
                        <a:pt x="81685" y="5052"/>
                        <a:pt x="83790" y="5732"/>
                        <a:pt x="85700" y="6477"/>
                      </a:cubicBezTo>
                      <a:cubicBezTo>
                        <a:pt x="92404" y="8841"/>
                        <a:pt x="89490" y="31899"/>
                        <a:pt x="83822" y="31932"/>
                      </a:cubicBezTo>
                      <a:cubicBezTo>
                        <a:pt x="57622" y="31608"/>
                        <a:pt x="15328" y="29147"/>
                        <a:pt x="7296" y="25034"/>
                      </a:cubicBezTo>
                      <a:cubicBezTo>
                        <a:pt x="-4557" y="18978"/>
                        <a:pt x="1597" y="0"/>
                        <a:pt x="1597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</p:grpSp>
          <p:sp>
            <p:nvSpPr>
              <p:cNvPr id="72" name="Friform 71">
                <a:extLst>
                  <a:ext uri="{FF2B5EF4-FFF2-40B4-BE49-F238E27FC236}">
                    <a16:creationId xmlns:a16="http://schemas.microsoft.com/office/drawing/2014/main" id="{6E4418BE-67F1-80F3-C1EE-3DCD75F8B87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086463" y="1491936"/>
                <a:ext cx="24385" cy="12378"/>
              </a:xfrm>
              <a:custGeom>
                <a:avLst/>
                <a:gdLst>
                  <a:gd name="connsiteX0" fmla="*/ 14055 w 24385"/>
                  <a:gd name="connsiteY0" fmla="*/ 105 h 12378"/>
                  <a:gd name="connsiteX1" fmla="*/ 0 w 24385"/>
                  <a:gd name="connsiteY1" fmla="*/ 7877 h 12378"/>
                  <a:gd name="connsiteX2" fmla="*/ 24386 w 24385"/>
                  <a:gd name="connsiteY2" fmla="*/ 12379 h 12378"/>
                  <a:gd name="connsiteX3" fmla="*/ 14055 w 24385"/>
                  <a:gd name="connsiteY3" fmla="*/ 105 h 12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85" h="12378">
                    <a:moveTo>
                      <a:pt x="14055" y="105"/>
                    </a:moveTo>
                    <a:cubicBezTo>
                      <a:pt x="8096" y="-1061"/>
                      <a:pt x="0" y="7877"/>
                      <a:pt x="0" y="7877"/>
                    </a:cubicBezTo>
                    <a:lnTo>
                      <a:pt x="24386" y="12379"/>
                    </a:lnTo>
                    <a:cubicBezTo>
                      <a:pt x="21310" y="6064"/>
                      <a:pt x="19982" y="1271"/>
                      <a:pt x="14055" y="105"/>
                    </a:cubicBezTo>
                    <a:close/>
                  </a:path>
                </a:pathLst>
              </a:custGeom>
              <a:solidFill>
                <a:srgbClr val="967B6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73" name="Friform 72">
                <a:extLst>
                  <a:ext uri="{FF2B5EF4-FFF2-40B4-BE49-F238E27FC236}">
                    <a16:creationId xmlns:a16="http://schemas.microsoft.com/office/drawing/2014/main" id="{D4534D3C-EE3B-0C09-D548-3ADD987A72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123673" y="1493220"/>
                <a:ext cx="21989" cy="11354"/>
              </a:xfrm>
              <a:custGeom>
                <a:avLst/>
                <a:gdLst>
                  <a:gd name="connsiteX0" fmla="*/ 10201 w 21989"/>
                  <a:gd name="connsiteY0" fmla="*/ 20 h 11354"/>
                  <a:gd name="connsiteX1" fmla="*/ 0 w 21989"/>
                  <a:gd name="connsiteY1" fmla="*/ 11354 h 11354"/>
                  <a:gd name="connsiteX2" fmla="*/ 21990 w 21989"/>
                  <a:gd name="connsiteY2" fmla="*/ 9411 h 11354"/>
                  <a:gd name="connsiteX3" fmla="*/ 10201 w 21989"/>
                  <a:gd name="connsiteY3" fmla="*/ 20 h 1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89" h="11354">
                    <a:moveTo>
                      <a:pt x="10201" y="20"/>
                    </a:moveTo>
                    <a:cubicBezTo>
                      <a:pt x="4178" y="538"/>
                      <a:pt x="0" y="11354"/>
                      <a:pt x="0" y="11354"/>
                    </a:cubicBezTo>
                    <a:lnTo>
                      <a:pt x="21990" y="9411"/>
                    </a:lnTo>
                    <a:cubicBezTo>
                      <a:pt x="21990" y="9411"/>
                      <a:pt x="16225" y="-499"/>
                      <a:pt x="10201" y="20"/>
                    </a:cubicBezTo>
                    <a:close/>
                  </a:path>
                </a:pathLst>
              </a:custGeom>
              <a:solidFill>
                <a:srgbClr val="967B6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74" name="Friform 73">
                <a:extLst>
                  <a:ext uri="{FF2B5EF4-FFF2-40B4-BE49-F238E27FC236}">
                    <a16:creationId xmlns:a16="http://schemas.microsoft.com/office/drawing/2014/main" id="{E90F352C-1FAF-A96F-7377-335FD4ED07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134296" y="1365869"/>
                <a:ext cx="24191" cy="92167"/>
              </a:xfrm>
              <a:custGeom>
                <a:avLst/>
                <a:gdLst>
                  <a:gd name="connsiteX0" fmla="*/ 0 w 24191"/>
                  <a:gd name="connsiteY0" fmla="*/ 91585 h 92167"/>
                  <a:gd name="connsiteX1" fmla="*/ 14606 w 24191"/>
                  <a:gd name="connsiteY1" fmla="*/ 0 h 92167"/>
                  <a:gd name="connsiteX2" fmla="*/ 24192 w 24191"/>
                  <a:gd name="connsiteY2" fmla="*/ 2461 h 92167"/>
                  <a:gd name="connsiteX3" fmla="*/ 9878 w 24191"/>
                  <a:gd name="connsiteY3" fmla="*/ 92168 h 92167"/>
                  <a:gd name="connsiteX4" fmla="*/ 0 w 24191"/>
                  <a:gd name="connsiteY4" fmla="*/ 91617 h 92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91" h="92167">
                    <a:moveTo>
                      <a:pt x="0" y="91585"/>
                    </a:moveTo>
                    <a:cubicBezTo>
                      <a:pt x="2396" y="48156"/>
                      <a:pt x="14476" y="453"/>
                      <a:pt x="14606" y="0"/>
                    </a:cubicBezTo>
                    <a:lnTo>
                      <a:pt x="24192" y="2461"/>
                    </a:lnTo>
                    <a:cubicBezTo>
                      <a:pt x="24062" y="2915"/>
                      <a:pt x="12242" y="49711"/>
                      <a:pt x="9878" y="92168"/>
                    </a:cubicBezTo>
                    <a:lnTo>
                      <a:pt x="0" y="91617"/>
                    </a:lnTo>
                    <a:close/>
                  </a:path>
                </a:pathLst>
              </a:custGeom>
              <a:solidFill>
                <a:srgbClr val="967B6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75" name="Friform 74">
                <a:extLst>
                  <a:ext uri="{FF2B5EF4-FFF2-40B4-BE49-F238E27FC236}">
                    <a16:creationId xmlns:a16="http://schemas.microsoft.com/office/drawing/2014/main" id="{21AE0D0D-3961-9B0A-E1E7-FD9D4764078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857573" y="1324242"/>
                <a:ext cx="74816" cy="133603"/>
              </a:xfrm>
              <a:custGeom>
                <a:avLst/>
                <a:gdLst>
                  <a:gd name="connsiteX0" fmla="*/ 59452 w 74816"/>
                  <a:gd name="connsiteY0" fmla="*/ 10117 h 133603"/>
                  <a:gd name="connsiteX1" fmla="*/ 13951 w 74816"/>
                  <a:gd name="connsiteY1" fmla="*/ 13485 h 133603"/>
                  <a:gd name="connsiteX2" fmla="*/ 41349 w 74816"/>
                  <a:gd name="connsiteY2" fmla="*/ 133342 h 133603"/>
                  <a:gd name="connsiteX3" fmla="*/ 59452 w 74816"/>
                  <a:gd name="connsiteY3" fmla="*/ 10117 h 13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816" h="133603">
                    <a:moveTo>
                      <a:pt x="59452" y="10117"/>
                    </a:moveTo>
                    <a:cubicBezTo>
                      <a:pt x="53331" y="498"/>
                      <a:pt x="36362" y="-8148"/>
                      <a:pt x="13951" y="13485"/>
                    </a:cubicBezTo>
                    <a:cubicBezTo>
                      <a:pt x="-8427" y="35183"/>
                      <a:pt x="-7002" y="127221"/>
                      <a:pt x="41349" y="133342"/>
                    </a:cubicBezTo>
                    <a:cubicBezTo>
                      <a:pt x="89700" y="139462"/>
                      <a:pt x="76131" y="36381"/>
                      <a:pt x="59452" y="10117"/>
                    </a:cubicBezTo>
                    <a:close/>
                  </a:path>
                </a:pathLst>
              </a:custGeom>
              <a:solidFill>
                <a:srgbClr val="DEAB9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76" name="Friform 75">
                <a:extLst>
                  <a:ext uri="{FF2B5EF4-FFF2-40B4-BE49-F238E27FC236}">
                    <a16:creationId xmlns:a16="http://schemas.microsoft.com/office/drawing/2014/main" id="{EF1B0FC0-28A5-AF34-3F4B-B44E2A65833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885417" y="1350810"/>
                <a:ext cx="20042" cy="70890"/>
              </a:xfrm>
              <a:custGeom>
                <a:avLst/>
                <a:gdLst>
                  <a:gd name="connsiteX0" fmla="*/ 0 w 20042"/>
                  <a:gd name="connsiteY0" fmla="*/ 0 h 70890"/>
                  <a:gd name="connsiteX1" fmla="*/ 19949 w 20042"/>
                  <a:gd name="connsiteY1" fmla="*/ 26750 h 70890"/>
                  <a:gd name="connsiteX2" fmla="*/ 14347 w 20042"/>
                  <a:gd name="connsiteY2" fmla="*/ 70891 h 70890"/>
                  <a:gd name="connsiteX3" fmla="*/ 0 w 20042"/>
                  <a:gd name="connsiteY3" fmla="*/ 0 h 7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42" h="70890">
                    <a:moveTo>
                      <a:pt x="0" y="0"/>
                    </a:moveTo>
                    <a:cubicBezTo>
                      <a:pt x="0" y="0"/>
                      <a:pt x="21633" y="6315"/>
                      <a:pt x="19949" y="26750"/>
                    </a:cubicBezTo>
                    <a:cubicBezTo>
                      <a:pt x="18265" y="47185"/>
                      <a:pt x="14347" y="70891"/>
                      <a:pt x="14347" y="7089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7B6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77" name="Friform 76">
                <a:extLst>
                  <a:ext uri="{FF2B5EF4-FFF2-40B4-BE49-F238E27FC236}">
                    <a16:creationId xmlns:a16="http://schemas.microsoft.com/office/drawing/2014/main" id="{5D17DF29-51C5-0602-27A9-403D528B381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177724" y="1405746"/>
                <a:ext cx="43694" cy="31745"/>
              </a:xfrm>
              <a:custGeom>
                <a:avLst/>
                <a:gdLst>
                  <a:gd name="connsiteX0" fmla="*/ 0 w 43694"/>
                  <a:gd name="connsiteY0" fmla="*/ 2969 h 31745"/>
                  <a:gd name="connsiteX1" fmla="*/ 17423 w 43694"/>
                  <a:gd name="connsiteY1" fmla="*/ 31467 h 31745"/>
                  <a:gd name="connsiteX2" fmla="*/ 43299 w 43694"/>
                  <a:gd name="connsiteY2" fmla="*/ 10385 h 31745"/>
                  <a:gd name="connsiteX3" fmla="*/ 25455 w 43694"/>
                  <a:gd name="connsiteY3" fmla="*/ 4556 h 31745"/>
                  <a:gd name="connsiteX4" fmla="*/ 0 w 43694"/>
                  <a:gd name="connsiteY4" fmla="*/ 3001 h 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94" h="31745">
                    <a:moveTo>
                      <a:pt x="0" y="2969"/>
                    </a:moveTo>
                    <a:cubicBezTo>
                      <a:pt x="0" y="16862"/>
                      <a:pt x="5440" y="29395"/>
                      <a:pt x="17423" y="31467"/>
                    </a:cubicBezTo>
                    <a:cubicBezTo>
                      <a:pt x="29373" y="33508"/>
                      <a:pt x="40967" y="24084"/>
                      <a:pt x="43299" y="10385"/>
                    </a:cubicBezTo>
                    <a:cubicBezTo>
                      <a:pt x="45630" y="-3314"/>
                      <a:pt x="37405" y="6596"/>
                      <a:pt x="25455" y="4556"/>
                    </a:cubicBezTo>
                    <a:cubicBezTo>
                      <a:pt x="13505" y="2515"/>
                      <a:pt x="0" y="-3638"/>
                      <a:pt x="0" y="3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78" name="Friform 77">
                <a:extLst>
                  <a:ext uri="{FF2B5EF4-FFF2-40B4-BE49-F238E27FC236}">
                    <a16:creationId xmlns:a16="http://schemas.microsoft.com/office/drawing/2014/main" id="{95161D62-C014-FFDA-8CE7-043584BC1C6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163766" y="1402900"/>
                <a:ext cx="66227" cy="12129"/>
              </a:xfrm>
              <a:custGeom>
                <a:avLst/>
                <a:gdLst>
                  <a:gd name="connsiteX0" fmla="*/ 1716 w 66227"/>
                  <a:gd name="connsiteY0" fmla="*/ 12130 h 12129"/>
                  <a:gd name="connsiteX1" fmla="*/ 65127 w 66227"/>
                  <a:gd name="connsiteY1" fmla="*/ 10219 h 12129"/>
                  <a:gd name="connsiteX2" fmla="*/ 66228 w 66227"/>
                  <a:gd name="connsiteY2" fmla="*/ 2738 h 12129"/>
                  <a:gd name="connsiteX3" fmla="*/ 0 w 66227"/>
                  <a:gd name="connsiteY3" fmla="*/ 4746 h 12129"/>
                  <a:gd name="connsiteX4" fmla="*/ 1684 w 66227"/>
                  <a:gd name="connsiteY4" fmla="*/ 12130 h 12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227" h="12129">
                    <a:moveTo>
                      <a:pt x="1716" y="12130"/>
                    </a:moveTo>
                    <a:cubicBezTo>
                      <a:pt x="31867" y="5264"/>
                      <a:pt x="47282" y="7563"/>
                      <a:pt x="65127" y="10219"/>
                    </a:cubicBezTo>
                    <a:lnTo>
                      <a:pt x="66228" y="2738"/>
                    </a:lnTo>
                    <a:cubicBezTo>
                      <a:pt x="47606" y="-47"/>
                      <a:pt x="31543" y="-2444"/>
                      <a:pt x="0" y="4746"/>
                    </a:cubicBezTo>
                    <a:lnTo>
                      <a:pt x="1684" y="12130"/>
                    </a:lnTo>
                    <a:close/>
                  </a:path>
                </a:pathLst>
              </a:custGeom>
              <a:solidFill>
                <a:srgbClr val="141C2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79" name="Friform 78">
                <a:extLst>
                  <a:ext uri="{FF2B5EF4-FFF2-40B4-BE49-F238E27FC236}">
                    <a16:creationId xmlns:a16="http://schemas.microsoft.com/office/drawing/2014/main" id="{B7AC5814-E9A8-7BE9-A393-E2B3E9D4443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026129" y="1386724"/>
                <a:ext cx="44010" cy="33681"/>
              </a:xfrm>
              <a:custGeom>
                <a:avLst/>
                <a:gdLst>
                  <a:gd name="connsiteX0" fmla="*/ 43882 w 44010"/>
                  <a:gd name="connsiteY0" fmla="*/ 10364 h 33681"/>
                  <a:gd name="connsiteX1" fmla="*/ 19917 w 44010"/>
                  <a:gd name="connsiteY1" fmla="*/ 33617 h 33681"/>
                  <a:gd name="connsiteX2" fmla="*/ 98 w 44010"/>
                  <a:gd name="connsiteY2" fmla="*/ 6737 h 33681"/>
                  <a:gd name="connsiteX3" fmla="*/ 18849 w 44010"/>
                  <a:gd name="connsiteY3" fmla="*/ 5539 h 33681"/>
                  <a:gd name="connsiteX4" fmla="*/ 43882 w 44010"/>
                  <a:gd name="connsiteY4" fmla="*/ 10364 h 3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10" h="33681">
                    <a:moveTo>
                      <a:pt x="43882" y="10364"/>
                    </a:moveTo>
                    <a:cubicBezTo>
                      <a:pt x="40449" y="23837"/>
                      <a:pt x="31997" y="34621"/>
                      <a:pt x="19917" y="33617"/>
                    </a:cubicBezTo>
                    <a:cubicBezTo>
                      <a:pt x="7838" y="32613"/>
                      <a:pt x="-1036" y="20598"/>
                      <a:pt x="98" y="6737"/>
                    </a:cubicBezTo>
                    <a:cubicBezTo>
                      <a:pt x="1231" y="-7123"/>
                      <a:pt x="6737" y="4535"/>
                      <a:pt x="18849" y="5539"/>
                    </a:cubicBezTo>
                    <a:cubicBezTo>
                      <a:pt x="30928" y="6543"/>
                      <a:pt x="45534" y="3952"/>
                      <a:pt x="43882" y="10364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80" name="Friform 79">
                <a:extLst>
                  <a:ext uri="{FF2B5EF4-FFF2-40B4-BE49-F238E27FC236}">
                    <a16:creationId xmlns:a16="http://schemas.microsoft.com/office/drawing/2014/main" id="{1FA3D100-6A8D-E0BD-D042-62E4A19125E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005079" y="1379471"/>
                <a:ext cx="78695" cy="26782"/>
              </a:xfrm>
              <a:custGeom>
                <a:avLst/>
                <a:gdLst>
                  <a:gd name="connsiteX0" fmla="*/ 75231 w 78695"/>
                  <a:gd name="connsiteY0" fmla="*/ 26782 h 26782"/>
                  <a:gd name="connsiteX1" fmla="*/ 78696 w 78695"/>
                  <a:gd name="connsiteY1" fmla="*/ 20079 h 26782"/>
                  <a:gd name="connsiteX2" fmla="*/ 15350 w 78695"/>
                  <a:gd name="connsiteY2" fmla="*/ 1652 h 26782"/>
                  <a:gd name="connsiteX3" fmla="*/ 1037 w 78695"/>
                  <a:gd name="connsiteY3" fmla="*/ 0 h 26782"/>
                  <a:gd name="connsiteX4" fmla="*/ 0 w 78695"/>
                  <a:gd name="connsiteY4" fmla="*/ 7481 h 26782"/>
                  <a:gd name="connsiteX5" fmla="*/ 14573 w 78695"/>
                  <a:gd name="connsiteY5" fmla="*/ 9165 h 26782"/>
                  <a:gd name="connsiteX6" fmla="*/ 75231 w 78695"/>
                  <a:gd name="connsiteY6" fmla="*/ 26782 h 2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695" h="26782">
                    <a:moveTo>
                      <a:pt x="75231" y="26782"/>
                    </a:moveTo>
                    <a:lnTo>
                      <a:pt x="78696" y="20079"/>
                    </a:lnTo>
                    <a:cubicBezTo>
                      <a:pt x="50003" y="5279"/>
                      <a:pt x="33940" y="3595"/>
                      <a:pt x="15350" y="1652"/>
                    </a:cubicBezTo>
                    <a:cubicBezTo>
                      <a:pt x="10849" y="1166"/>
                      <a:pt x="6153" y="680"/>
                      <a:pt x="1037" y="0"/>
                    </a:cubicBezTo>
                    <a:lnTo>
                      <a:pt x="0" y="7481"/>
                    </a:lnTo>
                    <a:cubicBezTo>
                      <a:pt x="5214" y="8193"/>
                      <a:pt x="9975" y="8712"/>
                      <a:pt x="14573" y="9165"/>
                    </a:cubicBezTo>
                    <a:cubicBezTo>
                      <a:pt x="33162" y="11108"/>
                      <a:pt x="47768" y="12630"/>
                      <a:pt x="75231" y="26782"/>
                    </a:cubicBezTo>
                    <a:close/>
                  </a:path>
                </a:pathLst>
              </a:custGeom>
              <a:solidFill>
                <a:srgbClr val="141C2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81" name="Friform 80">
                <a:extLst>
                  <a:ext uri="{FF2B5EF4-FFF2-40B4-BE49-F238E27FC236}">
                    <a16:creationId xmlns:a16="http://schemas.microsoft.com/office/drawing/2014/main" id="{51465AE8-8BE4-0308-D7A5-E536F9D4C1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028202" y="1516978"/>
                <a:ext cx="115743" cy="54114"/>
              </a:xfrm>
              <a:custGeom>
                <a:avLst/>
                <a:gdLst>
                  <a:gd name="connsiteX0" fmla="*/ 115744 w 115743"/>
                  <a:gd name="connsiteY0" fmla="*/ 29114 h 54114"/>
                  <a:gd name="connsiteX1" fmla="*/ 0 w 115743"/>
                  <a:gd name="connsiteY1" fmla="*/ 0 h 54114"/>
                  <a:gd name="connsiteX2" fmla="*/ 38409 w 115743"/>
                  <a:gd name="connsiteY2" fmla="*/ 35040 h 54114"/>
                  <a:gd name="connsiteX3" fmla="*/ 100847 w 115743"/>
                  <a:gd name="connsiteY3" fmla="*/ 51168 h 54114"/>
                  <a:gd name="connsiteX4" fmla="*/ 115744 w 115743"/>
                  <a:gd name="connsiteY4" fmla="*/ 29114 h 5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43" h="54114">
                    <a:moveTo>
                      <a:pt x="115744" y="29114"/>
                    </a:moveTo>
                    <a:lnTo>
                      <a:pt x="0" y="0"/>
                    </a:lnTo>
                    <a:cubicBezTo>
                      <a:pt x="0" y="0"/>
                      <a:pt x="14314" y="19334"/>
                      <a:pt x="38409" y="35040"/>
                    </a:cubicBezTo>
                    <a:cubicBezTo>
                      <a:pt x="53435" y="44821"/>
                      <a:pt x="92103" y="60722"/>
                      <a:pt x="100847" y="51168"/>
                    </a:cubicBezTo>
                    <a:cubicBezTo>
                      <a:pt x="109591" y="41615"/>
                      <a:pt x="100847" y="43072"/>
                      <a:pt x="115744" y="29114"/>
                    </a:cubicBezTo>
                    <a:close/>
                  </a:path>
                </a:pathLst>
              </a:custGeom>
              <a:solidFill>
                <a:srgbClr val="FFFFFF">
                  <a:alpha val="80000"/>
                </a:srgbClr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sp>
          <p:nvSpPr>
            <p:cNvPr id="64" name="Friform 63">
              <a:extLst>
                <a:ext uri="{FF2B5EF4-FFF2-40B4-BE49-F238E27FC236}">
                  <a16:creationId xmlns:a16="http://schemas.microsoft.com/office/drawing/2014/main" id="{AEA6B6E8-9754-D759-7BE8-ED7BD85C52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64649" y="1325550"/>
              <a:ext cx="68947" cy="171381"/>
            </a:xfrm>
            <a:custGeom>
              <a:avLst/>
              <a:gdLst>
                <a:gd name="connsiteX0" fmla="*/ 68947 w 68947"/>
                <a:gd name="connsiteY0" fmla="*/ 0 h 171381"/>
                <a:gd name="connsiteX1" fmla="*/ 16193 w 68947"/>
                <a:gd name="connsiteY1" fmla="*/ 53500 h 171381"/>
                <a:gd name="connsiteX2" fmla="*/ 12598 w 68947"/>
                <a:gd name="connsiteY2" fmla="*/ 108878 h 171381"/>
                <a:gd name="connsiteX3" fmla="*/ 0 w 68947"/>
                <a:gd name="connsiteY3" fmla="*/ 171381 h 171381"/>
                <a:gd name="connsiteX4" fmla="*/ 28175 w 68947"/>
                <a:gd name="connsiteY4" fmla="*/ 128536 h 171381"/>
                <a:gd name="connsiteX5" fmla="*/ 24192 w 68947"/>
                <a:gd name="connsiteY5" fmla="*/ 62762 h 171381"/>
                <a:gd name="connsiteX6" fmla="*/ 68947 w 68947"/>
                <a:gd name="connsiteY6" fmla="*/ 0 h 171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947" h="171381">
                  <a:moveTo>
                    <a:pt x="68947" y="0"/>
                  </a:moveTo>
                  <a:cubicBezTo>
                    <a:pt x="68947" y="0"/>
                    <a:pt x="20694" y="43040"/>
                    <a:pt x="16193" y="53500"/>
                  </a:cubicBezTo>
                  <a:cubicBezTo>
                    <a:pt x="11691" y="63993"/>
                    <a:pt x="13440" y="89318"/>
                    <a:pt x="12598" y="108878"/>
                  </a:cubicBezTo>
                  <a:cubicBezTo>
                    <a:pt x="11788" y="128471"/>
                    <a:pt x="0" y="171381"/>
                    <a:pt x="0" y="171381"/>
                  </a:cubicBezTo>
                  <a:cubicBezTo>
                    <a:pt x="0" y="171381"/>
                    <a:pt x="25163" y="147157"/>
                    <a:pt x="28175" y="128536"/>
                  </a:cubicBezTo>
                  <a:cubicBezTo>
                    <a:pt x="31154" y="109882"/>
                    <a:pt x="21698" y="71538"/>
                    <a:pt x="24192" y="62762"/>
                  </a:cubicBezTo>
                  <a:cubicBezTo>
                    <a:pt x="26685" y="53986"/>
                    <a:pt x="68947" y="0"/>
                    <a:pt x="68947" y="0"/>
                  </a:cubicBezTo>
                  <a:close/>
                </a:path>
              </a:pathLst>
            </a:custGeom>
            <a:solidFill>
              <a:srgbClr val="967B6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5" name="Friform 64">
              <a:extLst>
                <a:ext uri="{FF2B5EF4-FFF2-40B4-BE49-F238E27FC236}">
                  <a16:creationId xmlns:a16="http://schemas.microsoft.com/office/drawing/2014/main" id="{1B088C6B-CF92-AD63-039D-688BB96776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42124" y="3016693"/>
              <a:ext cx="360950" cy="1055222"/>
            </a:xfrm>
            <a:custGeom>
              <a:avLst/>
              <a:gdLst>
                <a:gd name="connsiteX0" fmla="*/ 81859 w 360950"/>
                <a:gd name="connsiteY0" fmla="*/ 17586 h 1055222"/>
                <a:gd name="connsiteX1" fmla="*/ 142775 w 360950"/>
                <a:gd name="connsiteY1" fmla="*/ 85239 h 1055222"/>
                <a:gd name="connsiteX2" fmla="*/ 136816 w 360950"/>
                <a:gd name="connsiteY2" fmla="*/ 152470 h 1055222"/>
                <a:gd name="connsiteX3" fmla="*/ 116252 w 360950"/>
                <a:gd name="connsiteY3" fmla="*/ 219086 h 1055222"/>
                <a:gd name="connsiteX4" fmla="*/ 38625 w 360950"/>
                <a:gd name="connsiteY4" fmla="*/ 486910 h 1055222"/>
                <a:gd name="connsiteX5" fmla="*/ 281 w 360950"/>
                <a:gd name="connsiteY5" fmla="*/ 760336 h 1055222"/>
                <a:gd name="connsiteX6" fmla="*/ 69132 w 360950"/>
                <a:gd name="connsiteY6" fmla="*/ 970029 h 1055222"/>
                <a:gd name="connsiteX7" fmla="*/ 176197 w 360950"/>
                <a:gd name="connsiteY7" fmla="*/ 1013393 h 1055222"/>
                <a:gd name="connsiteX8" fmla="*/ 315679 w 360950"/>
                <a:gd name="connsiteY8" fmla="*/ 1046749 h 1055222"/>
                <a:gd name="connsiteX9" fmla="*/ 349942 w 360950"/>
                <a:gd name="connsiteY9" fmla="*/ 1054943 h 1055222"/>
                <a:gd name="connsiteX10" fmla="*/ 354638 w 360950"/>
                <a:gd name="connsiteY10" fmla="*/ 1037908 h 1055222"/>
                <a:gd name="connsiteX11" fmla="*/ 212533 w 360950"/>
                <a:gd name="connsiteY11" fmla="*/ 1003969 h 1055222"/>
                <a:gd name="connsiteX12" fmla="*/ 97857 w 360950"/>
                <a:gd name="connsiteY12" fmla="*/ 967568 h 1055222"/>
                <a:gd name="connsiteX13" fmla="*/ 55044 w 360950"/>
                <a:gd name="connsiteY13" fmla="*/ 932171 h 1055222"/>
                <a:gd name="connsiteX14" fmla="*/ 30691 w 360950"/>
                <a:gd name="connsiteY14" fmla="*/ 885213 h 1055222"/>
                <a:gd name="connsiteX15" fmla="*/ 17704 w 360950"/>
                <a:gd name="connsiteY15" fmla="*/ 773258 h 1055222"/>
                <a:gd name="connsiteX16" fmla="*/ 54073 w 360950"/>
                <a:gd name="connsiteY16" fmla="*/ 498439 h 1055222"/>
                <a:gd name="connsiteX17" fmla="*/ 130858 w 360950"/>
                <a:gd name="connsiteY17" fmla="*/ 231424 h 1055222"/>
                <a:gd name="connsiteX18" fmla="*/ 161397 w 360950"/>
                <a:gd name="connsiteY18" fmla="*/ 95245 h 1055222"/>
                <a:gd name="connsiteX19" fmla="*/ 107605 w 360950"/>
                <a:gd name="connsiteY19" fmla="*/ 6705 h 1055222"/>
                <a:gd name="connsiteX20" fmla="*/ 81827 w 360950"/>
                <a:gd name="connsiteY20" fmla="*/ 34 h 1055222"/>
                <a:gd name="connsiteX21" fmla="*/ 81827 w 360950"/>
                <a:gd name="connsiteY21" fmla="*/ 17716 h 1055222"/>
                <a:gd name="connsiteX22" fmla="*/ 81827 w 360950"/>
                <a:gd name="connsiteY22" fmla="*/ 17716 h 105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950" h="1055222">
                  <a:moveTo>
                    <a:pt x="81859" y="17586"/>
                  </a:moveTo>
                  <a:cubicBezTo>
                    <a:pt x="115572" y="20274"/>
                    <a:pt x="138015" y="54376"/>
                    <a:pt x="142775" y="85239"/>
                  </a:cubicBezTo>
                  <a:cubicBezTo>
                    <a:pt x="146241" y="107681"/>
                    <a:pt x="142419" y="130707"/>
                    <a:pt x="136816" y="152470"/>
                  </a:cubicBezTo>
                  <a:cubicBezTo>
                    <a:pt x="131019" y="174977"/>
                    <a:pt x="123344" y="196967"/>
                    <a:pt x="116252" y="219086"/>
                  </a:cubicBezTo>
                  <a:cubicBezTo>
                    <a:pt x="87818" y="307594"/>
                    <a:pt x="59999" y="396394"/>
                    <a:pt x="38625" y="486910"/>
                  </a:cubicBezTo>
                  <a:cubicBezTo>
                    <a:pt x="17445" y="576552"/>
                    <a:pt x="2581" y="668104"/>
                    <a:pt x="281" y="760336"/>
                  </a:cubicBezTo>
                  <a:cubicBezTo>
                    <a:pt x="-1597" y="835146"/>
                    <a:pt x="4297" y="921128"/>
                    <a:pt x="69132" y="970029"/>
                  </a:cubicBezTo>
                  <a:cubicBezTo>
                    <a:pt x="100221" y="993444"/>
                    <a:pt x="138954" y="1004293"/>
                    <a:pt x="176197" y="1013393"/>
                  </a:cubicBezTo>
                  <a:cubicBezTo>
                    <a:pt x="222637" y="1024728"/>
                    <a:pt x="269174" y="1035641"/>
                    <a:pt x="315679" y="1046749"/>
                  </a:cubicBezTo>
                  <a:cubicBezTo>
                    <a:pt x="327111" y="1049469"/>
                    <a:pt x="338510" y="1052223"/>
                    <a:pt x="349942" y="1054943"/>
                  </a:cubicBezTo>
                  <a:cubicBezTo>
                    <a:pt x="360985" y="1057598"/>
                    <a:pt x="365714" y="1040532"/>
                    <a:pt x="354638" y="1037908"/>
                  </a:cubicBezTo>
                  <a:cubicBezTo>
                    <a:pt x="307259" y="1026606"/>
                    <a:pt x="259912" y="1015271"/>
                    <a:pt x="212533" y="1003969"/>
                  </a:cubicBezTo>
                  <a:cubicBezTo>
                    <a:pt x="173768" y="994707"/>
                    <a:pt x="133157" y="986934"/>
                    <a:pt x="97857" y="967568"/>
                  </a:cubicBezTo>
                  <a:cubicBezTo>
                    <a:pt x="81438" y="958565"/>
                    <a:pt x="66670" y="946906"/>
                    <a:pt x="55044" y="932171"/>
                  </a:cubicBezTo>
                  <a:cubicBezTo>
                    <a:pt x="44066" y="918278"/>
                    <a:pt x="36196" y="901988"/>
                    <a:pt x="30691" y="885213"/>
                  </a:cubicBezTo>
                  <a:cubicBezTo>
                    <a:pt x="18935" y="849201"/>
                    <a:pt x="17251" y="810857"/>
                    <a:pt x="17704" y="773258"/>
                  </a:cubicBezTo>
                  <a:cubicBezTo>
                    <a:pt x="18838" y="680540"/>
                    <a:pt x="33120" y="588599"/>
                    <a:pt x="54073" y="498439"/>
                  </a:cubicBezTo>
                  <a:cubicBezTo>
                    <a:pt x="75058" y="408182"/>
                    <a:pt x="102586" y="319609"/>
                    <a:pt x="130858" y="231424"/>
                  </a:cubicBezTo>
                  <a:cubicBezTo>
                    <a:pt x="144848" y="187802"/>
                    <a:pt x="164117" y="141912"/>
                    <a:pt x="161397" y="95245"/>
                  </a:cubicBezTo>
                  <a:cubicBezTo>
                    <a:pt x="159356" y="59914"/>
                    <a:pt x="141188" y="22088"/>
                    <a:pt x="107605" y="6705"/>
                  </a:cubicBezTo>
                  <a:cubicBezTo>
                    <a:pt x="99315" y="2916"/>
                    <a:pt x="90894" y="746"/>
                    <a:pt x="81827" y="34"/>
                  </a:cubicBezTo>
                  <a:cubicBezTo>
                    <a:pt x="70492" y="-873"/>
                    <a:pt x="70557" y="16809"/>
                    <a:pt x="81827" y="17716"/>
                  </a:cubicBezTo>
                  <a:lnTo>
                    <a:pt x="81827" y="1771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6" name="Friform 65">
              <a:extLst>
                <a:ext uri="{FF2B5EF4-FFF2-40B4-BE49-F238E27FC236}">
                  <a16:creationId xmlns:a16="http://schemas.microsoft.com/office/drawing/2014/main" id="{1586CC68-162B-F337-50F9-CB51FF27E73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5408" y="5005652"/>
              <a:ext cx="2337225" cy="142623"/>
            </a:xfrm>
            <a:custGeom>
              <a:avLst/>
              <a:gdLst>
                <a:gd name="connsiteX0" fmla="*/ 2337226 w 2337225"/>
                <a:gd name="connsiteY0" fmla="*/ 71312 h 142623"/>
                <a:gd name="connsiteX1" fmla="*/ 1168613 w 2337225"/>
                <a:gd name="connsiteY1" fmla="*/ 142623 h 142623"/>
                <a:gd name="connsiteX2" fmla="*/ 0 w 2337225"/>
                <a:gd name="connsiteY2" fmla="*/ 71312 h 142623"/>
                <a:gd name="connsiteX3" fmla="*/ 1168613 w 2337225"/>
                <a:gd name="connsiteY3" fmla="*/ 0 h 142623"/>
                <a:gd name="connsiteX4" fmla="*/ 2337226 w 2337225"/>
                <a:gd name="connsiteY4" fmla="*/ 71312 h 142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7225" h="142623">
                  <a:moveTo>
                    <a:pt x="2337226" y="71312"/>
                  </a:moveTo>
                  <a:cubicBezTo>
                    <a:pt x="2337226" y="110696"/>
                    <a:pt x="1814020" y="142623"/>
                    <a:pt x="1168613" y="142623"/>
                  </a:cubicBezTo>
                  <a:cubicBezTo>
                    <a:pt x="523206" y="142623"/>
                    <a:pt x="0" y="110696"/>
                    <a:pt x="0" y="71312"/>
                  </a:cubicBezTo>
                  <a:cubicBezTo>
                    <a:pt x="0" y="31927"/>
                    <a:pt x="523206" y="0"/>
                    <a:pt x="1168613" y="0"/>
                  </a:cubicBezTo>
                  <a:cubicBezTo>
                    <a:pt x="1814020" y="0"/>
                    <a:pt x="2337226" y="31927"/>
                    <a:pt x="2337226" y="71312"/>
                  </a:cubicBezTo>
                  <a:close/>
                </a:path>
              </a:pathLst>
            </a:custGeom>
            <a:solidFill>
              <a:schemeClr val="tx1">
                <a:alpha val="27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7" name="Friform 66">
              <a:extLst>
                <a:ext uri="{FF2B5EF4-FFF2-40B4-BE49-F238E27FC236}">
                  <a16:creationId xmlns:a16="http://schemas.microsoft.com/office/drawing/2014/main" id="{009218EC-AF39-126F-BC9E-8605211C07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50259" y="1550474"/>
              <a:ext cx="240029" cy="284266"/>
            </a:xfrm>
            <a:custGeom>
              <a:avLst/>
              <a:gdLst>
                <a:gd name="connsiteX0" fmla="*/ 239 w 240029"/>
                <a:gd name="connsiteY0" fmla="*/ 10159 h 284266"/>
                <a:gd name="connsiteX1" fmla="*/ 73656 w 240029"/>
                <a:gd name="connsiteY1" fmla="*/ 151034 h 284266"/>
                <a:gd name="connsiteX2" fmla="*/ 178421 w 240029"/>
                <a:gd name="connsiteY2" fmla="*/ 244303 h 284266"/>
                <a:gd name="connsiteX3" fmla="*/ 191926 w 240029"/>
                <a:gd name="connsiteY3" fmla="*/ 254634 h 284266"/>
                <a:gd name="connsiteX4" fmla="*/ 203584 w 240029"/>
                <a:gd name="connsiteY4" fmla="*/ 263669 h 284266"/>
                <a:gd name="connsiteX5" fmla="*/ 225962 w 240029"/>
                <a:gd name="connsiteY5" fmla="*/ 282128 h 284266"/>
                <a:gd name="connsiteX6" fmla="*/ 237426 w 240029"/>
                <a:gd name="connsiteY6" fmla="*/ 270664 h 284266"/>
                <a:gd name="connsiteX7" fmla="*/ 145032 w 240029"/>
                <a:gd name="connsiteY7" fmla="*/ 197344 h 284266"/>
                <a:gd name="connsiteX8" fmla="*/ 48234 w 240029"/>
                <a:gd name="connsiteY8" fmla="*/ 88887 h 284266"/>
                <a:gd name="connsiteX9" fmla="*/ 15816 w 240029"/>
                <a:gd name="connsiteY9" fmla="*/ 5820 h 284266"/>
                <a:gd name="connsiteX10" fmla="*/ 206 w 240029"/>
                <a:gd name="connsiteY10" fmla="*/ 10127 h 284266"/>
                <a:gd name="connsiteX11" fmla="*/ 206 w 240029"/>
                <a:gd name="connsiteY11" fmla="*/ 10127 h 284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0029" h="284266">
                  <a:moveTo>
                    <a:pt x="239" y="10159"/>
                  </a:moveTo>
                  <a:cubicBezTo>
                    <a:pt x="11444" y="63044"/>
                    <a:pt x="38324" y="110553"/>
                    <a:pt x="73656" y="151034"/>
                  </a:cubicBezTo>
                  <a:cubicBezTo>
                    <a:pt x="104551" y="186431"/>
                    <a:pt x="141243" y="215836"/>
                    <a:pt x="178421" y="244303"/>
                  </a:cubicBezTo>
                  <a:cubicBezTo>
                    <a:pt x="182923" y="247736"/>
                    <a:pt x="187424" y="251168"/>
                    <a:pt x="191926" y="254634"/>
                  </a:cubicBezTo>
                  <a:cubicBezTo>
                    <a:pt x="196589" y="258228"/>
                    <a:pt x="198985" y="260074"/>
                    <a:pt x="203584" y="263669"/>
                  </a:cubicBezTo>
                  <a:cubicBezTo>
                    <a:pt x="211195" y="269628"/>
                    <a:pt x="218740" y="275716"/>
                    <a:pt x="225962" y="282128"/>
                  </a:cubicBezTo>
                  <a:cubicBezTo>
                    <a:pt x="233734" y="289026"/>
                    <a:pt x="245231" y="277627"/>
                    <a:pt x="237426" y="270664"/>
                  </a:cubicBezTo>
                  <a:cubicBezTo>
                    <a:pt x="207632" y="244238"/>
                    <a:pt x="175312" y="222670"/>
                    <a:pt x="145032" y="197344"/>
                  </a:cubicBezTo>
                  <a:cubicBezTo>
                    <a:pt x="107757" y="166125"/>
                    <a:pt x="73073" y="131020"/>
                    <a:pt x="48234" y="88887"/>
                  </a:cubicBezTo>
                  <a:cubicBezTo>
                    <a:pt x="33012" y="63076"/>
                    <a:pt x="22034" y="35160"/>
                    <a:pt x="15816" y="5820"/>
                  </a:cubicBezTo>
                  <a:cubicBezTo>
                    <a:pt x="13646" y="-4382"/>
                    <a:pt x="-1963" y="-42"/>
                    <a:pt x="206" y="10127"/>
                  </a:cubicBezTo>
                  <a:lnTo>
                    <a:pt x="206" y="10127"/>
                  </a:ln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8" name="Friform 67">
              <a:extLst>
                <a:ext uri="{FF2B5EF4-FFF2-40B4-BE49-F238E27FC236}">
                  <a16:creationId xmlns:a16="http://schemas.microsoft.com/office/drawing/2014/main" id="{9EC94932-6798-D534-F719-6990025007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90347" y="1556411"/>
              <a:ext cx="218562" cy="152985"/>
            </a:xfrm>
            <a:custGeom>
              <a:avLst/>
              <a:gdLst>
                <a:gd name="connsiteX0" fmla="*/ 13834 w 218562"/>
                <a:gd name="connsiteY0" fmla="*/ 150602 h 152985"/>
                <a:gd name="connsiteX1" fmla="*/ 163226 w 218562"/>
                <a:gd name="connsiteY1" fmla="*/ 32397 h 152985"/>
                <a:gd name="connsiteX2" fmla="*/ 212743 w 218562"/>
                <a:gd name="connsiteY2" fmla="*/ 15816 h 152985"/>
                <a:gd name="connsiteX3" fmla="*/ 208436 w 218562"/>
                <a:gd name="connsiteY3" fmla="*/ 206 h 152985"/>
                <a:gd name="connsiteX4" fmla="*/ 42139 w 218562"/>
                <a:gd name="connsiteY4" fmla="*/ 100211 h 152985"/>
                <a:gd name="connsiteX5" fmla="*/ 2370 w 218562"/>
                <a:gd name="connsiteY5" fmla="*/ 139138 h 152985"/>
                <a:gd name="connsiteX6" fmla="*/ 13834 w 218562"/>
                <a:gd name="connsiteY6" fmla="*/ 150602 h 152985"/>
                <a:gd name="connsiteX7" fmla="*/ 13834 w 218562"/>
                <a:gd name="connsiteY7" fmla="*/ 150602 h 15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8562" h="152985">
                  <a:moveTo>
                    <a:pt x="13834" y="150602"/>
                  </a:moveTo>
                  <a:cubicBezTo>
                    <a:pt x="58590" y="105717"/>
                    <a:pt x="105062" y="59536"/>
                    <a:pt x="163226" y="32397"/>
                  </a:cubicBezTo>
                  <a:cubicBezTo>
                    <a:pt x="179062" y="25013"/>
                    <a:pt x="195676" y="19475"/>
                    <a:pt x="212743" y="15816"/>
                  </a:cubicBezTo>
                  <a:cubicBezTo>
                    <a:pt x="222944" y="13646"/>
                    <a:pt x="218604" y="-1963"/>
                    <a:pt x="208436" y="206"/>
                  </a:cubicBezTo>
                  <a:cubicBezTo>
                    <a:pt x="143503" y="14067"/>
                    <a:pt x="89550" y="55714"/>
                    <a:pt x="42139" y="100211"/>
                  </a:cubicBezTo>
                  <a:cubicBezTo>
                    <a:pt x="28602" y="112906"/>
                    <a:pt x="15453" y="125990"/>
                    <a:pt x="2370" y="139138"/>
                  </a:cubicBezTo>
                  <a:cubicBezTo>
                    <a:pt x="-4982" y="146522"/>
                    <a:pt x="6450" y="157986"/>
                    <a:pt x="13834" y="150602"/>
                  </a:cubicBezTo>
                  <a:lnTo>
                    <a:pt x="13834" y="150602"/>
                  </a:lnTo>
                  <a:close/>
                </a:path>
              </a:pathLst>
            </a:custGeom>
            <a:solidFill>
              <a:srgbClr val="7B79C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9" name="Friform 68">
              <a:extLst>
                <a:ext uri="{FF2B5EF4-FFF2-40B4-BE49-F238E27FC236}">
                  <a16:creationId xmlns:a16="http://schemas.microsoft.com/office/drawing/2014/main" id="{4F8CE81A-78CE-3072-BED8-C0CEB2050B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61895" y="2588288"/>
              <a:ext cx="250888" cy="125854"/>
            </a:xfrm>
            <a:custGeom>
              <a:avLst/>
              <a:gdLst>
                <a:gd name="connsiteX0" fmla="*/ 1348 w 250888"/>
                <a:gd name="connsiteY0" fmla="*/ 13102 h 125854"/>
                <a:gd name="connsiteX1" fmla="*/ 182606 w 250888"/>
                <a:gd name="connsiteY1" fmla="*/ 124636 h 125854"/>
                <a:gd name="connsiteX2" fmla="*/ 244429 w 250888"/>
                <a:gd name="connsiteY2" fmla="*/ 122595 h 125854"/>
                <a:gd name="connsiteX3" fmla="*/ 250615 w 250888"/>
                <a:gd name="connsiteY3" fmla="*/ 111714 h 125854"/>
                <a:gd name="connsiteX4" fmla="*/ 239734 w 250888"/>
                <a:gd name="connsiteY4" fmla="*/ 105528 h 125854"/>
                <a:gd name="connsiteX5" fmla="*/ 52775 w 250888"/>
                <a:gd name="connsiteY5" fmla="*/ 47786 h 125854"/>
                <a:gd name="connsiteX6" fmla="*/ 16633 w 250888"/>
                <a:gd name="connsiteY6" fmla="*/ 4163 h 125854"/>
                <a:gd name="connsiteX7" fmla="*/ 1380 w 250888"/>
                <a:gd name="connsiteY7" fmla="*/ 13069 h 125854"/>
                <a:gd name="connsiteX8" fmla="*/ 1380 w 250888"/>
                <a:gd name="connsiteY8" fmla="*/ 13069 h 12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888" h="125854">
                  <a:moveTo>
                    <a:pt x="1348" y="13102"/>
                  </a:moveTo>
                  <a:cubicBezTo>
                    <a:pt x="40404" y="75993"/>
                    <a:pt x="109384" y="116863"/>
                    <a:pt x="182606" y="124636"/>
                  </a:cubicBezTo>
                  <a:cubicBezTo>
                    <a:pt x="203236" y="126838"/>
                    <a:pt x="223962" y="125996"/>
                    <a:pt x="244429" y="122595"/>
                  </a:cubicBezTo>
                  <a:cubicBezTo>
                    <a:pt x="249125" y="121818"/>
                    <a:pt x="251781" y="115989"/>
                    <a:pt x="250615" y="111714"/>
                  </a:cubicBezTo>
                  <a:cubicBezTo>
                    <a:pt x="249255" y="106727"/>
                    <a:pt x="244462" y="104751"/>
                    <a:pt x="239734" y="105528"/>
                  </a:cubicBezTo>
                  <a:cubicBezTo>
                    <a:pt x="173117" y="116669"/>
                    <a:pt x="102097" y="93416"/>
                    <a:pt x="52775" y="47786"/>
                  </a:cubicBezTo>
                  <a:cubicBezTo>
                    <a:pt x="38817" y="34897"/>
                    <a:pt x="26640" y="20323"/>
                    <a:pt x="16633" y="4163"/>
                  </a:cubicBezTo>
                  <a:cubicBezTo>
                    <a:pt x="10642" y="-5487"/>
                    <a:pt x="-4643" y="3386"/>
                    <a:pt x="1380" y="13069"/>
                  </a:cubicBezTo>
                  <a:lnTo>
                    <a:pt x="1380" y="13069"/>
                  </a:lnTo>
                  <a:close/>
                </a:path>
              </a:pathLst>
            </a:custGeom>
            <a:solidFill>
              <a:srgbClr val="DBD2D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sp>
        <p:nvSpPr>
          <p:cNvPr id="86" name="TekstSylinder 85">
            <a:extLst>
              <a:ext uri="{FF2B5EF4-FFF2-40B4-BE49-F238E27FC236}">
                <a16:creationId xmlns:a16="http://schemas.microsoft.com/office/drawing/2014/main" id="{D84B69E5-4321-4A28-8F8A-2BBBA0DFED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479584" y="2336519"/>
            <a:ext cx="333833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b-NO" sz="12000" b="1">
                <a:solidFill>
                  <a:schemeClr val="accent4"/>
                </a:solidFill>
              </a:rPr>
              <a:t>FRI</a:t>
            </a:r>
          </a:p>
        </p:txBody>
      </p:sp>
    </p:spTree>
    <p:extLst>
      <p:ext uri="{BB962C8B-B14F-4D97-AF65-F5344CB8AC3E}">
        <p14:creationId xmlns:p14="http://schemas.microsoft.com/office/powerpoint/2010/main" val="2391158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ga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4481" y="2708491"/>
            <a:ext cx="3060000" cy="3469533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/>
            </a:lvl1pPr>
            <a:lvl2pPr marL="180000" indent="-180000">
              <a:tabLst/>
              <a:defRPr sz="1800"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4114890" y="2708384"/>
            <a:ext cx="3060000" cy="3468686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/>
            </a:lvl1pPr>
            <a:lvl2pPr marL="180000" indent="-180000">
              <a:lnSpc>
                <a:spcPct val="110000"/>
              </a:lnSpc>
              <a:defRPr sz="1800"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5AA00878-5F77-F449-BFE0-817D4A36543B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3" y="315913"/>
            <a:ext cx="10935735" cy="115751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innhold 3">
            <a:extLst>
              <a:ext uri="{FF2B5EF4-FFF2-40B4-BE49-F238E27FC236}">
                <a16:creationId xmlns:a16="http://schemas.microsoft.com/office/drawing/2014/main" id="{F03FA50A-0A73-5108-C463-9A04CAD6C9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3"/>
          </p:nvPr>
        </p:nvSpPr>
        <p:spPr>
          <a:xfrm>
            <a:off x="7595300" y="2708276"/>
            <a:ext cx="3060000" cy="3468686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/>
            </a:lvl1pPr>
            <a:lvl2pPr marL="180000" indent="-180000">
              <a:defRPr sz="1800"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51457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gaver negativ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4481" y="2708491"/>
            <a:ext cx="3060000" cy="3469533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1pPr>
            <a:lvl2pPr marL="180000" indent="-180000">
              <a:tabLst/>
              <a:defRPr sz="18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4114890" y="2708384"/>
            <a:ext cx="3060000" cy="3468686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1pPr>
            <a:lvl2pPr marL="180000" indent="-180000">
              <a:lnSpc>
                <a:spcPct val="110000"/>
              </a:lnSpc>
              <a:defRPr sz="18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3" y="315913"/>
            <a:ext cx="10935735" cy="11575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innhold 3">
            <a:extLst>
              <a:ext uri="{FF2B5EF4-FFF2-40B4-BE49-F238E27FC236}">
                <a16:creationId xmlns:a16="http://schemas.microsoft.com/office/drawing/2014/main" id="{F03FA50A-0A73-5108-C463-9A04CAD6C9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3"/>
          </p:nvPr>
        </p:nvSpPr>
        <p:spPr>
          <a:xfrm>
            <a:off x="7595300" y="2708276"/>
            <a:ext cx="3060000" cy="3468686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1pPr>
            <a:lvl2pPr marL="180000" indent="-180000">
              <a:defRPr sz="18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8" name="Plassholder for dato 17">
            <a:extLst>
              <a:ext uri="{FF2B5EF4-FFF2-40B4-BE49-F238E27FC236}">
                <a16:creationId xmlns:a16="http://schemas.microsoft.com/office/drawing/2014/main" id="{174B649E-56A9-3B1A-BCB2-74F63976DD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4"/>
          </p:nvPr>
        </p:nvSpPr>
        <p:spPr/>
        <p:txBody>
          <a:bodyPr/>
          <a:lstStyle/>
          <a:p>
            <a:fld id="{2586AF9A-7363-BC47-BAA9-734A34EB7F32}" type="datetime1">
              <a:rPr lang="nb-NO" smtClean="0"/>
              <a:pPr/>
              <a:t>16.09.2026</a:t>
            </a:fld>
            <a:endParaRPr lang="nn-NO"/>
          </a:p>
        </p:txBody>
      </p:sp>
      <p:sp>
        <p:nvSpPr>
          <p:cNvPr id="19" name="Plassholder for bunntekst 18">
            <a:extLst>
              <a:ext uri="{FF2B5EF4-FFF2-40B4-BE49-F238E27FC236}">
                <a16:creationId xmlns:a16="http://schemas.microsoft.com/office/drawing/2014/main" id="{738A64F1-B768-5048-4C1F-668390FB4C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20" name="Plassholder for lysbildenummer 19">
            <a:extLst>
              <a:ext uri="{FF2B5EF4-FFF2-40B4-BE49-F238E27FC236}">
                <a16:creationId xmlns:a16="http://schemas.microsoft.com/office/drawing/2014/main" id="{F7221DFC-2A9A-65F0-7E0B-333F5EC680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6"/>
          </p:nvPr>
        </p:nvSpPr>
        <p:spPr/>
        <p:txBody>
          <a:bodyPr/>
          <a:lstStyle/>
          <a:p>
            <a:fld id="{1670A82E-6091-4B79-BDC9-9FEC8E0D8D32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58489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0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d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4B5587-2144-C755-97BA-14953A4EEF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4" y="315913"/>
            <a:ext cx="5181600" cy="115751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6387548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3FE721FE-D673-0040-8590-B3A35EDF4D98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156D93D1-E413-29B1-569B-2278A1DCA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6387548" y="315913"/>
            <a:ext cx="5181600" cy="1157511"/>
          </a:xfrm>
        </p:spPr>
        <p:txBody>
          <a:bodyPr anchor="b" anchorCtr="0"/>
          <a:lstStyle>
            <a:lvl1pPr marL="0" indent="0">
              <a:lnSpc>
                <a:spcPct val="85000"/>
              </a:lnSpc>
              <a:spcAft>
                <a:spcPts val="0"/>
              </a:spcAft>
              <a:buNone/>
              <a:defRPr sz="35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01438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AC2822-8075-4A35-A5C4-69F3B156DC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36C0B6-DDF1-4B35-9ECE-8C9A530879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37DEA4D1-94F3-DE4C-876C-A03A38057BE3}" type="datetime1">
              <a:rPr lang="nb-NO" smtClean="0"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EC9541-36FA-4FA0-9A86-A1FFA00DBF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A38B395-6FCA-4B39-867D-C03F7FCF28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0492107" y="6485065"/>
            <a:ext cx="900172" cy="107697"/>
          </a:xfrm>
        </p:spPr>
        <p:txBody>
          <a:bodyPr/>
          <a:lstStyle/>
          <a:p>
            <a:fld id="{1670A82E-6091-4B79-BDC9-9FEC8E0D8D3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50736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 negativ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AC2822-8075-4A35-A5C4-69F3B156DC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36C0B6-DDF1-4B35-9ECE-8C9A530879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37DEA4D1-94F3-DE4C-876C-A03A38057BE3}" type="datetime1">
              <a:rPr lang="nb-NO" smtClean="0"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EC9541-36FA-4FA0-9A86-A1FFA00DBF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A38B395-6FCA-4B39-867D-C03F7FCF28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0492107" y="6485065"/>
            <a:ext cx="900172" cy="107697"/>
          </a:xfrm>
        </p:spPr>
        <p:txBody>
          <a:bodyPr/>
          <a:lstStyle/>
          <a:p>
            <a:fld id="{1670A82E-6091-4B79-BDC9-9FEC8E0D8D3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42684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positiv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819923-0495-E535-9A40-FB5556FAB9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4" y="1125538"/>
            <a:ext cx="6800850" cy="2852737"/>
          </a:xfrm>
        </p:spPr>
        <p:txBody>
          <a:bodyPr anchor="t" anchorCtr="0">
            <a:noAutofit/>
          </a:bodyPr>
          <a:lstStyle>
            <a:lvl1pPr>
              <a:defRPr sz="8000" spc="-15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C80D2-F7FE-1191-0617-960DB2AF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633414" y="4005263"/>
            <a:ext cx="68008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544735-9E7A-2135-EC68-FDE457907A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CFBDA87E-24A9-5540-A649-4F85A91AD5E9}" type="datetime1">
              <a:rPr lang="nb-NO" smtClean="0"/>
              <a:t>16.09.2026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431088C-7BDB-5B92-A842-604AEEBB39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884DA1-8C61-024C-2D48-7D8266AFC8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584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Deloverskrift positiv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819923-0495-E535-9A40-FB5556FAB9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75174" y="1125538"/>
            <a:ext cx="6772275" cy="2852737"/>
          </a:xfrm>
        </p:spPr>
        <p:txBody>
          <a:bodyPr anchor="t" anchorCtr="0">
            <a:noAutofit/>
          </a:bodyPr>
          <a:lstStyle>
            <a:lvl1pPr>
              <a:defRPr sz="8000" spc="-15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C80D2-F7FE-1191-0617-960DB2AF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4575174" y="4005263"/>
            <a:ext cx="677227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544735-9E7A-2135-EC68-FDE457907A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54E8A76D-8EA9-EA43-8D22-64FA7248ABF3}" type="datetime1">
              <a:rPr lang="nb-NO" smtClean="0"/>
              <a:t>16.09.2026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431088C-7BDB-5B92-A842-604AEEBB39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884DA1-8C61-024C-2D48-7D8266AFC8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2235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negativ venst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819923-0495-E535-9A40-FB5556FAB9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4" y="1125538"/>
            <a:ext cx="6800850" cy="2852737"/>
          </a:xfrm>
        </p:spPr>
        <p:txBody>
          <a:bodyPr anchor="t" anchorCtr="0">
            <a:noAutofit/>
          </a:bodyPr>
          <a:lstStyle>
            <a:lvl1pPr>
              <a:defRPr sz="8000" spc="-15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C80D2-F7FE-1191-0617-960DB2AF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633414" y="4005263"/>
            <a:ext cx="68008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544735-9E7A-2135-EC68-FDE457907A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CFBDA87E-24A9-5540-A649-4F85A91AD5E9}" type="datetime1">
              <a:rPr lang="nb-NO" smtClean="0"/>
              <a:t>16.09.2026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431088C-7BDB-5B92-A842-604AEEBB39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884DA1-8C61-024C-2D48-7D8266AFC8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6689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negativ høy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819923-0495-E535-9A40-FB5556FAB9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75175" y="1125538"/>
            <a:ext cx="6772275" cy="2852737"/>
          </a:xfrm>
        </p:spPr>
        <p:txBody>
          <a:bodyPr anchor="t" anchorCtr="0">
            <a:noAutofit/>
          </a:bodyPr>
          <a:lstStyle>
            <a:lvl1pPr>
              <a:defRPr sz="8000" spc="-15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C80D2-F7FE-1191-0617-960DB2AF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4575175" y="4005263"/>
            <a:ext cx="677227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544735-9E7A-2135-EC68-FDE457907A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AF708079-655B-B548-859C-FC693E4B576D}" type="datetime1">
              <a:rPr lang="nb-NO" smtClean="0"/>
              <a:t>16.09.2026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431088C-7BDB-5B92-A842-604AEEBB39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884DA1-8C61-024C-2D48-7D8266AFC8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7676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ursoppgave">
    <p:bg>
      <p:bgPr>
        <a:solidFill>
          <a:srgbClr val="F5E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819923-0495-E535-9A40-FB5556FAB9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4" y="1125538"/>
            <a:ext cx="6800850" cy="2852737"/>
          </a:xfrm>
        </p:spPr>
        <p:txBody>
          <a:bodyPr anchor="t" anchorCtr="0">
            <a:noAutofit/>
          </a:bodyPr>
          <a:lstStyle>
            <a:lvl1pPr>
              <a:defRPr sz="8000" spc="-15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C80D2-F7FE-1191-0617-960DB2AF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633414" y="2652713"/>
            <a:ext cx="6800850" cy="28527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544735-9E7A-2135-EC68-FDE457907A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CFBDA87E-24A9-5540-A649-4F85A91AD5E9}" type="datetime1">
              <a:rPr lang="nb-NO" smtClean="0"/>
              <a:t>16.09.2026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431088C-7BDB-5B92-A842-604AEEBB39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884DA1-8C61-024C-2D48-7D8266AFC8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2E206D15-C3FE-92A3-E663-416F31E176A9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6804000" y="1499408"/>
            <a:ext cx="4033474" cy="3859185"/>
            <a:chOff x="6804000" y="1499408"/>
            <a:chExt cx="4033474" cy="3859185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84160B2-B395-A93E-D4A1-3E1D473635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04000" y="1499408"/>
              <a:ext cx="3859185" cy="385918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9805B2CD-7674-831A-1D30-98024186727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4205" y="2131448"/>
              <a:ext cx="2763269" cy="2262093"/>
              <a:chOff x="2300761" y="3208149"/>
              <a:chExt cx="2631550" cy="2154264"/>
            </a:xfrm>
          </p:grpSpPr>
          <p:grpSp>
            <p:nvGrpSpPr>
              <p:cNvPr id="10" name="Gruppe 9">
                <a:extLst>
                  <a:ext uri="{FF2B5EF4-FFF2-40B4-BE49-F238E27FC236}">
                    <a16:creationId xmlns:a16="http://schemas.microsoft.com/office/drawing/2014/main" id="{3A7BAE37-CC10-6BBE-F211-F17FB1ED7A7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300761" y="3583669"/>
                <a:ext cx="1261190" cy="1778744"/>
                <a:chOff x="2300761" y="3583669"/>
                <a:chExt cx="1261190" cy="1778744"/>
              </a:xfrm>
            </p:grpSpPr>
            <p:sp>
              <p:nvSpPr>
                <p:cNvPr id="14" name="Avrundet rektangel 13">
                  <a:extLst>
                    <a:ext uri="{FF2B5EF4-FFF2-40B4-BE49-F238E27FC236}">
                      <a16:creationId xmlns:a16="http://schemas.microsoft.com/office/drawing/2014/main" id="{AAB730BB-77C2-CDCF-1FF8-24F26CF4CC8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300761" y="3583669"/>
                  <a:ext cx="1261190" cy="1778744"/>
                </a:xfrm>
                <a:prstGeom prst="roundRect">
                  <a:avLst>
                    <a:gd name="adj" fmla="val 2324"/>
                  </a:avLst>
                </a:pr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5" name="Friform 14">
                  <a:extLst>
                    <a:ext uri="{FF2B5EF4-FFF2-40B4-BE49-F238E27FC236}">
                      <a16:creationId xmlns:a16="http://schemas.microsoft.com/office/drawing/2014/main" id="{DB25646F-AB5B-88BB-4F75-EF7B19E7745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468248" y="3769819"/>
                  <a:ext cx="919519" cy="45221"/>
                </a:xfrm>
                <a:custGeom>
                  <a:avLst/>
                  <a:gdLst>
                    <a:gd name="connsiteX0" fmla="*/ 0 w 472698"/>
                    <a:gd name="connsiteY0" fmla="*/ 0 h 23247"/>
                    <a:gd name="connsiteX1" fmla="*/ 325464 w 472698"/>
                    <a:gd name="connsiteY1" fmla="*/ 7749 h 23247"/>
                    <a:gd name="connsiteX2" fmla="*/ 472698 w 472698"/>
                    <a:gd name="connsiteY2" fmla="*/ 23247 h 23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72698" h="23247">
                      <a:moveTo>
                        <a:pt x="0" y="0"/>
                      </a:moveTo>
                      <a:lnTo>
                        <a:pt x="325464" y="7749"/>
                      </a:lnTo>
                      <a:cubicBezTo>
                        <a:pt x="404247" y="11624"/>
                        <a:pt x="438472" y="17435"/>
                        <a:pt x="472698" y="23247"/>
                      </a:cubicBezTo>
                    </a:path>
                  </a:pathLst>
                </a:custGeom>
                <a:noFill/>
                <a:ln w="31750" cap="rnd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472698"/>
                            <a:gd name="connsiteY0" fmla="*/ 0 h 23247"/>
                            <a:gd name="connsiteX1" fmla="*/ 325464 w 472698"/>
                            <a:gd name="connsiteY1" fmla="*/ 7749 h 23247"/>
                            <a:gd name="connsiteX2" fmla="*/ 472698 w 472698"/>
                            <a:gd name="connsiteY2" fmla="*/ 23247 h 232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2698" h="23247" extrusionOk="0">
                              <a:moveTo>
                                <a:pt x="0" y="0"/>
                              </a:moveTo>
                              <a:cubicBezTo>
                                <a:pt x="106741" y="-26"/>
                                <a:pt x="249272" y="26947"/>
                                <a:pt x="325464" y="7749"/>
                              </a:cubicBezTo>
                              <a:cubicBezTo>
                                <a:pt x="409242" y="12612"/>
                                <a:pt x="438058" y="15660"/>
                                <a:pt x="472698" y="23247"/>
                              </a:cubicBezTo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6" name="Friform 15">
                  <a:extLst>
                    <a:ext uri="{FF2B5EF4-FFF2-40B4-BE49-F238E27FC236}">
                      <a16:creationId xmlns:a16="http://schemas.microsoft.com/office/drawing/2014/main" id="{7DC9BCB5-F80A-C12D-BEA5-1CE4A1FE2EC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flipH="1">
                  <a:off x="2468248" y="4006504"/>
                  <a:ext cx="919519" cy="45221"/>
                </a:xfrm>
                <a:custGeom>
                  <a:avLst/>
                  <a:gdLst>
                    <a:gd name="connsiteX0" fmla="*/ 0 w 472698"/>
                    <a:gd name="connsiteY0" fmla="*/ 0 h 23247"/>
                    <a:gd name="connsiteX1" fmla="*/ 325464 w 472698"/>
                    <a:gd name="connsiteY1" fmla="*/ 7749 h 23247"/>
                    <a:gd name="connsiteX2" fmla="*/ 472698 w 472698"/>
                    <a:gd name="connsiteY2" fmla="*/ 23247 h 23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72698" h="23247">
                      <a:moveTo>
                        <a:pt x="0" y="0"/>
                      </a:moveTo>
                      <a:lnTo>
                        <a:pt x="325464" y="7749"/>
                      </a:lnTo>
                      <a:cubicBezTo>
                        <a:pt x="404247" y="11624"/>
                        <a:pt x="438472" y="17435"/>
                        <a:pt x="472698" y="23247"/>
                      </a:cubicBezTo>
                    </a:path>
                  </a:pathLst>
                </a:custGeom>
                <a:noFill/>
                <a:ln w="31750" cap="rnd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472698"/>
                            <a:gd name="connsiteY0" fmla="*/ 0 h 23247"/>
                            <a:gd name="connsiteX1" fmla="*/ 325464 w 472698"/>
                            <a:gd name="connsiteY1" fmla="*/ 7749 h 23247"/>
                            <a:gd name="connsiteX2" fmla="*/ 472698 w 472698"/>
                            <a:gd name="connsiteY2" fmla="*/ 23247 h 232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2698" h="23247" extrusionOk="0">
                              <a:moveTo>
                                <a:pt x="0" y="0"/>
                              </a:moveTo>
                              <a:cubicBezTo>
                                <a:pt x="106741" y="-26"/>
                                <a:pt x="249272" y="26947"/>
                                <a:pt x="325464" y="7749"/>
                              </a:cubicBezTo>
                              <a:cubicBezTo>
                                <a:pt x="409242" y="12612"/>
                                <a:pt x="438058" y="15660"/>
                                <a:pt x="472698" y="23247"/>
                              </a:cubicBezTo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7" name="Friform 16">
                  <a:extLst>
                    <a:ext uri="{FF2B5EF4-FFF2-40B4-BE49-F238E27FC236}">
                      <a16:creationId xmlns:a16="http://schemas.microsoft.com/office/drawing/2014/main" id="{510B0306-1D7B-AC1E-D187-7D1135D1514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468248" y="4479875"/>
                  <a:ext cx="919519" cy="45221"/>
                </a:xfrm>
                <a:custGeom>
                  <a:avLst/>
                  <a:gdLst>
                    <a:gd name="connsiteX0" fmla="*/ 0 w 472698"/>
                    <a:gd name="connsiteY0" fmla="*/ 0 h 23247"/>
                    <a:gd name="connsiteX1" fmla="*/ 325464 w 472698"/>
                    <a:gd name="connsiteY1" fmla="*/ 7749 h 23247"/>
                    <a:gd name="connsiteX2" fmla="*/ 472698 w 472698"/>
                    <a:gd name="connsiteY2" fmla="*/ 23247 h 23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72698" h="23247">
                      <a:moveTo>
                        <a:pt x="0" y="0"/>
                      </a:moveTo>
                      <a:lnTo>
                        <a:pt x="325464" y="7749"/>
                      </a:lnTo>
                      <a:cubicBezTo>
                        <a:pt x="404247" y="11624"/>
                        <a:pt x="438472" y="17435"/>
                        <a:pt x="472698" y="23247"/>
                      </a:cubicBezTo>
                    </a:path>
                  </a:pathLst>
                </a:custGeom>
                <a:noFill/>
                <a:ln w="31750" cap="rnd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472698"/>
                            <a:gd name="connsiteY0" fmla="*/ 0 h 23247"/>
                            <a:gd name="connsiteX1" fmla="*/ 325464 w 472698"/>
                            <a:gd name="connsiteY1" fmla="*/ 7749 h 23247"/>
                            <a:gd name="connsiteX2" fmla="*/ 472698 w 472698"/>
                            <a:gd name="connsiteY2" fmla="*/ 23247 h 232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2698" h="23247" extrusionOk="0">
                              <a:moveTo>
                                <a:pt x="0" y="0"/>
                              </a:moveTo>
                              <a:cubicBezTo>
                                <a:pt x="106741" y="-26"/>
                                <a:pt x="249272" y="26947"/>
                                <a:pt x="325464" y="7749"/>
                              </a:cubicBezTo>
                              <a:cubicBezTo>
                                <a:pt x="409242" y="12612"/>
                                <a:pt x="438058" y="15660"/>
                                <a:pt x="472698" y="23247"/>
                              </a:cubicBezTo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8" name="Friform 17">
                  <a:extLst>
                    <a:ext uri="{FF2B5EF4-FFF2-40B4-BE49-F238E27FC236}">
                      <a16:creationId xmlns:a16="http://schemas.microsoft.com/office/drawing/2014/main" id="{BBE8BBDE-7A81-8B73-3585-594B02B0F76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468248" y="4243190"/>
                  <a:ext cx="919519" cy="45221"/>
                </a:xfrm>
                <a:custGeom>
                  <a:avLst/>
                  <a:gdLst>
                    <a:gd name="connsiteX0" fmla="*/ 0 w 472698"/>
                    <a:gd name="connsiteY0" fmla="*/ 0 h 23247"/>
                    <a:gd name="connsiteX1" fmla="*/ 325464 w 472698"/>
                    <a:gd name="connsiteY1" fmla="*/ 7749 h 23247"/>
                    <a:gd name="connsiteX2" fmla="*/ 472698 w 472698"/>
                    <a:gd name="connsiteY2" fmla="*/ 23247 h 23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72698" h="23247">
                      <a:moveTo>
                        <a:pt x="0" y="0"/>
                      </a:moveTo>
                      <a:lnTo>
                        <a:pt x="325464" y="7749"/>
                      </a:lnTo>
                      <a:cubicBezTo>
                        <a:pt x="404247" y="11624"/>
                        <a:pt x="438472" y="17435"/>
                        <a:pt x="472698" y="23247"/>
                      </a:cubicBezTo>
                    </a:path>
                  </a:pathLst>
                </a:custGeom>
                <a:noFill/>
                <a:ln w="31750" cap="rnd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472698"/>
                            <a:gd name="connsiteY0" fmla="*/ 0 h 23247"/>
                            <a:gd name="connsiteX1" fmla="*/ 325464 w 472698"/>
                            <a:gd name="connsiteY1" fmla="*/ 7749 h 23247"/>
                            <a:gd name="connsiteX2" fmla="*/ 472698 w 472698"/>
                            <a:gd name="connsiteY2" fmla="*/ 23247 h 232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2698" h="23247" extrusionOk="0">
                              <a:moveTo>
                                <a:pt x="0" y="0"/>
                              </a:moveTo>
                              <a:cubicBezTo>
                                <a:pt x="106741" y="-26"/>
                                <a:pt x="249272" y="26947"/>
                                <a:pt x="325464" y="7749"/>
                              </a:cubicBezTo>
                              <a:cubicBezTo>
                                <a:pt x="409242" y="12612"/>
                                <a:pt x="438058" y="15660"/>
                                <a:pt x="472698" y="23247"/>
                              </a:cubicBezTo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9" name="Friform 18">
                  <a:extLst>
                    <a:ext uri="{FF2B5EF4-FFF2-40B4-BE49-F238E27FC236}">
                      <a16:creationId xmlns:a16="http://schemas.microsoft.com/office/drawing/2014/main" id="{B0BDE4B0-CB17-6B5A-245C-20CA9847AC0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11388004" flipV="1">
                  <a:off x="2468248" y="4716556"/>
                  <a:ext cx="554025" cy="88935"/>
                </a:xfrm>
                <a:custGeom>
                  <a:avLst/>
                  <a:gdLst>
                    <a:gd name="csX0" fmla="*/ 0 w 554025"/>
                    <a:gd name="csY0" fmla="*/ 0 h 88935"/>
                    <a:gd name="csX1" fmla="*/ 381459 w 554025"/>
                    <a:gd name="csY1" fmla="*/ 29645 h 88935"/>
                    <a:gd name="csX2" fmla="*/ 554025 w 554025"/>
                    <a:gd name="csY2" fmla="*/ 88935 h 8893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554025" h="88935" extrusionOk="0">
                      <a:moveTo>
                        <a:pt x="0" y="0"/>
                      </a:moveTo>
                      <a:cubicBezTo>
                        <a:pt x="126192" y="-1223"/>
                        <a:pt x="201146" y="7385"/>
                        <a:pt x="381459" y="29645"/>
                      </a:cubicBezTo>
                      <a:cubicBezTo>
                        <a:pt x="478073" y="45315"/>
                        <a:pt x="512382" y="60147"/>
                        <a:pt x="554025" y="88935"/>
                      </a:cubicBezTo>
                    </a:path>
                  </a:pathLst>
                </a:custGeom>
                <a:noFill/>
                <a:ln w="31750" cap="rnd">
                  <a:solidFill>
                    <a:schemeClr val="bg1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472698"/>
                            <a:gd name="connsiteY0" fmla="*/ 0 h 23247"/>
                            <a:gd name="connsiteX1" fmla="*/ 325464 w 472698"/>
                            <a:gd name="connsiteY1" fmla="*/ 7749 h 23247"/>
                            <a:gd name="connsiteX2" fmla="*/ 472698 w 472698"/>
                            <a:gd name="connsiteY2" fmla="*/ 23247 h 232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2698" h="23247">
                              <a:moveTo>
                                <a:pt x="0" y="0"/>
                              </a:moveTo>
                              <a:lnTo>
                                <a:pt x="325464" y="7749"/>
                              </a:lnTo>
                              <a:cubicBezTo>
                                <a:pt x="404247" y="11624"/>
                                <a:pt x="438472" y="17435"/>
                                <a:pt x="472698" y="23247"/>
                              </a:cubicBezTo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11" name="Gruppe 57">
                <a:extLst>
                  <a:ext uri="{FF2B5EF4-FFF2-40B4-BE49-F238E27FC236}">
                    <a16:creationId xmlns:a16="http://schemas.microsoft.com/office/drawing/2014/main" id="{2E88ECA9-B90B-1EC3-85FE-098FC6D9D87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 rot="20368036">
                <a:off x="2758017" y="3208149"/>
                <a:ext cx="2174294" cy="1229588"/>
                <a:chOff x="7245457" y="4068388"/>
                <a:chExt cx="1686957" cy="953992"/>
              </a:xfrm>
            </p:grpSpPr>
            <p:sp>
              <p:nvSpPr>
                <p:cNvPr id="12" name="Friform 46">
                  <a:extLst>
                    <a:ext uri="{FF2B5EF4-FFF2-40B4-BE49-F238E27FC236}">
                      <a16:creationId xmlns:a16="http://schemas.microsoft.com/office/drawing/2014/main" id="{D71134A6-3ED0-F627-1FBD-8AC884D27DF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8180628" y="4068388"/>
                  <a:ext cx="751786" cy="486058"/>
                </a:xfrm>
                <a:custGeom>
                  <a:avLst/>
                  <a:gdLst>
                    <a:gd name="connsiteX0" fmla="*/ 160500 w 1661635"/>
                    <a:gd name="connsiteY0" fmla="*/ 1074312 h 1074311"/>
                    <a:gd name="connsiteX1" fmla="*/ 1591497 w 1661635"/>
                    <a:gd name="connsiteY1" fmla="*/ 259441 h 1074311"/>
                    <a:gd name="connsiteX2" fmla="*/ 1644608 w 1661635"/>
                    <a:gd name="connsiteY2" fmla="*/ 72255 h 1074311"/>
                    <a:gd name="connsiteX3" fmla="*/ 1644608 w 1661635"/>
                    <a:gd name="connsiteY3" fmla="*/ 72255 h 1074311"/>
                    <a:gd name="connsiteX4" fmla="*/ 1458362 w 1661635"/>
                    <a:gd name="connsiteY4" fmla="*/ 15905 h 1074311"/>
                    <a:gd name="connsiteX5" fmla="*/ 0 w 1661635"/>
                    <a:gd name="connsiteY5" fmla="*/ 780677 h 1074311"/>
                    <a:gd name="connsiteX6" fmla="*/ 86889 w 1661635"/>
                    <a:gd name="connsiteY6" fmla="*/ 923884 h 1074311"/>
                    <a:gd name="connsiteX7" fmla="*/ 160533 w 1661635"/>
                    <a:gd name="connsiteY7" fmla="*/ 1074312 h 1074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61635" h="1074311">
                      <a:moveTo>
                        <a:pt x="160500" y="1074312"/>
                      </a:moveTo>
                      <a:lnTo>
                        <a:pt x="1591497" y="259441"/>
                      </a:lnTo>
                      <a:cubicBezTo>
                        <a:pt x="1657302" y="221971"/>
                        <a:pt x="1680911" y="138677"/>
                        <a:pt x="1644608" y="72255"/>
                      </a:cubicBezTo>
                      <a:lnTo>
                        <a:pt x="1644608" y="72255"/>
                      </a:lnTo>
                      <a:cubicBezTo>
                        <a:pt x="1608272" y="5801"/>
                        <a:pt x="1525431" y="-19265"/>
                        <a:pt x="1458362" y="15905"/>
                      </a:cubicBezTo>
                      <a:lnTo>
                        <a:pt x="0" y="780677"/>
                      </a:lnTo>
                      <a:cubicBezTo>
                        <a:pt x="30604" y="826340"/>
                        <a:pt x="59653" y="874108"/>
                        <a:pt x="86889" y="923884"/>
                      </a:cubicBezTo>
                      <a:cubicBezTo>
                        <a:pt x="114093" y="973660"/>
                        <a:pt x="138608" y="1023889"/>
                        <a:pt x="160533" y="107431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  <p:sp>
              <p:nvSpPr>
                <p:cNvPr id="13" name="Friform 47">
                  <a:extLst>
                    <a:ext uri="{FF2B5EF4-FFF2-40B4-BE49-F238E27FC236}">
                      <a16:creationId xmlns:a16="http://schemas.microsoft.com/office/drawing/2014/main" id="{0DA7A6CB-B64A-3C9C-B2E6-E0DC3918217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245457" y="4421607"/>
                  <a:ext cx="1007786" cy="600773"/>
                </a:xfrm>
                <a:custGeom>
                  <a:avLst/>
                  <a:gdLst>
                    <a:gd name="connsiteX0" fmla="*/ 254015 w 2227459"/>
                    <a:gd name="connsiteY0" fmla="*/ 1000081 h 1327860"/>
                    <a:gd name="connsiteX1" fmla="*/ 3906 w 2227459"/>
                    <a:gd name="connsiteY1" fmla="*/ 1301650 h 1327860"/>
                    <a:gd name="connsiteX2" fmla="*/ 18155 w 2227459"/>
                    <a:gd name="connsiteY2" fmla="*/ 1327688 h 1327860"/>
                    <a:gd name="connsiteX3" fmla="*/ 407002 w 2227459"/>
                    <a:gd name="connsiteY3" fmla="*/ 1279920 h 1327860"/>
                    <a:gd name="connsiteX4" fmla="*/ 570578 w 2227459"/>
                    <a:gd name="connsiteY4" fmla="*/ 1237107 h 1327860"/>
                    <a:gd name="connsiteX5" fmla="*/ 2227460 w 2227459"/>
                    <a:gd name="connsiteY5" fmla="*/ 293635 h 1327860"/>
                    <a:gd name="connsiteX6" fmla="*/ 2153816 w 2227459"/>
                    <a:gd name="connsiteY6" fmla="*/ 143206 h 1327860"/>
                    <a:gd name="connsiteX7" fmla="*/ 2066928 w 2227459"/>
                    <a:gd name="connsiteY7" fmla="*/ 0 h 1327860"/>
                    <a:gd name="connsiteX8" fmla="*/ 378341 w 2227459"/>
                    <a:gd name="connsiteY8" fmla="*/ 885503 h 1327860"/>
                    <a:gd name="connsiteX9" fmla="*/ 253983 w 2227459"/>
                    <a:gd name="connsiteY9" fmla="*/ 1000081 h 1327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27459" h="1327860">
                      <a:moveTo>
                        <a:pt x="254015" y="1000081"/>
                      </a:moveTo>
                      <a:cubicBezTo>
                        <a:pt x="204337" y="1068284"/>
                        <a:pt x="63947" y="1232087"/>
                        <a:pt x="3906" y="1301650"/>
                      </a:cubicBezTo>
                      <a:cubicBezTo>
                        <a:pt x="-5680" y="1312758"/>
                        <a:pt x="3646" y="1329761"/>
                        <a:pt x="18155" y="1327688"/>
                      </a:cubicBezTo>
                      <a:cubicBezTo>
                        <a:pt x="109125" y="1314702"/>
                        <a:pt x="322768" y="1284940"/>
                        <a:pt x="407002" y="1279920"/>
                      </a:cubicBezTo>
                      <a:cubicBezTo>
                        <a:pt x="464226" y="1276520"/>
                        <a:pt x="520770" y="1265476"/>
                        <a:pt x="570578" y="1237107"/>
                      </a:cubicBezTo>
                      <a:lnTo>
                        <a:pt x="2227460" y="293635"/>
                      </a:lnTo>
                      <a:cubicBezTo>
                        <a:pt x="2205535" y="243244"/>
                        <a:pt x="2181020" y="192982"/>
                        <a:pt x="2153816" y="143206"/>
                      </a:cubicBezTo>
                      <a:cubicBezTo>
                        <a:pt x="2126613" y="93431"/>
                        <a:pt x="2097531" y="45663"/>
                        <a:pt x="2066928" y="0"/>
                      </a:cubicBezTo>
                      <a:lnTo>
                        <a:pt x="378341" y="885503"/>
                      </a:lnTo>
                      <a:cubicBezTo>
                        <a:pt x="327561" y="912124"/>
                        <a:pt x="287760" y="953738"/>
                        <a:pt x="253983" y="100008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0848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verskrif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AC2822-8075-4A35-A5C4-69F3B156DC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C361934-D80D-4814-8AA3-05C1513381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36C0B6-DDF1-4B35-9ECE-8C9A530879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46AEB071-6D54-4B44-8099-DBF16C394F0B}" type="datetime1">
              <a:rPr lang="nb-NO" smtClean="0"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EC9541-36FA-4FA0-9A86-A1FFA00DBF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A38B395-6FCA-4B39-867D-C03F7FCF28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1670A82E-6091-4B79-BDC9-9FEC8E0D8D3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37714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jemmeoppgav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819923-0495-E535-9A40-FB5556FAB9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4" y="1125538"/>
            <a:ext cx="6800850" cy="2852737"/>
          </a:xfrm>
        </p:spPr>
        <p:txBody>
          <a:bodyPr anchor="t" anchorCtr="0">
            <a:noAutofit/>
          </a:bodyPr>
          <a:lstStyle>
            <a:lvl1pPr>
              <a:defRPr sz="8000" spc="-15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C80D2-F7FE-1191-0617-960DB2AF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633414" y="4005263"/>
            <a:ext cx="68008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544735-9E7A-2135-EC68-FDE457907A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CFBDA87E-24A9-5540-A649-4F85A91AD5E9}" type="datetime1">
              <a:rPr lang="nb-NO" smtClean="0"/>
              <a:t>16.09.2026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431088C-7BDB-5B92-A842-604AEEBB39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884DA1-8C61-024C-2D48-7D8266AFC8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5B708FB2-61DC-F553-A3F6-C60F329485C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6804000" y="1499408"/>
            <a:ext cx="4589096" cy="3859185"/>
            <a:chOff x="6806822" y="988017"/>
            <a:chExt cx="4589096" cy="3859185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0901F6E9-9108-B37F-62A6-EF8DBD7D06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06822" y="988017"/>
              <a:ext cx="3859185" cy="385918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5A63AE2D-6893-3D96-53A7-2ED736D533E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360446" y="1597405"/>
              <a:ext cx="4035472" cy="1850313"/>
              <a:chOff x="7360446" y="1597405"/>
              <a:chExt cx="4035472" cy="1850313"/>
            </a:xfrm>
          </p:grpSpPr>
          <p:sp>
            <p:nvSpPr>
              <p:cNvPr id="24" name="Friform 52">
                <a:extLst>
                  <a:ext uri="{FF2B5EF4-FFF2-40B4-BE49-F238E27FC236}">
                    <a16:creationId xmlns:a16="http://schemas.microsoft.com/office/drawing/2014/main" id="{A378D493-EB77-80AD-CCF1-640D780946C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360446" y="2041570"/>
                <a:ext cx="2179910" cy="1406148"/>
              </a:xfrm>
              <a:custGeom>
                <a:avLst/>
                <a:gdLst>
                  <a:gd name="connsiteX0" fmla="*/ 2844245 w 2844245"/>
                  <a:gd name="connsiteY0" fmla="*/ 1834675 h 1834675"/>
                  <a:gd name="connsiteX1" fmla="*/ 2658906 w 2844245"/>
                  <a:gd name="connsiteY1" fmla="*/ 1834675 h 1834675"/>
                  <a:gd name="connsiteX2" fmla="*/ 2368769 w 2844245"/>
                  <a:gd name="connsiteY2" fmla="*/ 1544538 h 1834675"/>
                  <a:gd name="connsiteX3" fmla="*/ 2368769 w 2844245"/>
                  <a:gd name="connsiteY3" fmla="*/ 703046 h 1834675"/>
                  <a:gd name="connsiteX4" fmla="*/ 2158493 w 2844245"/>
                  <a:gd name="connsiteY4" fmla="*/ 525447 h 1834675"/>
                  <a:gd name="connsiteX5" fmla="*/ 2158493 w 2844245"/>
                  <a:gd name="connsiteY5" fmla="*/ 94661 h 1834675"/>
                  <a:gd name="connsiteX6" fmla="*/ 1974870 w 2844245"/>
                  <a:gd name="connsiteY6" fmla="*/ 94661 h 1834675"/>
                  <a:gd name="connsiteX7" fmla="*/ 1974870 w 2844245"/>
                  <a:gd name="connsiteY7" fmla="*/ 370355 h 1834675"/>
                  <a:gd name="connsiteX8" fmla="*/ 1576502 w 2844245"/>
                  <a:gd name="connsiteY8" fmla="*/ 33907 h 1834675"/>
                  <a:gd name="connsiteX9" fmla="*/ 784235 w 2844245"/>
                  <a:gd name="connsiteY9" fmla="*/ 703046 h 1834675"/>
                  <a:gd name="connsiteX10" fmla="*/ 784235 w 2844245"/>
                  <a:gd name="connsiteY10" fmla="*/ 1834675 h 1834675"/>
                  <a:gd name="connsiteX11" fmla="*/ 0 w 2844245"/>
                  <a:gd name="connsiteY11" fmla="*/ 1834675 h 1834675"/>
                  <a:gd name="connsiteX12" fmla="*/ 0 w 2844245"/>
                  <a:gd name="connsiteY12" fmla="*/ 1808767 h 1834675"/>
                  <a:gd name="connsiteX13" fmla="*/ 758327 w 2844245"/>
                  <a:gd name="connsiteY13" fmla="*/ 1808767 h 1834675"/>
                  <a:gd name="connsiteX14" fmla="*/ 758327 w 2844245"/>
                  <a:gd name="connsiteY14" fmla="*/ 691031 h 1834675"/>
                  <a:gd name="connsiteX15" fmla="*/ 1576502 w 2844245"/>
                  <a:gd name="connsiteY15" fmla="*/ 0 h 1834675"/>
                  <a:gd name="connsiteX16" fmla="*/ 1948962 w 2844245"/>
                  <a:gd name="connsiteY16" fmla="*/ 314556 h 1834675"/>
                  <a:gd name="connsiteX17" fmla="*/ 1948962 w 2844245"/>
                  <a:gd name="connsiteY17" fmla="*/ 68753 h 1834675"/>
                  <a:gd name="connsiteX18" fmla="*/ 2184401 w 2844245"/>
                  <a:gd name="connsiteY18" fmla="*/ 68753 h 1834675"/>
                  <a:gd name="connsiteX19" fmla="*/ 2184401 w 2844245"/>
                  <a:gd name="connsiteY19" fmla="*/ 513399 h 1834675"/>
                  <a:gd name="connsiteX20" fmla="*/ 2394677 w 2844245"/>
                  <a:gd name="connsiteY20" fmla="*/ 690999 h 1834675"/>
                  <a:gd name="connsiteX21" fmla="*/ 2394677 w 2844245"/>
                  <a:gd name="connsiteY21" fmla="*/ 1544538 h 1834675"/>
                  <a:gd name="connsiteX22" fmla="*/ 2658906 w 2844245"/>
                  <a:gd name="connsiteY22" fmla="*/ 1808767 h 1834675"/>
                  <a:gd name="connsiteX23" fmla="*/ 2844245 w 2844245"/>
                  <a:gd name="connsiteY23" fmla="*/ 1808767 h 1834675"/>
                  <a:gd name="connsiteX24" fmla="*/ 2844245 w 2844245"/>
                  <a:gd name="connsiteY24" fmla="*/ 1834675 h 1834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44245" h="1834675">
                    <a:moveTo>
                      <a:pt x="2844245" y="1834675"/>
                    </a:moveTo>
                    <a:lnTo>
                      <a:pt x="2658906" y="1834675"/>
                    </a:lnTo>
                    <a:cubicBezTo>
                      <a:pt x="2498924" y="1834675"/>
                      <a:pt x="2368769" y="1704520"/>
                      <a:pt x="2368769" y="1544538"/>
                    </a:cubicBezTo>
                    <a:lnTo>
                      <a:pt x="2368769" y="703046"/>
                    </a:lnTo>
                    <a:lnTo>
                      <a:pt x="2158493" y="525447"/>
                    </a:lnTo>
                    <a:lnTo>
                      <a:pt x="2158493" y="94661"/>
                    </a:lnTo>
                    <a:lnTo>
                      <a:pt x="1974870" y="94661"/>
                    </a:lnTo>
                    <a:lnTo>
                      <a:pt x="1974870" y="370355"/>
                    </a:lnTo>
                    <a:lnTo>
                      <a:pt x="1576502" y="33907"/>
                    </a:lnTo>
                    <a:lnTo>
                      <a:pt x="784235" y="703046"/>
                    </a:lnTo>
                    <a:lnTo>
                      <a:pt x="784235" y="1834675"/>
                    </a:lnTo>
                    <a:lnTo>
                      <a:pt x="0" y="1834675"/>
                    </a:lnTo>
                    <a:lnTo>
                      <a:pt x="0" y="1808767"/>
                    </a:lnTo>
                    <a:lnTo>
                      <a:pt x="758327" y="1808767"/>
                    </a:lnTo>
                    <a:lnTo>
                      <a:pt x="758327" y="691031"/>
                    </a:lnTo>
                    <a:lnTo>
                      <a:pt x="1576502" y="0"/>
                    </a:lnTo>
                    <a:lnTo>
                      <a:pt x="1948962" y="314556"/>
                    </a:lnTo>
                    <a:lnTo>
                      <a:pt x="1948962" y="68753"/>
                    </a:lnTo>
                    <a:lnTo>
                      <a:pt x="2184401" y="68753"/>
                    </a:lnTo>
                    <a:lnTo>
                      <a:pt x="2184401" y="513399"/>
                    </a:lnTo>
                    <a:lnTo>
                      <a:pt x="2394677" y="690999"/>
                    </a:lnTo>
                    <a:lnTo>
                      <a:pt x="2394677" y="1544538"/>
                    </a:lnTo>
                    <a:cubicBezTo>
                      <a:pt x="2394677" y="1690238"/>
                      <a:pt x="2513206" y="1808767"/>
                      <a:pt x="2658906" y="1808767"/>
                    </a:cubicBezTo>
                    <a:lnTo>
                      <a:pt x="2844245" y="1808767"/>
                    </a:lnTo>
                    <a:lnTo>
                      <a:pt x="2844245" y="1834675"/>
                    </a:lnTo>
                    <a:close/>
                  </a:path>
                </a:pathLst>
              </a:custGeom>
              <a:solidFill>
                <a:schemeClr val="bg1"/>
              </a:solidFill>
              <a:ln w="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grpSp>
            <p:nvGrpSpPr>
              <p:cNvPr id="25" name="Gruppe 24">
                <a:extLst>
                  <a:ext uri="{FF2B5EF4-FFF2-40B4-BE49-F238E27FC236}">
                    <a16:creationId xmlns:a16="http://schemas.microsoft.com/office/drawing/2014/main" id="{4004A2DD-707F-9742-9FE0-4FAE263B140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9377091" y="1597405"/>
                <a:ext cx="2018827" cy="1638991"/>
                <a:chOff x="11085587" y="3928831"/>
                <a:chExt cx="2018827" cy="1638991"/>
              </a:xfrm>
              <a:solidFill>
                <a:schemeClr val="accent4"/>
              </a:solidFill>
            </p:grpSpPr>
            <p:sp>
              <p:nvSpPr>
                <p:cNvPr id="26" name="Friform 46">
                  <a:extLst>
                    <a:ext uri="{FF2B5EF4-FFF2-40B4-BE49-F238E27FC236}">
                      <a16:creationId xmlns:a16="http://schemas.microsoft.com/office/drawing/2014/main" id="{6C67EF70-6A87-B83C-FD03-2A7106303B7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20368036">
                  <a:off x="12086948" y="3928831"/>
                  <a:ext cx="1017466" cy="657831"/>
                </a:xfrm>
                <a:custGeom>
                  <a:avLst/>
                  <a:gdLst>
                    <a:gd name="connsiteX0" fmla="*/ 160500 w 1661635"/>
                    <a:gd name="connsiteY0" fmla="*/ 1074312 h 1074311"/>
                    <a:gd name="connsiteX1" fmla="*/ 1591497 w 1661635"/>
                    <a:gd name="connsiteY1" fmla="*/ 259441 h 1074311"/>
                    <a:gd name="connsiteX2" fmla="*/ 1644608 w 1661635"/>
                    <a:gd name="connsiteY2" fmla="*/ 72255 h 1074311"/>
                    <a:gd name="connsiteX3" fmla="*/ 1644608 w 1661635"/>
                    <a:gd name="connsiteY3" fmla="*/ 72255 h 1074311"/>
                    <a:gd name="connsiteX4" fmla="*/ 1458362 w 1661635"/>
                    <a:gd name="connsiteY4" fmla="*/ 15905 h 1074311"/>
                    <a:gd name="connsiteX5" fmla="*/ 0 w 1661635"/>
                    <a:gd name="connsiteY5" fmla="*/ 780677 h 1074311"/>
                    <a:gd name="connsiteX6" fmla="*/ 86889 w 1661635"/>
                    <a:gd name="connsiteY6" fmla="*/ 923884 h 1074311"/>
                    <a:gd name="connsiteX7" fmla="*/ 160533 w 1661635"/>
                    <a:gd name="connsiteY7" fmla="*/ 1074312 h 1074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61635" h="1074311">
                      <a:moveTo>
                        <a:pt x="160500" y="1074312"/>
                      </a:moveTo>
                      <a:lnTo>
                        <a:pt x="1591497" y="259441"/>
                      </a:lnTo>
                      <a:cubicBezTo>
                        <a:pt x="1657302" y="221971"/>
                        <a:pt x="1680911" y="138677"/>
                        <a:pt x="1644608" y="72255"/>
                      </a:cubicBezTo>
                      <a:lnTo>
                        <a:pt x="1644608" y="72255"/>
                      </a:lnTo>
                      <a:cubicBezTo>
                        <a:pt x="1608272" y="5801"/>
                        <a:pt x="1525431" y="-19265"/>
                        <a:pt x="1458362" y="15905"/>
                      </a:cubicBezTo>
                      <a:lnTo>
                        <a:pt x="0" y="780677"/>
                      </a:lnTo>
                      <a:cubicBezTo>
                        <a:pt x="30604" y="826340"/>
                        <a:pt x="59653" y="874108"/>
                        <a:pt x="86889" y="923884"/>
                      </a:cubicBezTo>
                      <a:cubicBezTo>
                        <a:pt x="114093" y="973660"/>
                        <a:pt x="138608" y="1023889"/>
                        <a:pt x="160533" y="107431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  <p:sp>
              <p:nvSpPr>
                <p:cNvPr id="27" name="Friform 47">
                  <a:extLst>
                    <a:ext uri="{FF2B5EF4-FFF2-40B4-BE49-F238E27FC236}">
                      <a16:creationId xmlns:a16="http://schemas.microsoft.com/office/drawing/2014/main" id="{8587F762-AA7C-1611-41A1-7AB91AB3CDD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20368036">
                  <a:off x="11085587" y="4754736"/>
                  <a:ext cx="1363937" cy="813086"/>
                </a:xfrm>
                <a:custGeom>
                  <a:avLst/>
                  <a:gdLst>
                    <a:gd name="connsiteX0" fmla="*/ 254015 w 2227459"/>
                    <a:gd name="connsiteY0" fmla="*/ 1000081 h 1327860"/>
                    <a:gd name="connsiteX1" fmla="*/ 3906 w 2227459"/>
                    <a:gd name="connsiteY1" fmla="*/ 1301650 h 1327860"/>
                    <a:gd name="connsiteX2" fmla="*/ 18155 w 2227459"/>
                    <a:gd name="connsiteY2" fmla="*/ 1327688 h 1327860"/>
                    <a:gd name="connsiteX3" fmla="*/ 407002 w 2227459"/>
                    <a:gd name="connsiteY3" fmla="*/ 1279920 h 1327860"/>
                    <a:gd name="connsiteX4" fmla="*/ 570578 w 2227459"/>
                    <a:gd name="connsiteY4" fmla="*/ 1237107 h 1327860"/>
                    <a:gd name="connsiteX5" fmla="*/ 2227460 w 2227459"/>
                    <a:gd name="connsiteY5" fmla="*/ 293635 h 1327860"/>
                    <a:gd name="connsiteX6" fmla="*/ 2153816 w 2227459"/>
                    <a:gd name="connsiteY6" fmla="*/ 143206 h 1327860"/>
                    <a:gd name="connsiteX7" fmla="*/ 2066928 w 2227459"/>
                    <a:gd name="connsiteY7" fmla="*/ 0 h 1327860"/>
                    <a:gd name="connsiteX8" fmla="*/ 378341 w 2227459"/>
                    <a:gd name="connsiteY8" fmla="*/ 885503 h 1327860"/>
                    <a:gd name="connsiteX9" fmla="*/ 253983 w 2227459"/>
                    <a:gd name="connsiteY9" fmla="*/ 1000081 h 1327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27459" h="1327860">
                      <a:moveTo>
                        <a:pt x="254015" y="1000081"/>
                      </a:moveTo>
                      <a:cubicBezTo>
                        <a:pt x="204337" y="1068284"/>
                        <a:pt x="63947" y="1232087"/>
                        <a:pt x="3906" y="1301650"/>
                      </a:cubicBezTo>
                      <a:cubicBezTo>
                        <a:pt x="-5680" y="1312758"/>
                        <a:pt x="3646" y="1329761"/>
                        <a:pt x="18155" y="1327688"/>
                      </a:cubicBezTo>
                      <a:cubicBezTo>
                        <a:pt x="109125" y="1314702"/>
                        <a:pt x="322768" y="1284940"/>
                        <a:pt x="407002" y="1279920"/>
                      </a:cubicBezTo>
                      <a:cubicBezTo>
                        <a:pt x="464226" y="1276520"/>
                        <a:pt x="520770" y="1265476"/>
                        <a:pt x="570578" y="1237107"/>
                      </a:cubicBezTo>
                      <a:lnTo>
                        <a:pt x="2227460" y="293635"/>
                      </a:lnTo>
                      <a:cubicBezTo>
                        <a:pt x="2205535" y="243244"/>
                        <a:pt x="2181020" y="192982"/>
                        <a:pt x="2153816" y="143206"/>
                      </a:cubicBezTo>
                      <a:cubicBezTo>
                        <a:pt x="2126613" y="93431"/>
                        <a:pt x="2097531" y="45663"/>
                        <a:pt x="2066928" y="0"/>
                      </a:cubicBezTo>
                      <a:lnTo>
                        <a:pt x="378341" y="885503"/>
                      </a:lnTo>
                      <a:cubicBezTo>
                        <a:pt x="327561" y="912124"/>
                        <a:pt x="287760" y="953738"/>
                        <a:pt x="253983" y="100008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4595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(grøn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C530989-A218-44DA-9880-202328EBBC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nb-NO" sz="1798">
              <a:solidFill>
                <a:schemeClr val="bg1"/>
              </a:solidFill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1C1750E-2643-47C8-936D-4607BFE540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47" y="2802950"/>
            <a:ext cx="4734306" cy="61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96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6EB493B-B141-46A8-9C47-38E4C57ECE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60D77C5A-8805-8741-ACE7-11209B49407E}" type="datetime1">
              <a:rPr lang="nb-NO" smtClean="0"/>
              <a:t>16.09.2026</a:t>
            </a:fld>
            <a:endParaRPr lang="nn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0C6AF37-3E02-4ADF-8C13-6ACF62C6EE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63740D5-E0C9-4205-BD50-AF57EC910E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1670A82E-6091-4B79-BDC9-9FEC8E0D8D3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02506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rsdag 3-d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E8FDE0-6BD2-96BB-5733-B84169197D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4" y="665163"/>
            <a:ext cx="2413000" cy="808261"/>
          </a:xfrm>
        </p:spPr>
        <p:txBody>
          <a:bodyPr anchor="t" anchorCtr="0">
            <a:normAutofit/>
          </a:bodyPr>
          <a:lstStyle>
            <a:lvl1pPr>
              <a:defRPr sz="1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D592EA8-0C5D-53A9-154A-4E9EF564EB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2586AF9A-7363-BC47-BAA9-734A34EB7F32}" type="datetime1">
              <a:rPr lang="nb-NO" smtClean="0"/>
              <a:t>16.09.2026</a:t>
            </a:fld>
            <a:endParaRPr lang="nn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E18A57A-61A1-4191-3409-2A3D544FC4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4D17C69-472D-51D9-6CF1-0DE6DC3725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1670A82E-6091-4B79-BDC9-9FEC8E0D8D32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B2EF53D-0409-83F0-67CA-E7DA225005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3"/>
          </p:nvPr>
        </p:nvSpPr>
        <p:spPr>
          <a:xfrm>
            <a:off x="0" y="1440000"/>
            <a:ext cx="4064400" cy="5418000"/>
          </a:xfrm>
        </p:spPr>
        <p:txBody>
          <a:bodyPr lIns="633600" tIns="360000" rIns="540000" bIns="180000"/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AA4D0EE7-BAEF-546C-5EB6-8CFB41EF9D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4"/>
          </p:nvPr>
        </p:nvSpPr>
        <p:spPr>
          <a:xfrm>
            <a:off x="4063800" y="0"/>
            <a:ext cx="4064400" cy="6858000"/>
          </a:xfrm>
        </p:spPr>
        <p:txBody>
          <a:bodyPr lIns="633600" tIns="1800000" rIns="540000" bIns="180000"/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2" name="Plassholder for tekst 41">
            <a:extLst>
              <a:ext uri="{FF2B5EF4-FFF2-40B4-BE49-F238E27FC236}">
                <a16:creationId xmlns:a16="http://schemas.microsoft.com/office/drawing/2014/main" id="{6490773C-E3D6-E68C-8F26-94C6FDDD7B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5"/>
          </p:nvPr>
        </p:nvSpPr>
        <p:spPr>
          <a:xfrm>
            <a:off x="8127600" y="0"/>
            <a:ext cx="4064400" cy="6858000"/>
          </a:xfrm>
          <a:custGeom>
            <a:avLst/>
            <a:gdLst>
              <a:gd name="connsiteX0" fmla="*/ 3757753 w 4064400"/>
              <a:gd name="connsiteY0" fmla="*/ 6484933 h 6858000"/>
              <a:gd name="connsiteX1" fmla="*/ 3758170 w 4064400"/>
              <a:gd name="connsiteY1" fmla="*/ 6485347 h 6858000"/>
              <a:gd name="connsiteX2" fmla="*/ 3758840 w 4064400"/>
              <a:gd name="connsiteY2" fmla="*/ 6501306 h 6858000"/>
              <a:gd name="connsiteX3" fmla="*/ 3758837 w 4064400"/>
              <a:gd name="connsiteY3" fmla="*/ 6501309 h 6858000"/>
              <a:gd name="connsiteX4" fmla="*/ 3758726 w 4064400"/>
              <a:gd name="connsiteY4" fmla="*/ 6501309 h 6858000"/>
              <a:gd name="connsiteX5" fmla="*/ 3750550 w 4064400"/>
              <a:gd name="connsiteY5" fmla="*/ 6509594 h 6858000"/>
              <a:gd name="connsiteX6" fmla="*/ 3734449 w 4064400"/>
              <a:gd name="connsiteY6" fmla="*/ 6510146 h 6858000"/>
              <a:gd name="connsiteX7" fmla="*/ 3734032 w 4064400"/>
              <a:gd name="connsiteY7" fmla="*/ 6509759 h 6858000"/>
              <a:gd name="connsiteX8" fmla="*/ 3733476 w 4064400"/>
              <a:gd name="connsiteY8" fmla="*/ 6493770 h 6858000"/>
              <a:gd name="connsiteX9" fmla="*/ 3741652 w 4064400"/>
              <a:gd name="connsiteY9" fmla="*/ 6485485 h 6858000"/>
              <a:gd name="connsiteX10" fmla="*/ 3757753 w 4064400"/>
              <a:gd name="connsiteY10" fmla="*/ 6484933 h 6858000"/>
              <a:gd name="connsiteX11" fmla="*/ 3690597 w 4064400"/>
              <a:gd name="connsiteY11" fmla="*/ 6457345 h 6858000"/>
              <a:gd name="connsiteX12" fmla="*/ 3634841 w 4064400"/>
              <a:gd name="connsiteY12" fmla="*/ 6506446 h 6858000"/>
              <a:gd name="connsiteX13" fmla="*/ 3627721 w 4064400"/>
              <a:gd name="connsiteY13" fmla="*/ 6520254 h 6858000"/>
              <a:gd name="connsiteX14" fmla="*/ 3639373 w 4064400"/>
              <a:gd name="connsiteY14" fmla="*/ 6526136 h 6858000"/>
              <a:gd name="connsiteX15" fmla="*/ 3643128 w 4064400"/>
              <a:gd name="connsiteY15" fmla="*/ 6528041 h 6858000"/>
              <a:gd name="connsiteX16" fmla="*/ 3668822 w 4064400"/>
              <a:gd name="connsiteY16" fmla="*/ 6539584 h 6858000"/>
              <a:gd name="connsiteX17" fmla="*/ 3690318 w 4064400"/>
              <a:gd name="connsiteY17" fmla="*/ 6506446 h 6858000"/>
              <a:gd name="connsiteX18" fmla="*/ 3690597 w 4064400"/>
              <a:gd name="connsiteY18" fmla="*/ 6460411 h 6858000"/>
              <a:gd name="connsiteX19" fmla="*/ 3488185 w 4064400"/>
              <a:gd name="connsiteY19" fmla="*/ 6449892 h 6858000"/>
              <a:gd name="connsiteX20" fmla="*/ 3484007 w 4064400"/>
              <a:gd name="connsiteY20" fmla="*/ 6454556 h 6858000"/>
              <a:gd name="connsiteX21" fmla="*/ 3486009 w 4064400"/>
              <a:gd name="connsiteY21" fmla="*/ 6465933 h 6858000"/>
              <a:gd name="connsiteX22" fmla="*/ 3517516 w 4064400"/>
              <a:gd name="connsiteY22" fmla="*/ 6487059 h 6858000"/>
              <a:gd name="connsiteX23" fmla="*/ 3536259 w 4064400"/>
              <a:gd name="connsiteY23" fmla="*/ 6510615 h 6858000"/>
              <a:gd name="connsiteX24" fmla="*/ 3565986 w 4064400"/>
              <a:gd name="connsiteY24" fmla="*/ 6633809 h 6858000"/>
              <a:gd name="connsiteX25" fmla="*/ 3575969 w 4064400"/>
              <a:gd name="connsiteY25" fmla="*/ 6640326 h 6858000"/>
              <a:gd name="connsiteX26" fmla="*/ 3583922 w 4064400"/>
              <a:gd name="connsiteY26" fmla="*/ 6630302 h 6858000"/>
              <a:gd name="connsiteX27" fmla="*/ 3579890 w 4064400"/>
              <a:gd name="connsiteY27" fmla="*/ 6535248 h 6858000"/>
              <a:gd name="connsiteX28" fmla="*/ 3593961 w 4064400"/>
              <a:gd name="connsiteY28" fmla="*/ 6526577 h 6858000"/>
              <a:gd name="connsiteX29" fmla="*/ 3609144 w 4064400"/>
              <a:gd name="connsiteY29" fmla="*/ 6534033 h 6858000"/>
              <a:gd name="connsiteX30" fmla="*/ 3621213 w 4064400"/>
              <a:gd name="connsiteY30" fmla="*/ 6539971 h 6858000"/>
              <a:gd name="connsiteX31" fmla="*/ 3627665 w 4064400"/>
              <a:gd name="connsiteY31" fmla="*/ 6520474 h 6858000"/>
              <a:gd name="connsiteX32" fmla="*/ 3609144 w 4064400"/>
              <a:gd name="connsiteY32" fmla="*/ 6510008 h 6858000"/>
              <a:gd name="connsiteX33" fmla="*/ 3608088 w 4064400"/>
              <a:gd name="connsiteY33" fmla="*/ 6509455 h 6858000"/>
              <a:gd name="connsiteX34" fmla="*/ 3495909 w 4064400"/>
              <a:gd name="connsiteY34" fmla="*/ 6451463 h 6858000"/>
              <a:gd name="connsiteX35" fmla="*/ 3488185 w 4064400"/>
              <a:gd name="connsiteY35" fmla="*/ 6449892 h 6858000"/>
              <a:gd name="connsiteX36" fmla="*/ 3739260 w 4064400"/>
              <a:gd name="connsiteY36" fmla="*/ 6447210 h 6858000"/>
              <a:gd name="connsiteX37" fmla="*/ 3708115 w 4064400"/>
              <a:gd name="connsiteY37" fmla="*/ 6451214 h 6858000"/>
              <a:gd name="connsiteX38" fmla="*/ 3708254 w 4064400"/>
              <a:gd name="connsiteY38" fmla="*/ 6454307 h 6858000"/>
              <a:gd name="connsiteX39" fmla="*/ 3711340 w 4064400"/>
              <a:gd name="connsiteY39" fmla="*/ 6499680 h 6858000"/>
              <a:gd name="connsiteX40" fmla="*/ 3719433 w 4064400"/>
              <a:gd name="connsiteY40" fmla="*/ 6520750 h 6858000"/>
              <a:gd name="connsiteX41" fmla="*/ 3737620 w 4064400"/>
              <a:gd name="connsiteY41" fmla="*/ 6532818 h 6858000"/>
              <a:gd name="connsiteX42" fmla="*/ 3782836 w 4064400"/>
              <a:gd name="connsiteY42" fmla="*/ 6551238 h 6858000"/>
              <a:gd name="connsiteX43" fmla="*/ 3788537 w 4064400"/>
              <a:gd name="connsiteY43" fmla="*/ 6562726 h 6858000"/>
              <a:gd name="connsiteX44" fmla="*/ 3776885 w 4064400"/>
              <a:gd name="connsiteY44" fmla="*/ 6566979 h 6858000"/>
              <a:gd name="connsiteX45" fmla="*/ 3725078 w 4064400"/>
              <a:gd name="connsiteY45" fmla="*/ 6551072 h 6858000"/>
              <a:gd name="connsiteX46" fmla="*/ 3713816 w 4064400"/>
              <a:gd name="connsiteY46" fmla="*/ 6554414 h 6858000"/>
              <a:gd name="connsiteX47" fmla="*/ 3711897 w 4064400"/>
              <a:gd name="connsiteY47" fmla="*/ 6603404 h 6858000"/>
              <a:gd name="connsiteX48" fmla="*/ 3721657 w 4064400"/>
              <a:gd name="connsiteY48" fmla="*/ 6633146 h 6858000"/>
              <a:gd name="connsiteX49" fmla="*/ 3717180 w 4064400"/>
              <a:gd name="connsiteY49" fmla="*/ 6644192 h 6858000"/>
              <a:gd name="connsiteX50" fmla="*/ 3705362 w 4064400"/>
              <a:gd name="connsiteY50" fmla="*/ 6639636 h 6858000"/>
              <a:gd name="connsiteX51" fmla="*/ 3683560 w 4064400"/>
              <a:gd name="connsiteY51" fmla="*/ 6590231 h 6858000"/>
              <a:gd name="connsiteX52" fmla="*/ 3643154 w 4064400"/>
              <a:gd name="connsiteY52" fmla="*/ 6551569 h 6858000"/>
              <a:gd name="connsiteX53" fmla="*/ 3639400 w 4064400"/>
              <a:gd name="connsiteY53" fmla="*/ 6549553 h 6858000"/>
              <a:gd name="connsiteX54" fmla="*/ 3621241 w 4064400"/>
              <a:gd name="connsiteY54" fmla="*/ 6539943 h 6858000"/>
              <a:gd name="connsiteX55" fmla="*/ 3618460 w 4064400"/>
              <a:gd name="connsiteY55" fmla="*/ 6555877 h 6858000"/>
              <a:gd name="connsiteX56" fmla="*/ 3617848 w 4064400"/>
              <a:gd name="connsiteY56" fmla="*/ 6567669 h 6858000"/>
              <a:gd name="connsiteX57" fmla="*/ 3739149 w 4064400"/>
              <a:gd name="connsiteY57" fmla="*/ 6688073 h 6858000"/>
              <a:gd name="connsiteX58" fmla="*/ 3860394 w 4064400"/>
              <a:gd name="connsiteY58" fmla="*/ 6567614 h 6858000"/>
              <a:gd name="connsiteX59" fmla="*/ 3739260 w 4064400"/>
              <a:gd name="connsiteY59" fmla="*/ 6447210 h 6858000"/>
              <a:gd name="connsiteX60" fmla="*/ 3572906 w 4064400"/>
              <a:gd name="connsiteY60" fmla="*/ 6439271 h 6858000"/>
              <a:gd name="connsiteX61" fmla="*/ 3566265 w 4064400"/>
              <a:gd name="connsiteY61" fmla="*/ 6445494 h 6858000"/>
              <a:gd name="connsiteX62" fmla="*/ 3566265 w 4064400"/>
              <a:gd name="connsiteY62" fmla="*/ 6445497 h 6858000"/>
              <a:gd name="connsiteX63" fmla="*/ 3560981 w 4064400"/>
              <a:gd name="connsiteY63" fmla="*/ 6456543 h 6858000"/>
              <a:gd name="connsiteX64" fmla="*/ 3566988 w 4064400"/>
              <a:gd name="connsiteY64" fmla="*/ 6472202 h 6858000"/>
              <a:gd name="connsiteX65" fmla="*/ 3567544 w 4064400"/>
              <a:gd name="connsiteY65" fmla="*/ 6472450 h 6858000"/>
              <a:gd name="connsiteX66" fmla="*/ 3583340 w 4064400"/>
              <a:gd name="connsiteY66" fmla="*/ 6466485 h 6858000"/>
              <a:gd name="connsiteX67" fmla="*/ 3588623 w 4064400"/>
              <a:gd name="connsiteY67" fmla="*/ 6455439 h 6858000"/>
              <a:gd name="connsiteX68" fmla="*/ 3582589 w 4064400"/>
              <a:gd name="connsiteY68" fmla="*/ 6439781 h 6858000"/>
              <a:gd name="connsiteX69" fmla="*/ 3582033 w 4064400"/>
              <a:gd name="connsiteY69" fmla="*/ 6439532 h 6858000"/>
              <a:gd name="connsiteX70" fmla="*/ 3572906 w 4064400"/>
              <a:gd name="connsiteY70" fmla="*/ 6439271 h 6858000"/>
              <a:gd name="connsiteX71" fmla="*/ 0 w 4064400"/>
              <a:gd name="connsiteY71" fmla="*/ 0 h 6858000"/>
              <a:gd name="connsiteX72" fmla="*/ 4064400 w 4064400"/>
              <a:gd name="connsiteY72" fmla="*/ 0 h 6858000"/>
              <a:gd name="connsiteX73" fmla="*/ 4064400 w 4064400"/>
              <a:gd name="connsiteY73" fmla="*/ 6858000 h 6858000"/>
              <a:gd name="connsiteX74" fmla="*/ 0 w 4064400"/>
              <a:gd name="connsiteY7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064400" h="6858000">
                <a:moveTo>
                  <a:pt x="3757753" y="6484933"/>
                </a:moveTo>
                <a:lnTo>
                  <a:pt x="3758170" y="6485347"/>
                </a:lnTo>
                <a:cubicBezTo>
                  <a:pt x="3762791" y="6489570"/>
                  <a:pt x="3763092" y="6496717"/>
                  <a:pt x="3758840" y="6501306"/>
                </a:cubicBezTo>
                <a:cubicBezTo>
                  <a:pt x="3758840" y="6501306"/>
                  <a:pt x="3758837" y="6501309"/>
                  <a:pt x="3758837" y="6501309"/>
                </a:cubicBezTo>
                <a:lnTo>
                  <a:pt x="3758726" y="6501309"/>
                </a:lnTo>
                <a:lnTo>
                  <a:pt x="3750550" y="6509594"/>
                </a:lnTo>
                <a:cubicBezTo>
                  <a:pt x="3746257" y="6514156"/>
                  <a:pt x="3739051" y="6514404"/>
                  <a:pt x="3734449" y="6510146"/>
                </a:cubicBezTo>
                <a:lnTo>
                  <a:pt x="3734032" y="6509759"/>
                </a:lnTo>
                <a:cubicBezTo>
                  <a:pt x="3729469" y="6505482"/>
                  <a:pt x="3729218" y="6498351"/>
                  <a:pt x="3733476" y="6493770"/>
                </a:cubicBezTo>
                <a:lnTo>
                  <a:pt x="3741652" y="6485485"/>
                </a:lnTo>
                <a:cubicBezTo>
                  <a:pt x="3745959" y="6480954"/>
                  <a:pt x="3753139" y="6480705"/>
                  <a:pt x="3757753" y="6484933"/>
                </a:cubicBezTo>
                <a:close/>
                <a:moveTo>
                  <a:pt x="3690597" y="6457345"/>
                </a:moveTo>
                <a:cubicBezTo>
                  <a:pt x="3667293" y="6467510"/>
                  <a:pt x="3647791" y="6484685"/>
                  <a:pt x="3634841" y="6506446"/>
                </a:cubicBezTo>
                <a:cubicBezTo>
                  <a:pt x="3632176" y="6510895"/>
                  <a:pt x="3629799" y="6515506"/>
                  <a:pt x="3627721" y="6520254"/>
                </a:cubicBezTo>
                <a:lnTo>
                  <a:pt x="3639373" y="6526136"/>
                </a:lnTo>
                <a:lnTo>
                  <a:pt x="3643128" y="6528041"/>
                </a:lnTo>
                <a:cubicBezTo>
                  <a:pt x="3643128" y="6528041"/>
                  <a:pt x="3662594" y="6537127"/>
                  <a:pt x="3668822" y="6539584"/>
                </a:cubicBezTo>
                <a:cubicBezTo>
                  <a:pt x="3683311" y="6545411"/>
                  <a:pt x="3690318" y="6523346"/>
                  <a:pt x="3690318" y="6506446"/>
                </a:cubicBezTo>
                <a:cubicBezTo>
                  <a:pt x="3690318" y="6496559"/>
                  <a:pt x="3690597" y="6464580"/>
                  <a:pt x="3690597" y="6460411"/>
                </a:cubicBezTo>
                <a:close/>
                <a:moveTo>
                  <a:pt x="3488185" y="6449892"/>
                </a:moveTo>
                <a:cubicBezTo>
                  <a:pt x="3486482" y="6450558"/>
                  <a:pt x="3485370" y="6452264"/>
                  <a:pt x="3484007" y="6454556"/>
                </a:cubicBezTo>
                <a:cubicBezTo>
                  <a:pt x="3481282" y="6459140"/>
                  <a:pt x="3480392" y="6461901"/>
                  <a:pt x="3486009" y="6465933"/>
                </a:cubicBezTo>
                <a:cubicBezTo>
                  <a:pt x="3489680" y="6468557"/>
                  <a:pt x="3506420" y="6478802"/>
                  <a:pt x="3517516" y="6487059"/>
                </a:cubicBezTo>
                <a:cubicBezTo>
                  <a:pt x="3525858" y="6493356"/>
                  <a:pt x="3534201" y="6501861"/>
                  <a:pt x="3536259" y="6510615"/>
                </a:cubicBezTo>
                <a:lnTo>
                  <a:pt x="3565986" y="6633809"/>
                </a:lnTo>
                <a:cubicBezTo>
                  <a:pt x="3567821" y="6641127"/>
                  <a:pt x="3571909" y="6640906"/>
                  <a:pt x="3575969" y="6640326"/>
                </a:cubicBezTo>
                <a:cubicBezTo>
                  <a:pt x="3580029" y="6639746"/>
                  <a:pt x="3584312" y="6639304"/>
                  <a:pt x="3583922" y="6630302"/>
                </a:cubicBezTo>
                <a:lnTo>
                  <a:pt x="3579890" y="6535248"/>
                </a:lnTo>
                <a:cubicBezTo>
                  <a:pt x="3579473" y="6526218"/>
                  <a:pt x="3585841" y="6522352"/>
                  <a:pt x="3593961" y="6526577"/>
                </a:cubicBezTo>
                <a:lnTo>
                  <a:pt x="3609144" y="6534033"/>
                </a:lnTo>
                <a:lnTo>
                  <a:pt x="3621213" y="6539971"/>
                </a:lnTo>
                <a:cubicBezTo>
                  <a:pt x="3622796" y="6533299"/>
                  <a:pt x="3624954" y="6526776"/>
                  <a:pt x="3627665" y="6520474"/>
                </a:cubicBezTo>
                <a:cubicBezTo>
                  <a:pt x="3622937" y="6517657"/>
                  <a:pt x="3614901" y="6512935"/>
                  <a:pt x="3609144" y="6510008"/>
                </a:cubicBezTo>
                <a:lnTo>
                  <a:pt x="3608088" y="6509455"/>
                </a:lnTo>
                <a:cubicBezTo>
                  <a:pt x="3571770" y="6491036"/>
                  <a:pt x="3503890" y="6455329"/>
                  <a:pt x="3495909" y="6451463"/>
                </a:cubicBezTo>
                <a:cubicBezTo>
                  <a:pt x="3492183" y="6449599"/>
                  <a:pt x="3489888" y="6449226"/>
                  <a:pt x="3488185" y="6449892"/>
                </a:cubicBezTo>
                <a:close/>
                <a:moveTo>
                  <a:pt x="3739260" y="6447210"/>
                </a:moveTo>
                <a:cubicBezTo>
                  <a:pt x="3728748" y="6447210"/>
                  <a:pt x="3718281" y="6448557"/>
                  <a:pt x="3708115" y="6451214"/>
                </a:cubicBezTo>
                <a:cubicBezTo>
                  <a:pt x="3708115" y="6452236"/>
                  <a:pt x="3708115" y="6453286"/>
                  <a:pt x="3708254" y="6454307"/>
                </a:cubicBezTo>
                <a:cubicBezTo>
                  <a:pt x="3708671" y="6468612"/>
                  <a:pt x="3710005" y="6489351"/>
                  <a:pt x="3711340" y="6499680"/>
                </a:cubicBezTo>
                <a:cubicBezTo>
                  <a:pt x="3712342" y="6507301"/>
                  <a:pt x="3713788" y="6514233"/>
                  <a:pt x="3719433" y="6520750"/>
                </a:cubicBezTo>
                <a:cubicBezTo>
                  <a:pt x="3724216" y="6526273"/>
                  <a:pt x="3729333" y="6529035"/>
                  <a:pt x="3737620" y="6532818"/>
                </a:cubicBezTo>
                <a:cubicBezTo>
                  <a:pt x="3745906" y="6536602"/>
                  <a:pt x="3774605" y="6547952"/>
                  <a:pt x="3782836" y="6551238"/>
                </a:cubicBezTo>
                <a:cubicBezTo>
                  <a:pt x="3791067" y="6554524"/>
                  <a:pt x="3790400" y="6557369"/>
                  <a:pt x="3788537" y="6562726"/>
                </a:cubicBezTo>
                <a:cubicBezTo>
                  <a:pt x="3786674" y="6568083"/>
                  <a:pt x="3784866" y="6569271"/>
                  <a:pt x="3776885" y="6566979"/>
                </a:cubicBezTo>
                <a:cubicBezTo>
                  <a:pt x="3768904" y="6564687"/>
                  <a:pt x="3733420" y="6553171"/>
                  <a:pt x="3725078" y="6551072"/>
                </a:cubicBezTo>
                <a:cubicBezTo>
                  <a:pt x="3720239" y="6549857"/>
                  <a:pt x="3717542" y="6549912"/>
                  <a:pt x="3713816" y="6554414"/>
                </a:cubicBezTo>
                <a:cubicBezTo>
                  <a:pt x="3705473" y="6565129"/>
                  <a:pt x="3705890" y="6585785"/>
                  <a:pt x="3711897" y="6603404"/>
                </a:cubicBezTo>
                <a:cubicBezTo>
                  <a:pt x="3714678" y="6611136"/>
                  <a:pt x="3718877" y="6624585"/>
                  <a:pt x="3721657" y="6633146"/>
                </a:cubicBezTo>
                <a:cubicBezTo>
                  <a:pt x="3724438" y="6641706"/>
                  <a:pt x="3719961" y="6642866"/>
                  <a:pt x="3717180" y="6644192"/>
                </a:cubicBezTo>
                <a:cubicBezTo>
                  <a:pt x="3711618" y="6646567"/>
                  <a:pt x="3708838" y="6646567"/>
                  <a:pt x="3705362" y="6639636"/>
                </a:cubicBezTo>
                <a:cubicBezTo>
                  <a:pt x="3701886" y="6632704"/>
                  <a:pt x="3693265" y="6608844"/>
                  <a:pt x="3683560" y="6590231"/>
                </a:cubicBezTo>
                <a:cubicBezTo>
                  <a:pt x="3673855" y="6571618"/>
                  <a:pt x="3663260" y="6563416"/>
                  <a:pt x="3643154" y="6551569"/>
                </a:cubicBezTo>
                <a:lnTo>
                  <a:pt x="3639400" y="6549553"/>
                </a:lnTo>
                <a:lnTo>
                  <a:pt x="3621241" y="6539943"/>
                </a:lnTo>
                <a:cubicBezTo>
                  <a:pt x="3619973" y="6545190"/>
                  <a:pt x="3619044" y="6550512"/>
                  <a:pt x="3618460" y="6555877"/>
                </a:cubicBezTo>
                <a:cubicBezTo>
                  <a:pt x="3618099" y="6559744"/>
                  <a:pt x="3617848" y="6563665"/>
                  <a:pt x="3617848" y="6567669"/>
                </a:cubicBezTo>
                <a:cubicBezTo>
                  <a:pt x="3617865" y="6634181"/>
                  <a:pt x="3672172" y="6688090"/>
                  <a:pt x="3739149" y="6688073"/>
                </a:cubicBezTo>
                <a:cubicBezTo>
                  <a:pt x="3806125" y="6688057"/>
                  <a:pt x="3860410" y="6634126"/>
                  <a:pt x="3860394" y="6567614"/>
                </a:cubicBezTo>
                <a:cubicBezTo>
                  <a:pt x="3860377" y="6501165"/>
                  <a:pt x="3806173" y="6447287"/>
                  <a:pt x="3739260" y="6447210"/>
                </a:cubicBezTo>
                <a:close/>
                <a:moveTo>
                  <a:pt x="3572906" y="6439271"/>
                </a:moveTo>
                <a:cubicBezTo>
                  <a:pt x="3570053" y="6440350"/>
                  <a:pt x="3567614" y="6442509"/>
                  <a:pt x="3566265" y="6445494"/>
                </a:cubicBezTo>
                <a:cubicBezTo>
                  <a:pt x="3566265" y="6445497"/>
                  <a:pt x="3566265" y="6445497"/>
                  <a:pt x="3566265" y="6445497"/>
                </a:cubicBezTo>
                <a:lnTo>
                  <a:pt x="3560981" y="6456543"/>
                </a:lnTo>
                <a:cubicBezTo>
                  <a:pt x="3558317" y="6462514"/>
                  <a:pt x="3560998" y="6469503"/>
                  <a:pt x="3566988" y="6472202"/>
                </a:cubicBezTo>
                <a:lnTo>
                  <a:pt x="3567544" y="6472450"/>
                </a:lnTo>
                <a:cubicBezTo>
                  <a:pt x="3573565" y="6475112"/>
                  <a:pt x="3580623" y="6472447"/>
                  <a:pt x="3583340" y="6466485"/>
                </a:cubicBezTo>
                <a:lnTo>
                  <a:pt x="3588623" y="6455439"/>
                </a:lnTo>
                <a:cubicBezTo>
                  <a:pt x="3591299" y="6449460"/>
                  <a:pt x="3588601" y="6442456"/>
                  <a:pt x="3582589" y="6439781"/>
                </a:cubicBezTo>
                <a:lnTo>
                  <a:pt x="3582033" y="6439532"/>
                </a:lnTo>
                <a:cubicBezTo>
                  <a:pt x="3579027" y="6438194"/>
                  <a:pt x="3575760" y="6438192"/>
                  <a:pt x="3572906" y="6439271"/>
                </a:cubicBezTo>
                <a:close/>
                <a:moveTo>
                  <a:pt x="0" y="0"/>
                </a:moveTo>
                <a:lnTo>
                  <a:pt x="4064400" y="0"/>
                </a:lnTo>
                <a:lnTo>
                  <a:pt x="4064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lIns="633600" tIns="1800000" rIns="540000" bIns="180000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7" name="Friform 26" hidden="1">
            <a:extLst>
              <a:ext uri="{FF2B5EF4-FFF2-40B4-BE49-F238E27FC236}">
                <a16:creationId xmlns:a16="http://schemas.microsoft.com/office/drawing/2014/main" id="{1537666F-9CEC-D825-ADBE-9D45BB58676A}"/>
              </a:ext>
            </a:extLst>
          </p:cNvPr>
          <p:cNvSpPr/>
          <p:nvPr/>
        </p:nvSpPr>
        <p:spPr>
          <a:xfrm>
            <a:off x="11755393" y="6457447"/>
            <a:ext cx="62875" cy="83194"/>
          </a:xfrm>
          <a:custGeom>
            <a:avLst/>
            <a:gdLst>
              <a:gd name="connsiteX0" fmla="*/ 24128 w 215257"/>
              <a:gd name="connsiteY0" fmla="*/ 167750 h 284821"/>
              <a:gd name="connsiteX1" fmla="*/ -245 w 215257"/>
              <a:gd name="connsiteY1" fmla="*/ 215022 h 284821"/>
              <a:gd name="connsiteX2" fmla="*/ -245 w 215257"/>
              <a:gd name="connsiteY2" fmla="*/ 215022 h 284821"/>
              <a:gd name="connsiteX3" fmla="*/ 39646 w 215257"/>
              <a:gd name="connsiteY3" fmla="*/ 235160 h 284821"/>
              <a:gd name="connsiteX4" fmla="*/ 52499 w 215257"/>
              <a:gd name="connsiteY4" fmla="*/ 241684 h 284821"/>
              <a:gd name="connsiteX5" fmla="*/ 140467 w 215257"/>
              <a:gd name="connsiteY5" fmla="*/ 281203 h 284821"/>
              <a:gd name="connsiteX6" fmla="*/ 214060 w 215257"/>
              <a:gd name="connsiteY6" fmla="*/ 167750 h 284821"/>
              <a:gd name="connsiteX7" fmla="*/ 215013 w 215257"/>
              <a:gd name="connsiteY7" fmla="*/ 10145 h 284821"/>
              <a:gd name="connsiteX8" fmla="*/ 215013 w 215257"/>
              <a:gd name="connsiteY8" fmla="*/ -350 h 284821"/>
              <a:gd name="connsiteX9" fmla="*/ 24128 w 215257"/>
              <a:gd name="connsiteY9" fmla="*/ 167750 h 284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5257" h="284821">
                <a:moveTo>
                  <a:pt x="24128" y="167750"/>
                </a:moveTo>
                <a:cubicBezTo>
                  <a:pt x="15007" y="182981"/>
                  <a:pt x="6867" y="198770"/>
                  <a:pt x="-245" y="215022"/>
                </a:cubicBezTo>
                <a:lnTo>
                  <a:pt x="-245" y="215022"/>
                </a:lnTo>
                <a:lnTo>
                  <a:pt x="39646" y="235160"/>
                </a:lnTo>
                <a:lnTo>
                  <a:pt x="52499" y="241684"/>
                </a:lnTo>
                <a:cubicBezTo>
                  <a:pt x="52499" y="241684"/>
                  <a:pt x="119142" y="272789"/>
                  <a:pt x="140467" y="281203"/>
                </a:cubicBezTo>
                <a:cubicBezTo>
                  <a:pt x="190069" y="301152"/>
                  <a:pt x="214060" y="225611"/>
                  <a:pt x="214060" y="167750"/>
                </a:cubicBezTo>
                <a:cubicBezTo>
                  <a:pt x="214060" y="133903"/>
                  <a:pt x="215013" y="24421"/>
                  <a:pt x="215013" y="10145"/>
                </a:cubicBezTo>
                <a:lnTo>
                  <a:pt x="215013" y="-350"/>
                </a:lnTo>
                <a:cubicBezTo>
                  <a:pt x="135231" y="34452"/>
                  <a:pt x="68465" y="93249"/>
                  <a:pt x="24128" y="167750"/>
                </a:cubicBezTo>
                <a:close/>
              </a:path>
            </a:pathLst>
          </a:custGeom>
          <a:solidFill>
            <a:schemeClr val="tx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44437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rsdag 4-d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>
            <a:extLst>
              <a:ext uri="{FF2B5EF4-FFF2-40B4-BE49-F238E27FC236}">
                <a16:creationId xmlns:a16="http://schemas.microsoft.com/office/drawing/2014/main" id="{C2DA8E52-4F47-C1E7-F657-204CFA3926A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609538" y="6438595"/>
            <a:ext cx="378528" cy="249580"/>
            <a:chOff x="2784223" y="578109"/>
            <a:chExt cx="1295921" cy="854459"/>
          </a:xfrm>
          <a:solidFill>
            <a:schemeClr val="tx1"/>
          </a:solidFill>
        </p:grpSpPr>
        <p:sp>
          <p:nvSpPr>
            <p:cNvPr id="13" name="Friform 12">
              <a:extLst>
                <a:ext uri="{FF2B5EF4-FFF2-40B4-BE49-F238E27FC236}">
                  <a16:creationId xmlns:a16="http://schemas.microsoft.com/office/drawing/2014/main" id="{46684627-0DD9-5CA2-7663-F2C571FDAEB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51554" y="578109"/>
              <a:ext cx="101696" cy="119789"/>
            </a:xfrm>
            <a:custGeom>
              <a:avLst/>
              <a:gdLst>
                <a:gd name="connsiteX0" fmla="*/ 23845 w 101696"/>
                <a:gd name="connsiteY0" fmla="*/ 115055 h 119789"/>
                <a:gd name="connsiteX1" fmla="*/ 25750 w 101696"/>
                <a:gd name="connsiteY1" fmla="*/ 115906 h 119789"/>
                <a:gd name="connsiteX2" fmla="*/ 79826 w 101696"/>
                <a:gd name="connsiteY2" fmla="*/ 95484 h 119789"/>
                <a:gd name="connsiteX3" fmla="*/ 97914 w 101696"/>
                <a:gd name="connsiteY3" fmla="*/ 57667 h 119789"/>
                <a:gd name="connsiteX4" fmla="*/ 77255 w 101696"/>
                <a:gd name="connsiteY4" fmla="*/ 4060 h 119789"/>
                <a:gd name="connsiteX5" fmla="*/ 75351 w 101696"/>
                <a:gd name="connsiteY5" fmla="*/ 3209 h 119789"/>
                <a:gd name="connsiteX6" fmla="*/ 21370 w 101696"/>
                <a:gd name="connsiteY6" fmla="*/ 23621 h 119789"/>
                <a:gd name="connsiteX7" fmla="*/ 21370 w 101696"/>
                <a:gd name="connsiteY7" fmla="*/ 23631 h 119789"/>
                <a:gd name="connsiteX8" fmla="*/ 3281 w 101696"/>
                <a:gd name="connsiteY8" fmla="*/ 61448 h 119789"/>
                <a:gd name="connsiteX9" fmla="*/ 23845 w 101696"/>
                <a:gd name="connsiteY9" fmla="*/ 115055 h 119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696" h="119789">
                  <a:moveTo>
                    <a:pt x="23845" y="115055"/>
                  </a:moveTo>
                  <a:lnTo>
                    <a:pt x="25750" y="115906"/>
                  </a:lnTo>
                  <a:cubicBezTo>
                    <a:pt x="46361" y="125020"/>
                    <a:pt x="70524" y="115897"/>
                    <a:pt x="79826" y="95484"/>
                  </a:cubicBezTo>
                  <a:lnTo>
                    <a:pt x="97914" y="57667"/>
                  </a:lnTo>
                  <a:cubicBezTo>
                    <a:pt x="107073" y="37198"/>
                    <a:pt x="97838" y="13221"/>
                    <a:pt x="77255" y="4060"/>
                  </a:cubicBezTo>
                  <a:lnTo>
                    <a:pt x="75351" y="3209"/>
                  </a:lnTo>
                  <a:cubicBezTo>
                    <a:pt x="54768" y="-5952"/>
                    <a:pt x="30605" y="3181"/>
                    <a:pt x="21370" y="23621"/>
                  </a:cubicBezTo>
                  <a:cubicBezTo>
                    <a:pt x="21370" y="23631"/>
                    <a:pt x="21370" y="23631"/>
                    <a:pt x="21370" y="23631"/>
                  </a:cubicBezTo>
                  <a:lnTo>
                    <a:pt x="3281" y="61448"/>
                  </a:lnTo>
                  <a:cubicBezTo>
                    <a:pt x="-5839" y="81889"/>
                    <a:pt x="3338" y="105818"/>
                    <a:pt x="23845" y="115055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4" name="Friform 13">
              <a:extLst>
                <a:ext uri="{FF2B5EF4-FFF2-40B4-BE49-F238E27FC236}">
                  <a16:creationId xmlns:a16="http://schemas.microsoft.com/office/drawing/2014/main" id="{4AE3FDE4-B147-A9CB-FDB6-05A5C76AC3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4223" y="616084"/>
              <a:ext cx="499156" cy="653894"/>
            </a:xfrm>
            <a:custGeom>
              <a:avLst/>
              <a:gdLst>
                <a:gd name="connsiteX0" fmla="*/ 435506 w 499156"/>
                <a:gd name="connsiteY0" fmla="*/ 206512 h 653894"/>
                <a:gd name="connsiteX1" fmla="*/ 431888 w 499156"/>
                <a:gd name="connsiteY1" fmla="*/ 204621 h 653894"/>
                <a:gd name="connsiteX2" fmla="*/ 47834 w 499156"/>
                <a:gd name="connsiteY2" fmla="*/ 6078 h 653894"/>
                <a:gd name="connsiteX3" fmla="*/ 7087 w 499156"/>
                <a:gd name="connsiteY3" fmla="*/ 16667 h 653894"/>
                <a:gd name="connsiteX4" fmla="*/ 13942 w 499156"/>
                <a:gd name="connsiteY4" fmla="*/ 55619 h 653894"/>
                <a:gd name="connsiteX5" fmla="*/ 121808 w 499156"/>
                <a:gd name="connsiteY5" fmla="*/ 127945 h 653894"/>
                <a:gd name="connsiteX6" fmla="*/ 185976 w 499156"/>
                <a:gd name="connsiteY6" fmla="*/ 208592 h 653894"/>
                <a:gd name="connsiteX7" fmla="*/ 287749 w 499156"/>
                <a:gd name="connsiteY7" fmla="*/ 630355 h 653894"/>
                <a:gd name="connsiteX8" fmla="*/ 321928 w 499156"/>
                <a:gd name="connsiteY8" fmla="*/ 652667 h 653894"/>
                <a:gd name="connsiteX9" fmla="*/ 349156 w 499156"/>
                <a:gd name="connsiteY9" fmla="*/ 618348 h 653894"/>
                <a:gd name="connsiteX10" fmla="*/ 335351 w 499156"/>
                <a:gd name="connsiteY10" fmla="*/ 292925 h 653894"/>
                <a:gd name="connsiteX11" fmla="*/ 383525 w 499156"/>
                <a:gd name="connsiteY11" fmla="*/ 263239 h 653894"/>
                <a:gd name="connsiteX12" fmla="*/ 435506 w 499156"/>
                <a:gd name="connsiteY12" fmla="*/ 288766 h 653894"/>
                <a:gd name="connsiteX13" fmla="*/ 476825 w 499156"/>
                <a:gd name="connsiteY13" fmla="*/ 309093 h 653894"/>
                <a:gd name="connsiteX14" fmla="*/ 476825 w 499156"/>
                <a:gd name="connsiteY14" fmla="*/ 309093 h 653894"/>
                <a:gd name="connsiteX15" fmla="*/ 498912 w 499156"/>
                <a:gd name="connsiteY15" fmla="*/ 242344 h 653894"/>
                <a:gd name="connsiteX16" fmla="*/ 498912 w 499156"/>
                <a:gd name="connsiteY16" fmla="*/ 242344 h 653894"/>
                <a:gd name="connsiteX17" fmla="*/ 435506 w 499156"/>
                <a:gd name="connsiteY17" fmla="*/ 206512 h 65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156" h="653894">
                  <a:moveTo>
                    <a:pt x="435506" y="206512"/>
                  </a:moveTo>
                  <a:lnTo>
                    <a:pt x="431888" y="204621"/>
                  </a:lnTo>
                  <a:cubicBezTo>
                    <a:pt x="307552" y="141560"/>
                    <a:pt x="75158" y="19314"/>
                    <a:pt x="47834" y="6078"/>
                  </a:cubicBezTo>
                  <a:cubicBezTo>
                    <a:pt x="22320" y="-6686"/>
                    <a:pt x="16417" y="972"/>
                    <a:pt x="7087" y="16667"/>
                  </a:cubicBezTo>
                  <a:cubicBezTo>
                    <a:pt x="-2243" y="32361"/>
                    <a:pt x="-5290" y="41815"/>
                    <a:pt x="13942" y="55619"/>
                  </a:cubicBezTo>
                  <a:cubicBezTo>
                    <a:pt x="26509" y="64601"/>
                    <a:pt x="83821" y="99677"/>
                    <a:pt x="121808" y="127945"/>
                  </a:cubicBezTo>
                  <a:cubicBezTo>
                    <a:pt x="150369" y="149502"/>
                    <a:pt x="178930" y="178621"/>
                    <a:pt x="185976" y="208592"/>
                  </a:cubicBezTo>
                  <a:lnTo>
                    <a:pt x="287749" y="630355"/>
                  </a:lnTo>
                  <a:cubicBezTo>
                    <a:pt x="294033" y="655409"/>
                    <a:pt x="308028" y="654653"/>
                    <a:pt x="321928" y="652667"/>
                  </a:cubicBezTo>
                  <a:cubicBezTo>
                    <a:pt x="335827" y="650682"/>
                    <a:pt x="350489" y="649169"/>
                    <a:pt x="349156" y="618348"/>
                  </a:cubicBezTo>
                  <a:lnTo>
                    <a:pt x="335351" y="292925"/>
                  </a:lnTo>
                  <a:cubicBezTo>
                    <a:pt x="333923" y="262009"/>
                    <a:pt x="355725" y="248773"/>
                    <a:pt x="383525" y="263239"/>
                  </a:cubicBezTo>
                  <a:lnTo>
                    <a:pt x="435506" y="288766"/>
                  </a:lnTo>
                  <a:lnTo>
                    <a:pt x="476825" y="309093"/>
                  </a:lnTo>
                  <a:lnTo>
                    <a:pt x="476825" y="309093"/>
                  </a:lnTo>
                  <a:cubicBezTo>
                    <a:pt x="482242" y="286251"/>
                    <a:pt x="489630" y="263919"/>
                    <a:pt x="498912" y="242344"/>
                  </a:cubicBezTo>
                  <a:lnTo>
                    <a:pt x="498912" y="242344"/>
                  </a:lnTo>
                  <a:cubicBezTo>
                    <a:pt x="482727" y="232701"/>
                    <a:pt x="455214" y="216534"/>
                    <a:pt x="435506" y="206512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Friform 14">
              <a:extLst>
                <a:ext uri="{FF2B5EF4-FFF2-40B4-BE49-F238E27FC236}">
                  <a16:creationId xmlns:a16="http://schemas.microsoft.com/office/drawing/2014/main" id="{6E7445CC-B82E-A1B3-ABA2-2BCFFE1D91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9772" y="607952"/>
              <a:ext cx="830372" cy="824616"/>
            </a:xfrm>
            <a:custGeom>
              <a:avLst/>
              <a:gdLst>
                <a:gd name="connsiteX0" fmla="*/ 415418 w 830372"/>
                <a:gd name="connsiteY0" fmla="*/ -350 h 824616"/>
                <a:gd name="connsiteX1" fmla="*/ 308789 w 830372"/>
                <a:gd name="connsiteY1" fmla="*/ 13359 h 824616"/>
                <a:gd name="connsiteX2" fmla="*/ 309265 w 830372"/>
                <a:gd name="connsiteY2" fmla="*/ 23948 h 824616"/>
                <a:gd name="connsiteX3" fmla="*/ 319832 w 830372"/>
                <a:gd name="connsiteY3" fmla="*/ 179284 h 824616"/>
                <a:gd name="connsiteX4" fmla="*/ 347537 w 830372"/>
                <a:gd name="connsiteY4" fmla="*/ 251422 h 824616"/>
                <a:gd name="connsiteX5" fmla="*/ 409801 w 830372"/>
                <a:gd name="connsiteY5" fmla="*/ 292738 h 824616"/>
                <a:gd name="connsiteX6" fmla="*/ 564603 w 830372"/>
                <a:gd name="connsiteY6" fmla="*/ 355799 h 824616"/>
                <a:gd name="connsiteX7" fmla="*/ 584120 w 830372"/>
                <a:gd name="connsiteY7" fmla="*/ 395129 h 824616"/>
                <a:gd name="connsiteX8" fmla="*/ 544229 w 830372"/>
                <a:gd name="connsiteY8" fmla="*/ 409689 h 824616"/>
                <a:gd name="connsiteX9" fmla="*/ 366863 w 830372"/>
                <a:gd name="connsiteY9" fmla="*/ 355231 h 824616"/>
                <a:gd name="connsiteX10" fmla="*/ 328306 w 830372"/>
                <a:gd name="connsiteY10" fmla="*/ 366671 h 824616"/>
                <a:gd name="connsiteX11" fmla="*/ 321737 w 830372"/>
                <a:gd name="connsiteY11" fmla="*/ 534393 h 824616"/>
                <a:gd name="connsiteX12" fmla="*/ 355153 w 830372"/>
                <a:gd name="connsiteY12" fmla="*/ 636218 h 824616"/>
                <a:gd name="connsiteX13" fmla="*/ 339825 w 830372"/>
                <a:gd name="connsiteY13" fmla="*/ 674035 h 824616"/>
                <a:gd name="connsiteX14" fmla="*/ 299363 w 830372"/>
                <a:gd name="connsiteY14" fmla="*/ 658436 h 824616"/>
                <a:gd name="connsiteX15" fmla="*/ 224723 w 830372"/>
                <a:gd name="connsiteY15" fmla="*/ 489295 h 824616"/>
                <a:gd name="connsiteX16" fmla="*/ 86391 w 830372"/>
                <a:gd name="connsiteY16" fmla="*/ 356933 h 824616"/>
                <a:gd name="connsiteX17" fmla="*/ 86391 w 830372"/>
                <a:gd name="connsiteY17" fmla="*/ 356933 h 824616"/>
                <a:gd name="connsiteX18" fmla="*/ 73539 w 830372"/>
                <a:gd name="connsiteY18" fmla="*/ 350032 h 824616"/>
                <a:gd name="connsiteX19" fmla="*/ 11370 w 830372"/>
                <a:gd name="connsiteY19" fmla="*/ 317130 h 824616"/>
                <a:gd name="connsiteX20" fmla="*/ 1850 w 830372"/>
                <a:gd name="connsiteY20" fmla="*/ 371682 h 824616"/>
                <a:gd name="connsiteX21" fmla="*/ -245 w 830372"/>
                <a:gd name="connsiteY21" fmla="*/ 412053 h 824616"/>
                <a:gd name="connsiteX22" fmla="*/ 415037 w 830372"/>
                <a:gd name="connsiteY22" fmla="*/ 824267 h 824616"/>
                <a:gd name="connsiteX23" fmla="*/ 830128 w 830372"/>
                <a:gd name="connsiteY23" fmla="*/ 411864 h 824616"/>
                <a:gd name="connsiteX24" fmla="*/ 415418 w 830372"/>
                <a:gd name="connsiteY24" fmla="*/ -350 h 824616"/>
                <a:gd name="connsiteX25" fmla="*/ 482061 w 830372"/>
                <a:gd name="connsiteY25" fmla="*/ 184862 h 824616"/>
                <a:gd name="connsiteX26" fmla="*/ 454070 w 830372"/>
                <a:gd name="connsiteY26" fmla="*/ 213226 h 824616"/>
                <a:gd name="connsiteX27" fmla="*/ 398947 w 830372"/>
                <a:gd name="connsiteY27" fmla="*/ 215117 h 824616"/>
                <a:gd name="connsiteX28" fmla="*/ 397519 w 830372"/>
                <a:gd name="connsiteY28" fmla="*/ 213793 h 824616"/>
                <a:gd name="connsiteX29" fmla="*/ 395615 w 830372"/>
                <a:gd name="connsiteY29" fmla="*/ 159052 h 824616"/>
                <a:gd name="connsiteX30" fmla="*/ 423605 w 830372"/>
                <a:gd name="connsiteY30" fmla="*/ 130688 h 824616"/>
                <a:gd name="connsiteX31" fmla="*/ 478728 w 830372"/>
                <a:gd name="connsiteY31" fmla="*/ 128797 h 824616"/>
                <a:gd name="connsiteX32" fmla="*/ 480156 w 830372"/>
                <a:gd name="connsiteY32" fmla="*/ 130216 h 824616"/>
                <a:gd name="connsiteX33" fmla="*/ 482451 w 830372"/>
                <a:gd name="connsiteY33" fmla="*/ 184853 h 824616"/>
                <a:gd name="connsiteX34" fmla="*/ 482441 w 830372"/>
                <a:gd name="connsiteY34" fmla="*/ 184862 h 824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30372" h="824616">
                  <a:moveTo>
                    <a:pt x="415418" y="-350"/>
                  </a:moveTo>
                  <a:cubicBezTo>
                    <a:pt x="379430" y="-350"/>
                    <a:pt x="343595" y="4263"/>
                    <a:pt x="308789" y="13359"/>
                  </a:cubicBezTo>
                  <a:cubicBezTo>
                    <a:pt x="308789" y="16857"/>
                    <a:pt x="308789" y="20450"/>
                    <a:pt x="309265" y="23948"/>
                  </a:cubicBezTo>
                  <a:cubicBezTo>
                    <a:pt x="310693" y="72922"/>
                    <a:pt x="315262" y="143925"/>
                    <a:pt x="319832" y="179284"/>
                  </a:cubicBezTo>
                  <a:cubicBezTo>
                    <a:pt x="323260" y="205378"/>
                    <a:pt x="328210" y="229109"/>
                    <a:pt x="347537" y="251422"/>
                  </a:cubicBezTo>
                  <a:cubicBezTo>
                    <a:pt x="363912" y="270330"/>
                    <a:pt x="381430" y="279785"/>
                    <a:pt x="409801" y="292738"/>
                  </a:cubicBezTo>
                  <a:cubicBezTo>
                    <a:pt x="438171" y="305690"/>
                    <a:pt x="536422" y="344548"/>
                    <a:pt x="564603" y="355799"/>
                  </a:cubicBezTo>
                  <a:cubicBezTo>
                    <a:pt x="592783" y="367050"/>
                    <a:pt x="590498" y="376788"/>
                    <a:pt x="584120" y="395129"/>
                  </a:cubicBezTo>
                  <a:cubicBezTo>
                    <a:pt x="577741" y="413471"/>
                    <a:pt x="571553" y="417536"/>
                    <a:pt x="544229" y="409689"/>
                  </a:cubicBezTo>
                  <a:cubicBezTo>
                    <a:pt x="516905" y="401842"/>
                    <a:pt x="395425" y="362417"/>
                    <a:pt x="366863" y="355231"/>
                  </a:cubicBezTo>
                  <a:cubicBezTo>
                    <a:pt x="350298" y="351072"/>
                    <a:pt x="341063" y="351261"/>
                    <a:pt x="328306" y="366671"/>
                  </a:cubicBezTo>
                  <a:cubicBezTo>
                    <a:pt x="299744" y="403355"/>
                    <a:pt x="301172" y="474074"/>
                    <a:pt x="321737" y="534393"/>
                  </a:cubicBezTo>
                  <a:cubicBezTo>
                    <a:pt x="331257" y="560866"/>
                    <a:pt x="345633" y="606909"/>
                    <a:pt x="355153" y="636218"/>
                  </a:cubicBezTo>
                  <a:cubicBezTo>
                    <a:pt x="364673" y="665526"/>
                    <a:pt x="349346" y="669497"/>
                    <a:pt x="339825" y="674035"/>
                  </a:cubicBezTo>
                  <a:cubicBezTo>
                    <a:pt x="320784" y="682166"/>
                    <a:pt x="311264" y="682166"/>
                    <a:pt x="299363" y="658436"/>
                  </a:cubicBezTo>
                  <a:cubicBezTo>
                    <a:pt x="287463" y="634705"/>
                    <a:pt x="257950" y="553019"/>
                    <a:pt x="224723" y="489295"/>
                  </a:cubicBezTo>
                  <a:cubicBezTo>
                    <a:pt x="191497" y="425573"/>
                    <a:pt x="155224" y="397493"/>
                    <a:pt x="86391" y="356933"/>
                  </a:cubicBezTo>
                  <a:lnTo>
                    <a:pt x="86391" y="356933"/>
                  </a:lnTo>
                  <a:lnTo>
                    <a:pt x="73539" y="350032"/>
                  </a:lnTo>
                  <a:lnTo>
                    <a:pt x="11370" y="317130"/>
                  </a:lnTo>
                  <a:cubicBezTo>
                    <a:pt x="7029" y="335093"/>
                    <a:pt x="3849" y="353312"/>
                    <a:pt x="1850" y="371682"/>
                  </a:cubicBezTo>
                  <a:cubicBezTo>
                    <a:pt x="612" y="384919"/>
                    <a:pt x="-245" y="398344"/>
                    <a:pt x="-245" y="412053"/>
                  </a:cubicBezTo>
                  <a:cubicBezTo>
                    <a:pt x="-187" y="639763"/>
                    <a:pt x="185737" y="824323"/>
                    <a:pt x="415037" y="824267"/>
                  </a:cubicBezTo>
                  <a:cubicBezTo>
                    <a:pt x="644336" y="824210"/>
                    <a:pt x="830184" y="639574"/>
                    <a:pt x="830128" y="411864"/>
                  </a:cubicBezTo>
                  <a:cubicBezTo>
                    <a:pt x="830070" y="184371"/>
                    <a:pt x="644498" y="-85"/>
                    <a:pt x="415418" y="-350"/>
                  </a:cubicBezTo>
                  <a:close/>
                  <a:moveTo>
                    <a:pt x="482061" y="184862"/>
                  </a:moveTo>
                  <a:lnTo>
                    <a:pt x="454070" y="213226"/>
                  </a:lnTo>
                  <a:cubicBezTo>
                    <a:pt x="439371" y="228844"/>
                    <a:pt x="414703" y="229696"/>
                    <a:pt x="398947" y="215117"/>
                  </a:cubicBezTo>
                  <a:lnTo>
                    <a:pt x="397519" y="213793"/>
                  </a:lnTo>
                  <a:cubicBezTo>
                    <a:pt x="381896" y="199148"/>
                    <a:pt x="381039" y="174737"/>
                    <a:pt x="395615" y="159052"/>
                  </a:cubicBezTo>
                  <a:lnTo>
                    <a:pt x="423605" y="130688"/>
                  </a:lnTo>
                  <a:cubicBezTo>
                    <a:pt x="438352" y="115174"/>
                    <a:pt x="462934" y="114323"/>
                    <a:pt x="478728" y="128797"/>
                  </a:cubicBezTo>
                  <a:lnTo>
                    <a:pt x="480156" y="130216"/>
                  </a:lnTo>
                  <a:cubicBezTo>
                    <a:pt x="495979" y="144672"/>
                    <a:pt x="497008" y="169140"/>
                    <a:pt x="482451" y="184853"/>
                  </a:cubicBezTo>
                  <a:cubicBezTo>
                    <a:pt x="482451" y="184853"/>
                    <a:pt x="482441" y="184862"/>
                    <a:pt x="482441" y="184862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6" name="Friform 15">
              <a:extLst>
                <a:ext uri="{FF2B5EF4-FFF2-40B4-BE49-F238E27FC236}">
                  <a16:creationId xmlns:a16="http://schemas.microsoft.com/office/drawing/2014/main" id="{C71E46B8-8ED0-828C-316A-690B7EE1FD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570" y="642650"/>
              <a:ext cx="215257" cy="284821"/>
            </a:xfrm>
            <a:custGeom>
              <a:avLst/>
              <a:gdLst>
                <a:gd name="connsiteX0" fmla="*/ 24128 w 215257"/>
                <a:gd name="connsiteY0" fmla="*/ 167750 h 284821"/>
                <a:gd name="connsiteX1" fmla="*/ -245 w 215257"/>
                <a:gd name="connsiteY1" fmla="*/ 215022 h 284821"/>
                <a:gd name="connsiteX2" fmla="*/ -245 w 215257"/>
                <a:gd name="connsiteY2" fmla="*/ 215022 h 284821"/>
                <a:gd name="connsiteX3" fmla="*/ 39646 w 215257"/>
                <a:gd name="connsiteY3" fmla="*/ 235160 h 284821"/>
                <a:gd name="connsiteX4" fmla="*/ 52499 w 215257"/>
                <a:gd name="connsiteY4" fmla="*/ 241684 h 284821"/>
                <a:gd name="connsiteX5" fmla="*/ 140467 w 215257"/>
                <a:gd name="connsiteY5" fmla="*/ 281203 h 284821"/>
                <a:gd name="connsiteX6" fmla="*/ 214060 w 215257"/>
                <a:gd name="connsiteY6" fmla="*/ 167750 h 284821"/>
                <a:gd name="connsiteX7" fmla="*/ 215013 w 215257"/>
                <a:gd name="connsiteY7" fmla="*/ 10145 h 284821"/>
                <a:gd name="connsiteX8" fmla="*/ 215013 w 215257"/>
                <a:gd name="connsiteY8" fmla="*/ -350 h 284821"/>
                <a:gd name="connsiteX9" fmla="*/ 24128 w 215257"/>
                <a:gd name="connsiteY9" fmla="*/ 167750 h 28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257" h="284821">
                  <a:moveTo>
                    <a:pt x="24128" y="167750"/>
                  </a:moveTo>
                  <a:cubicBezTo>
                    <a:pt x="15007" y="182981"/>
                    <a:pt x="6867" y="198770"/>
                    <a:pt x="-245" y="215022"/>
                  </a:cubicBezTo>
                  <a:lnTo>
                    <a:pt x="-245" y="215022"/>
                  </a:lnTo>
                  <a:lnTo>
                    <a:pt x="39646" y="235160"/>
                  </a:lnTo>
                  <a:lnTo>
                    <a:pt x="52499" y="241684"/>
                  </a:lnTo>
                  <a:cubicBezTo>
                    <a:pt x="52499" y="241684"/>
                    <a:pt x="119142" y="272789"/>
                    <a:pt x="140467" y="281203"/>
                  </a:cubicBezTo>
                  <a:cubicBezTo>
                    <a:pt x="190069" y="301152"/>
                    <a:pt x="214060" y="225611"/>
                    <a:pt x="214060" y="167750"/>
                  </a:cubicBezTo>
                  <a:cubicBezTo>
                    <a:pt x="214060" y="133903"/>
                    <a:pt x="215013" y="24421"/>
                    <a:pt x="215013" y="10145"/>
                  </a:cubicBezTo>
                  <a:lnTo>
                    <a:pt x="215013" y="-350"/>
                  </a:lnTo>
                  <a:cubicBezTo>
                    <a:pt x="135231" y="34452"/>
                    <a:pt x="68465" y="93249"/>
                    <a:pt x="24128" y="167750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7" name="Friform 16">
              <a:extLst>
                <a:ext uri="{FF2B5EF4-FFF2-40B4-BE49-F238E27FC236}">
                  <a16:creationId xmlns:a16="http://schemas.microsoft.com/office/drawing/2014/main" id="{8133C27C-878A-6023-2D28-AB4A8E63D1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665" y="858022"/>
              <a:ext cx="9520" cy="9454"/>
            </a:xfrm>
            <a:custGeom>
              <a:avLst/>
              <a:gdLst>
                <a:gd name="connsiteX0" fmla="*/ 0 w 9520"/>
                <a:gd name="connsiteY0" fmla="*/ 0 h 9454"/>
                <a:gd name="connsiteX1" fmla="*/ 0 w 9520"/>
                <a:gd name="connsiteY1" fmla="*/ 0 h 9454"/>
                <a:gd name="connsiteX2" fmla="*/ 0 w 9520"/>
                <a:gd name="connsiteY2" fmla="*/ 0 h 9454"/>
                <a:gd name="connsiteX3" fmla="*/ 0 w 9520"/>
                <a:gd name="connsiteY3" fmla="*/ 0 h 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0" h="945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8" name="Friform 17">
              <a:extLst>
                <a:ext uri="{FF2B5EF4-FFF2-40B4-BE49-F238E27FC236}">
                  <a16:creationId xmlns:a16="http://schemas.microsoft.com/office/drawing/2014/main" id="{175F7275-8601-9822-29FE-19C1B68011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61292" y="925243"/>
              <a:ext cx="190" cy="94"/>
            </a:xfrm>
            <a:custGeom>
              <a:avLst/>
              <a:gdLst>
                <a:gd name="connsiteX0" fmla="*/ 0 w 190"/>
                <a:gd name="connsiteY0" fmla="*/ 0 h 94"/>
                <a:gd name="connsiteX1" fmla="*/ 0 w 190"/>
                <a:gd name="connsiteY1" fmla="*/ 0 h 94"/>
                <a:gd name="connsiteX2" fmla="*/ 190 w 190"/>
                <a:gd name="connsiteY2" fmla="*/ 95 h 94"/>
                <a:gd name="connsiteX3" fmla="*/ 190 w 190"/>
                <a:gd name="connsiteY3" fmla="*/ 95 h 94"/>
                <a:gd name="connsiteX4" fmla="*/ 0 w 190"/>
                <a:gd name="connsiteY4" fmla="*/ 0 h 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" h="94">
                  <a:moveTo>
                    <a:pt x="0" y="0"/>
                  </a:moveTo>
                  <a:lnTo>
                    <a:pt x="0" y="0"/>
                  </a:lnTo>
                  <a:lnTo>
                    <a:pt x="190" y="95"/>
                  </a:lnTo>
                  <a:lnTo>
                    <a:pt x="19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9" name="Friform 18">
              <a:extLst>
                <a:ext uri="{FF2B5EF4-FFF2-40B4-BE49-F238E27FC236}">
                  <a16:creationId xmlns:a16="http://schemas.microsoft.com/office/drawing/2014/main" id="{A0A81AA8-63CA-4F32-BAE1-28A6A74382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61483" y="924865"/>
              <a:ext cx="9520" cy="9454"/>
            </a:xfrm>
            <a:custGeom>
              <a:avLst/>
              <a:gdLst>
                <a:gd name="connsiteX0" fmla="*/ -245 w 9520"/>
                <a:gd name="connsiteY0" fmla="*/ -350 h 9454"/>
                <a:gd name="connsiteX1" fmla="*/ -245 w 9520"/>
                <a:gd name="connsiteY1" fmla="*/ -350 h 9454"/>
                <a:gd name="connsiteX2" fmla="*/ -245 w 9520"/>
                <a:gd name="connsiteY2" fmla="*/ -350 h 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0" h="9454">
                  <a:moveTo>
                    <a:pt x="-245" y="-350"/>
                  </a:moveTo>
                  <a:lnTo>
                    <a:pt x="-245" y="-350"/>
                  </a:lnTo>
                  <a:lnTo>
                    <a:pt x="-245" y="-35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0" name="Friform 19">
              <a:extLst>
                <a:ext uri="{FF2B5EF4-FFF2-40B4-BE49-F238E27FC236}">
                  <a16:creationId xmlns:a16="http://schemas.microsoft.com/office/drawing/2014/main" id="{639BE2D3-416D-A086-B754-DCCA5DAB45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665" y="858022"/>
              <a:ext cx="9520" cy="9454"/>
            </a:xfrm>
            <a:custGeom>
              <a:avLst/>
              <a:gdLst>
                <a:gd name="connsiteX0" fmla="*/ -245 w 9520"/>
                <a:gd name="connsiteY0" fmla="*/ -350 h 9454"/>
                <a:gd name="connsiteX1" fmla="*/ -245 w 9520"/>
                <a:gd name="connsiteY1" fmla="*/ -350 h 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0" h="9454">
                  <a:moveTo>
                    <a:pt x="-245" y="-350"/>
                  </a:moveTo>
                  <a:lnTo>
                    <a:pt x="-245" y="-35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74E8FDE0-6BD2-96BB-5733-B84169197D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4" y="665163"/>
            <a:ext cx="2413000" cy="808261"/>
          </a:xfrm>
        </p:spPr>
        <p:txBody>
          <a:bodyPr anchor="t" anchorCtr="0">
            <a:normAutofit/>
          </a:bodyPr>
          <a:lstStyle>
            <a:lvl1pPr>
              <a:defRPr sz="1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D592EA8-0C5D-53A9-154A-4E9EF564EB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2586AF9A-7363-BC47-BAA9-734A34EB7F32}" type="datetime1">
              <a:rPr lang="nb-NO" smtClean="0"/>
              <a:t>16.09.2026</a:t>
            </a:fld>
            <a:endParaRPr lang="nn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E18A57A-61A1-4191-3409-2A3D544FC4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4D17C69-472D-51D9-6CF1-0DE6DC3725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1670A82E-6091-4B79-BDC9-9FEC8E0D8D32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B2EF53D-0409-83F0-67CA-E7DA225005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3"/>
          </p:nvPr>
        </p:nvSpPr>
        <p:spPr>
          <a:xfrm>
            <a:off x="0" y="1440000"/>
            <a:ext cx="3046413" cy="5418000"/>
          </a:xfrm>
        </p:spPr>
        <p:txBody>
          <a:bodyPr lIns="633600" tIns="360000" rIns="540000" bIns="180000"/>
          <a:lstStyle>
            <a:lvl1pPr marL="0" indent="0">
              <a:buNone/>
              <a:defRPr b="1"/>
            </a:lvl1pPr>
            <a:lvl2pPr marL="180000">
              <a:defRPr sz="1800"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AA4D0EE7-BAEF-546C-5EB6-8CFB41EF9D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4"/>
          </p:nvPr>
        </p:nvSpPr>
        <p:spPr>
          <a:xfrm>
            <a:off x="3046414" y="0"/>
            <a:ext cx="3055936" cy="6858000"/>
          </a:xfrm>
        </p:spPr>
        <p:txBody>
          <a:bodyPr lIns="633600" tIns="1800000" rIns="540000" bIns="180000"/>
          <a:lstStyle>
            <a:lvl1pPr marL="0" indent="0">
              <a:buNone/>
              <a:defRPr b="1"/>
            </a:lvl1pPr>
            <a:lvl2pPr marL="180000">
              <a:defRPr sz="1800"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10CDC104-43F6-94FE-4FED-D21EBBFB5A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5"/>
          </p:nvPr>
        </p:nvSpPr>
        <p:spPr>
          <a:xfrm>
            <a:off x="6102350" y="0"/>
            <a:ext cx="3025775" cy="6858000"/>
          </a:xfrm>
        </p:spPr>
        <p:txBody>
          <a:bodyPr lIns="633600" tIns="1800000" rIns="540000" bIns="180000"/>
          <a:lstStyle>
            <a:lvl1pPr marL="0" indent="0">
              <a:buNone/>
              <a:defRPr b="1"/>
            </a:lvl1pPr>
            <a:lvl2pPr marL="180000">
              <a:defRPr sz="1800"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22" name="Plassholder for tekst 21">
            <a:extLst>
              <a:ext uri="{FF2B5EF4-FFF2-40B4-BE49-F238E27FC236}">
                <a16:creationId xmlns:a16="http://schemas.microsoft.com/office/drawing/2014/main" id="{7EEE449C-E846-21AF-58F2-2D043D1D4A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6"/>
          </p:nvPr>
        </p:nvSpPr>
        <p:spPr>
          <a:xfrm>
            <a:off x="9128125" y="0"/>
            <a:ext cx="3063875" cy="6858000"/>
          </a:xfrm>
          <a:custGeom>
            <a:avLst/>
            <a:gdLst>
              <a:gd name="connsiteX0" fmla="*/ 2757228 w 3063875"/>
              <a:gd name="connsiteY0" fmla="*/ 6481758 h 6858000"/>
              <a:gd name="connsiteX1" fmla="*/ 2757645 w 3063875"/>
              <a:gd name="connsiteY1" fmla="*/ 6482172 h 6858000"/>
              <a:gd name="connsiteX2" fmla="*/ 2758315 w 3063875"/>
              <a:gd name="connsiteY2" fmla="*/ 6498131 h 6858000"/>
              <a:gd name="connsiteX3" fmla="*/ 2758312 w 3063875"/>
              <a:gd name="connsiteY3" fmla="*/ 6498134 h 6858000"/>
              <a:gd name="connsiteX4" fmla="*/ 2758201 w 3063875"/>
              <a:gd name="connsiteY4" fmla="*/ 6498134 h 6858000"/>
              <a:gd name="connsiteX5" fmla="*/ 2750025 w 3063875"/>
              <a:gd name="connsiteY5" fmla="*/ 6506419 h 6858000"/>
              <a:gd name="connsiteX6" fmla="*/ 2733924 w 3063875"/>
              <a:gd name="connsiteY6" fmla="*/ 6506971 h 6858000"/>
              <a:gd name="connsiteX7" fmla="*/ 2733507 w 3063875"/>
              <a:gd name="connsiteY7" fmla="*/ 6506584 h 6858000"/>
              <a:gd name="connsiteX8" fmla="*/ 2732951 w 3063875"/>
              <a:gd name="connsiteY8" fmla="*/ 6490595 h 6858000"/>
              <a:gd name="connsiteX9" fmla="*/ 2741127 w 3063875"/>
              <a:gd name="connsiteY9" fmla="*/ 6482310 h 6858000"/>
              <a:gd name="connsiteX10" fmla="*/ 2757228 w 3063875"/>
              <a:gd name="connsiteY10" fmla="*/ 6481758 h 6858000"/>
              <a:gd name="connsiteX11" fmla="*/ 2690072 w 3063875"/>
              <a:gd name="connsiteY11" fmla="*/ 6457345 h 6858000"/>
              <a:gd name="connsiteX12" fmla="*/ 2634316 w 3063875"/>
              <a:gd name="connsiteY12" fmla="*/ 6506446 h 6858000"/>
              <a:gd name="connsiteX13" fmla="*/ 2627196 w 3063875"/>
              <a:gd name="connsiteY13" fmla="*/ 6520254 h 6858000"/>
              <a:gd name="connsiteX14" fmla="*/ 2638848 w 3063875"/>
              <a:gd name="connsiteY14" fmla="*/ 6526136 h 6858000"/>
              <a:gd name="connsiteX15" fmla="*/ 2642603 w 3063875"/>
              <a:gd name="connsiteY15" fmla="*/ 6528041 h 6858000"/>
              <a:gd name="connsiteX16" fmla="*/ 2668297 w 3063875"/>
              <a:gd name="connsiteY16" fmla="*/ 6539584 h 6858000"/>
              <a:gd name="connsiteX17" fmla="*/ 2689793 w 3063875"/>
              <a:gd name="connsiteY17" fmla="*/ 6506446 h 6858000"/>
              <a:gd name="connsiteX18" fmla="*/ 2690072 w 3063875"/>
              <a:gd name="connsiteY18" fmla="*/ 6460411 h 6858000"/>
              <a:gd name="connsiteX19" fmla="*/ 2487660 w 3063875"/>
              <a:gd name="connsiteY19" fmla="*/ 6446717 h 6858000"/>
              <a:gd name="connsiteX20" fmla="*/ 2483482 w 3063875"/>
              <a:gd name="connsiteY20" fmla="*/ 6451381 h 6858000"/>
              <a:gd name="connsiteX21" fmla="*/ 2485484 w 3063875"/>
              <a:gd name="connsiteY21" fmla="*/ 6462758 h 6858000"/>
              <a:gd name="connsiteX22" fmla="*/ 2516991 w 3063875"/>
              <a:gd name="connsiteY22" fmla="*/ 6483884 h 6858000"/>
              <a:gd name="connsiteX23" fmla="*/ 2535734 w 3063875"/>
              <a:gd name="connsiteY23" fmla="*/ 6507440 h 6858000"/>
              <a:gd name="connsiteX24" fmla="*/ 2565461 w 3063875"/>
              <a:gd name="connsiteY24" fmla="*/ 6630634 h 6858000"/>
              <a:gd name="connsiteX25" fmla="*/ 2575444 w 3063875"/>
              <a:gd name="connsiteY25" fmla="*/ 6637151 h 6858000"/>
              <a:gd name="connsiteX26" fmla="*/ 2583397 w 3063875"/>
              <a:gd name="connsiteY26" fmla="*/ 6627127 h 6858000"/>
              <a:gd name="connsiteX27" fmla="*/ 2579365 w 3063875"/>
              <a:gd name="connsiteY27" fmla="*/ 6532073 h 6858000"/>
              <a:gd name="connsiteX28" fmla="*/ 2593436 w 3063875"/>
              <a:gd name="connsiteY28" fmla="*/ 6523402 h 6858000"/>
              <a:gd name="connsiteX29" fmla="*/ 2608619 w 3063875"/>
              <a:gd name="connsiteY29" fmla="*/ 6530858 h 6858000"/>
              <a:gd name="connsiteX30" fmla="*/ 2620688 w 3063875"/>
              <a:gd name="connsiteY30" fmla="*/ 6536796 h 6858000"/>
              <a:gd name="connsiteX31" fmla="*/ 2627140 w 3063875"/>
              <a:gd name="connsiteY31" fmla="*/ 6517299 h 6858000"/>
              <a:gd name="connsiteX32" fmla="*/ 2608619 w 3063875"/>
              <a:gd name="connsiteY32" fmla="*/ 6506833 h 6858000"/>
              <a:gd name="connsiteX33" fmla="*/ 2607563 w 3063875"/>
              <a:gd name="connsiteY33" fmla="*/ 6506280 h 6858000"/>
              <a:gd name="connsiteX34" fmla="*/ 2495384 w 3063875"/>
              <a:gd name="connsiteY34" fmla="*/ 6448288 h 6858000"/>
              <a:gd name="connsiteX35" fmla="*/ 2487660 w 3063875"/>
              <a:gd name="connsiteY35" fmla="*/ 6446717 h 6858000"/>
              <a:gd name="connsiteX36" fmla="*/ 2738735 w 3063875"/>
              <a:gd name="connsiteY36" fmla="*/ 6444035 h 6858000"/>
              <a:gd name="connsiteX37" fmla="*/ 2707590 w 3063875"/>
              <a:gd name="connsiteY37" fmla="*/ 6448039 h 6858000"/>
              <a:gd name="connsiteX38" fmla="*/ 2707729 w 3063875"/>
              <a:gd name="connsiteY38" fmla="*/ 6451132 h 6858000"/>
              <a:gd name="connsiteX39" fmla="*/ 2710815 w 3063875"/>
              <a:gd name="connsiteY39" fmla="*/ 6496505 h 6858000"/>
              <a:gd name="connsiteX40" fmla="*/ 2718908 w 3063875"/>
              <a:gd name="connsiteY40" fmla="*/ 6517575 h 6858000"/>
              <a:gd name="connsiteX41" fmla="*/ 2737095 w 3063875"/>
              <a:gd name="connsiteY41" fmla="*/ 6529643 h 6858000"/>
              <a:gd name="connsiteX42" fmla="*/ 2782311 w 3063875"/>
              <a:gd name="connsiteY42" fmla="*/ 6548063 h 6858000"/>
              <a:gd name="connsiteX43" fmla="*/ 2788012 w 3063875"/>
              <a:gd name="connsiteY43" fmla="*/ 6559551 h 6858000"/>
              <a:gd name="connsiteX44" fmla="*/ 2776360 w 3063875"/>
              <a:gd name="connsiteY44" fmla="*/ 6563804 h 6858000"/>
              <a:gd name="connsiteX45" fmla="*/ 2724553 w 3063875"/>
              <a:gd name="connsiteY45" fmla="*/ 6547897 h 6858000"/>
              <a:gd name="connsiteX46" fmla="*/ 2713291 w 3063875"/>
              <a:gd name="connsiteY46" fmla="*/ 6551239 h 6858000"/>
              <a:gd name="connsiteX47" fmla="*/ 2711372 w 3063875"/>
              <a:gd name="connsiteY47" fmla="*/ 6600229 h 6858000"/>
              <a:gd name="connsiteX48" fmla="*/ 2721132 w 3063875"/>
              <a:gd name="connsiteY48" fmla="*/ 6629971 h 6858000"/>
              <a:gd name="connsiteX49" fmla="*/ 2716655 w 3063875"/>
              <a:gd name="connsiteY49" fmla="*/ 6641017 h 6858000"/>
              <a:gd name="connsiteX50" fmla="*/ 2704837 w 3063875"/>
              <a:gd name="connsiteY50" fmla="*/ 6636461 h 6858000"/>
              <a:gd name="connsiteX51" fmla="*/ 2683035 w 3063875"/>
              <a:gd name="connsiteY51" fmla="*/ 6587056 h 6858000"/>
              <a:gd name="connsiteX52" fmla="*/ 2642629 w 3063875"/>
              <a:gd name="connsiteY52" fmla="*/ 6548394 h 6858000"/>
              <a:gd name="connsiteX53" fmla="*/ 2638875 w 3063875"/>
              <a:gd name="connsiteY53" fmla="*/ 6546378 h 6858000"/>
              <a:gd name="connsiteX54" fmla="*/ 2620716 w 3063875"/>
              <a:gd name="connsiteY54" fmla="*/ 6536768 h 6858000"/>
              <a:gd name="connsiteX55" fmla="*/ 2617935 w 3063875"/>
              <a:gd name="connsiteY55" fmla="*/ 6552702 h 6858000"/>
              <a:gd name="connsiteX56" fmla="*/ 2617323 w 3063875"/>
              <a:gd name="connsiteY56" fmla="*/ 6564494 h 6858000"/>
              <a:gd name="connsiteX57" fmla="*/ 2738624 w 3063875"/>
              <a:gd name="connsiteY57" fmla="*/ 6684898 h 6858000"/>
              <a:gd name="connsiteX58" fmla="*/ 2859869 w 3063875"/>
              <a:gd name="connsiteY58" fmla="*/ 6564439 h 6858000"/>
              <a:gd name="connsiteX59" fmla="*/ 2738735 w 3063875"/>
              <a:gd name="connsiteY59" fmla="*/ 6444035 h 6858000"/>
              <a:gd name="connsiteX60" fmla="*/ 2572381 w 3063875"/>
              <a:gd name="connsiteY60" fmla="*/ 6439271 h 6858000"/>
              <a:gd name="connsiteX61" fmla="*/ 2565740 w 3063875"/>
              <a:gd name="connsiteY61" fmla="*/ 6445494 h 6858000"/>
              <a:gd name="connsiteX62" fmla="*/ 2565740 w 3063875"/>
              <a:gd name="connsiteY62" fmla="*/ 6445497 h 6858000"/>
              <a:gd name="connsiteX63" fmla="*/ 2560456 w 3063875"/>
              <a:gd name="connsiteY63" fmla="*/ 6456543 h 6858000"/>
              <a:gd name="connsiteX64" fmla="*/ 2566463 w 3063875"/>
              <a:gd name="connsiteY64" fmla="*/ 6472202 h 6858000"/>
              <a:gd name="connsiteX65" fmla="*/ 2567019 w 3063875"/>
              <a:gd name="connsiteY65" fmla="*/ 6472450 h 6858000"/>
              <a:gd name="connsiteX66" fmla="*/ 2582815 w 3063875"/>
              <a:gd name="connsiteY66" fmla="*/ 6466485 h 6858000"/>
              <a:gd name="connsiteX67" fmla="*/ 2588098 w 3063875"/>
              <a:gd name="connsiteY67" fmla="*/ 6455439 h 6858000"/>
              <a:gd name="connsiteX68" fmla="*/ 2582064 w 3063875"/>
              <a:gd name="connsiteY68" fmla="*/ 6439781 h 6858000"/>
              <a:gd name="connsiteX69" fmla="*/ 2581508 w 3063875"/>
              <a:gd name="connsiteY69" fmla="*/ 6439532 h 6858000"/>
              <a:gd name="connsiteX70" fmla="*/ 2572381 w 3063875"/>
              <a:gd name="connsiteY70" fmla="*/ 6439271 h 6858000"/>
              <a:gd name="connsiteX71" fmla="*/ 0 w 3063875"/>
              <a:gd name="connsiteY71" fmla="*/ 0 h 6858000"/>
              <a:gd name="connsiteX72" fmla="*/ 3063875 w 3063875"/>
              <a:gd name="connsiteY72" fmla="*/ 0 h 6858000"/>
              <a:gd name="connsiteX73" fmla="*/ 3063875 w 3063875"/>
              <a:gd name="connsiteY73" fmla="*/ 6858000 h 6858000"/>
              <a:gd name="connsiteX74" fmla="*/ 0 w 3063875"/>
              <a:gd name="connsiteY7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063875" h="6858000">
                <a:moveTo>
                  <a:pt x="2757228" y="6481758"/>
                </a:moveTo>
                <a:lnTo>
                  <a:pt x="2757645" y="6482172"/>
                </a:lnTo>
                <a:cubicBezTo>
                  <a:pt x="2762266" y="6486395"/>
                  <a:pt x="2762567" y="6493542"/>
                  <a:pt x="2758315" y="6498131"/>
                </a:cubicBezTo>
                <a:cubicBezTo>
                  <a:pt x="2758315" y="6498131"/>
                  <a:pt x="2758312" y="6498134"/>
                  <a:pt x="2758312" y="6498134"/>
                </a:cubicBezTo>
                <a:lnTo>
                  <a:pt x="2758201" y="6498134"/>
                </a:lnTo>
                <a:lnTo>
                  <a:pt x="2750025" y="6506419"/>
                </a:lnTo>
                <a:cubicBezTo>
                  <a:pt x="2745732" y="6510981"/>
                  <a:pt x="2738526" y="6511229"/>
                  <a:pt x="2733924" y="6506971"/>
                </a:cubicBezTo>
                <a:lnTo>
                  <a:pt x="2733507" y="6506584"/>
                </a:lnTo>
                <a:cubicBezTo>
                  <a:pt x="2728944" y="6502307"/>
                  <a:pt x="2728693" y="6495176"/>
                  <a:pt x="2732951" y="6490595"/>
                </a:cubicBezTo>
                <a:lnTo>
                  <a:pt x="2741127" y="6482310"/>
                </a:lnTo>
                <a:cubicBezTo>
                  <a:pt x="2745434" y="6477779"/>
                  <a:pt x="2752614" y="6477530"/>
                  <a:pt x="2757228" y="6481758"/>
                </a:cubicBezTo>
                <a:close/>
                <a:moveTo>
                  <a:pt x="2690072" y="6457345"/>
                </a:moveTo>
                <a:cubicBezTo>
                  <a:pt x="2666768" y="6467510"/>
                  <a:pt x="2647266" y="6484685"/>
                  <a:pt x="2634316" y="6506446"/>
                </a:cubicBezTo>
                <a:cubicBezTo>
                  <a:pt x="2631651" y="6510895"/>
                  <a:pt x="2629274" y="6515506"/>
                  <a:pt x="2627196" y="6520254"/>
                </a:cubicBezTo>
                <a:lnTo>
                  <a:pt x="2638848" y="6526136"/>
                </a:lnTo>
                <a:lnTo>
                  <a:pt x="2642603" y="6528041"/>
                </a:lnTo>
                <a:cubicBezTo>
                  <a:pt x="2642603" y="6528041"/>
                  <a:pt x="2662069" y="6537127"/>
                  <a:pt x="2668297" y="6539584"/>
                </a:cubicBezTo>
                <a:cubicBezTo>
                  <a:pt x="2682786" y="6545411"/>
                  <a:pt x="2689793" y="6523346"/>
                  <a:pt x="2689793" y="6506446"/>
                </a:cubicBezTo>
                <a:cubicBezTo>
                  <a:pt x="2689793" y="6496559"/>
                  <a:pt x="2690072" y="6464580"/>
                  <a:pt x="2690072" y="6460411"/>
                </a:cubicBezTo>
                <a:close/>
                <a:moveTo>
                  <a:pt x="2487660" y="6446717"/>
                </a:moveTo>
                <a:cubicBezTo>
                  <a:pt x="2485957" y="6447383"/>
                  <a:pt x="2484845" y="6449089"/>
                  <a:pt x="2483482" y="6451381"/>
                </a:cubicBezTo>
                <a:cubicBezTo>
                  <a:pt x="2480757" y="6455965"/>
                  <a:pt x="2479867" y="6458726"/>
                  <a:pt x="2485484" y="6462758"/>
                </a:cubicBezTo>
                <a:cubicBezTo>
                  <a:pt x="2489155" y="6465382"/>
                  <a:pt x="2505895" y="6475627"/>
                  <a:pt x="2516991" y="6483884"/>
                </a:cubicBezTo>
                <a:cubicBezTo>
                  <a:pt x="2525333" y="6490181"/>
                  <a:pt x="2533676" y="6498686"/>
                  <a:pt x="2535734" y="6507440"/>
                </a:cubicBezTo>
                <a:lnTo>
                  <a:pt x="2565461" y="6630634"/>
                </a:lnTo>
                <a:cubicBezTo>
                  <a:pt x="2567296" y="6637952"/>
                  <a:pt x="2571384" y="6637731"/>
                  <a:pt x="2575444" y="6637151"/>
                </a:cubicBezTo>
                <a:cubicBezTo>
                  <a:pt x="2579504" y="6636571"/>
                  <a:pt x="2583787" y="6636129"/>
                  <a:pt x="2583397" y="6627127"/>
                </a:cubicBezTo>
                <a:lnTo>
                  <a:pt x="2579365" y="6532073"/>
                </a:lnTo>
                <a:cubicBezTo>
                  <a:pt x="2578948" y="6523043"/>
                  <a:pt x="2585316" y="6519177"/>
                  <a:pt x="2593436" y="6523402"/>
                </a:cubicBezTo>
                <a:lnTo>
                  <a:pt x="2608619" y="6530858"/>
                </a:lnTo>
                <a:lnTo>
                  <a:pt x="2620688" y="6536796"/>
                </a:lnTo>
                <a:cubicBezTo>
                  <a:pt x="2622271" y="6530124"/>
                  <a:pt x="2624429" y="6523601"/>
                  <a:pt x="2627140" y="6517299"/>
                </a:cubicBezTo>
                <a:cubicBezTo>
                  <a:pt x="2622412" y="6514482"/>
                  <a:pt x="2614376" y="6509760"/>
                  <a:pt x="2608619" y="6506833"/>
                </a:cubicBezTo>
                <a:lnTo>
                  <a:pt x="2607563" y="6506280"/>
                </a:lnTo>
                <a:cubicBezTo>
                  <a:pt x="2571245" y="6487861"/>
                  <a:pt x="2503365" y="6452154"/>
                  <a:pt x="2495384" y="6448288"/>
                </a:cubicBezTo>
                <a:cubicBezTo>
                  <a:pt x="2491658" y="6446424"/>
                  <a:pt x="2489363" y="6446051"/>
                  <a:pt x="2487660" y="6446717"/>
                </a:cubicBezTo>
                <a:close/>
                <a:moveTo>
                  <a:pt x="2738735" y="6444035"/>
                </a:moveTo>
                <a:cubicBezTo>
                  <a:pt x="2728223" y="6444035"/>
                  <a:pt x="2717756" y="6445382"/>
                  <a:pt x="2707590" y="6448039"/>
                </a:cubicBezTo>
                <a:cubicBezTo>
                  <a:pt x="2707590" y="6449061"/>
                  <a:pt x="2707590" y="6450111"/>
                  <a:pt x="2707729" y="6451132"/>
                </a:cubicBezTo>
                <a:cubicBezTo>
                  <a:pt x="2708146" y="6465437"/>
                  <a:pt x="2709480" y="6486176"/>
                  <a:pt x="2710815" y="6496505"/>
                </a:cubicBezTo>
                <a:cubicBezTo>
                  <a:pt x="2711817" y="6504126"/>
                  <a:pt x="2713263" y="6511058"/>
                  <a:pt x="2718908" y="6517575"/>
                </a:cubicBezTo>
                <a:cubicBezTo>
                  <a:pt x="2723691" y="6523098"/>
                  <a:pt x="2728808" y="6525860"/>
                  <a:pt x="2737095" y="6529643"/>
                </a:cubicBezTo>
                <a:cubicBezTo>
                  <a:pt x="2745381" y="6533427"/>
                  <a:pt x="2774080" y="6544777"/>
                  <a:pt x="2782311" y="6548063"/>
                </a:cubicBezTo>
                <a:cubicBezTo>
                  <a:pt x="2790542" y="6551349"/>
                  <a:pt x="2789875" y="6554194"/>
                  <a:pt x="2788012" y="6559551"/>
                </a:cubicBezTo>
                <a:cubicBezTo>
                  <a:pt x="2786149" y="6564908"/>
                  <a:pt x="2784341" y="6566096"/>
                  <a:pt x="2776360" y="6563804"/>
                </a:cubicBezTo>
                <a:cubicBezTo>
                  <a:pt x="2768379" y="6561512"/>
                  <a:pt x="2732895" y="6549996"/>
                  <a:pt x="2724553" y="6547897"/>
                </a:cubicBezTo>
                <a:cubicBezTo>
                  <a:pt x="2719714" y="6546682"/>
                  <a:pt x="2717017" y="6546737"/>
                  <a:pt x="2713291" y="6551239"/>
                </a:cubicBezTo>
                <a:cubicBezTo>
                  <a:pt x="2704948" y="6561954"/>
                  <a:pt x="2705365" y="6582610"/>
                  <a:pt x="2711372" y="6600229"/>
                </a:cubicBezTo>
                <a:cubicBezTo>
                  <a:pt x="2714153" y="6607961"/>
                  <a:pt x="2718352" y="6621410"/>
                  <a:pt x="2721132" y="6629971"/>
                </a:cubicBezTo>
                <a:cubicBezTo>
                  <a:pt x="2723913" y="6638531"/>
                  <a:pt x="2719436" y="6639691"/>
                  <a:pt x="2716655" y="6641017"/>
                </a:cubicBezTo>
                <a:cubicBezTo>
                  <a:pt x="2711093" y="6643392"/>
                  <a:pt x="2708313" y="6643392"/>
                  <a:pt x="2704837" y="6636461"/>
                </a:cubicBezTo>
                <a:cubicBezTo>
                  <a:pt x="2701361" y="6629529"/>
                  <a:pt x="2692740" y="6605669"/>
                  <a:pt x="2683035" y="6587056"/>
                </a:cubicBezTo>
                <a:cubicBezTo>
                  <a:pt x="2673330" y="6568443"/>
                  <a:pt x="2662735" y="6560241"/>
                  <a:pt x="2642629" y="6548394"/>
                </a:cubicBezTo>
                <a:lnTo>
                  <a:pt x="2638875" y="6546378"/>
                </a:lnTo>
                <a:lnTo>
                  <a:pt x="2620716" y="6536768"/>
                </a:lnTo>
                <a:cubicBezTo>
                  <a:pt x="2619448" y="6542015"/>
                  <a:pt x="2618519" y="6547337"/>
                  <a:pt x="2617935" y="6552702"/>
                </a:cubicBezTo>
                <a:cubicBezTo>
                  <a:pt x="2617574" y="6556569"/>
                  <a:pt x="2617323" y="6560490"/>
                  <a:pt x="2617323" y="6564494"/>
                </a:cubicBezTo>
                <a:cubicBezTo>
                  <a:pt x="2617340" y="6631006"/>
                  <a:pt x="2671647" y="6684915"/>
                  <a:pt x="2738624" y="6684898"/>
                </a:cubicBezTo>
                <a:cubicBezTo>
                  <a:pt x="2805600" y="6684882"/>
                  <a:pt x="2859885" y="6630951"/>
                  <a:pt x="2859869" y="6564439"/>
                </a:cubicBezTo>
                <a:cubicBezTo>
                  <a:pt x="2859852" y="6497990"/>
                  <a:pt x="2805648" y="6444112"/>
                  <a:pt x="2738735" y="6444035"/>
                </a:cubicBezTo>
                <a:close/>
                <a:moveTo>
                  <a:pt x="2572381" y="6439271"/>
                </a:moveTo>
                <a:cubicBezTo>
                  <a:pt x="2569528" y="6440350"/>
                  <a:pt x="2567089" y="6442509"/>
                  <a:pt x="2565740" y="6445494"/>
                </a:cubicBezTo>
                <a:cubicBezTo>
                  <a:pt x="2565740" y="6445497"/>
                  <a:pt x="2565740" y="6445497"/>
                  <a:pt x="2565740" y="6445497"/>
                </a:cubicBezTo>
                <a:lnTo>
                  <a:pt x="2560456" y="6456543"/>
                </a:lnTo>
                <a:cubicBezTo>
                  <a:pt x="2557792" y="6462514"/>
                  <a:pt x="2560473" y="6469503"/>
                  <a:pt x="2566463" y="6472202"/>
                </a:cubicBezTo>
                <a:lnTo>
                  <a:pt x="2567019" y="6472450"/>
                </a:lnTo>
                <a:cubicBezTo>
                  <a:pt x="2573040" y="6475112"/>
                  <a:pt x="2580098" y="6472447"/>
                  <a:pt x="2582815" y="6466485"/>
                </a:cubicBezTo>
                <a:lnTo>
                  <a:pt x="2588098" y="6455439"/>
                </a:lnTo>
                <a:cubicBezTo>
                  <a:pt x="2590774" y="6449460"/>
                  <a:pt x="2588076" y="6442456"/>
                  <a:pt x="2582064" y="6439781"/>
                </a:cubicBezTo>
                <a:lnTo>
                  <a:pt x="2581508" y="6439532"/>
                </a:lnTo>
                <a:cubicBezTo>
                  <a:pt x="2578502" y="6438194"/>
                  <a:pt x="2575235" y="6438192"/>
                  <a:pt x="2572381" y="6439271"/>
                </a:cubicBezTo>
                <a:close/>
                <a:moveTo>
                  <a:pt x="0" y="0"/>
                </a:moveTo>
                <a:lnTo>
                  <a:pt x="3063875" y="0"/>
                </a:lnTo>
                <a:lnTo>
                  <a:pt x="306387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lIns="633600" tIns="1800000" rIns="540000" bIns="180000">
            <a:noAutofit/>
          </a:bodyPr>
          <a:lstStyle>
            <a:lvl1pPr marL="0" indent="0">
              <a:buNone/>
              <a:defRPr b="1"/>
            </a:lvl1pPr>
            <a:lvl2pPr>
              <a:defRPr sz="1800"/>
            </a:lvl2pPr>
            <a:lvl3pPr marL="180000">
              <a:defRPr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2"/>
            <a:r>
              <a:rPr lang="nb-NO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786891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AC2822-8075-4A35-A5C4-69F3B156DC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C361934-D80D-4814-8AA3-05C1513381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36C0B6-DDF1-4B35-9ECE-8C9A530879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46AEB071-6D54-4B44-8099-DBF16C394F0B}" type="datetime1">
              <a:rPr lang="nb-NO" smtClean="0"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EC9541-36FA-4FA0-9A86-A1FFA00DBF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A38B395-6FCA-4B39-867D-C03F7FCF28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1670A82E-6091-4B79-BDC9-9FEC8E0D8D3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659909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B392F773-18BF-2C4E-AD4D-9227F5A04B0F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251009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6387548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884BE5A1-E73D-E849-A092-7B1B00CC1E80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1071775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AC2822-8075-4A35-A5C4-69F3B156DC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36C0B6-DDF1-4B35-9ECE-8C9A530879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37DEA4D1-94F3-DE4C-876C-A03A38057BE3}" type="datetime1">
              <a:rPr lang="nb-NO" smtClean="0"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EC9541-36FA-4FA0-9A86-A1FFA00DBF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A38B395-6FCA-4B39-867D-C03F7FCF28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0492107" y="6485065"/>
            <a:ext cx="900172" cy="107697"/>
          </a:xfrm>
        </p:spPr>
        <p:txBody>
          <a:bodyPr/>
          <a:lstStyle/>
          <a:p>
            <a:fld id="{1670A82E-6091-4B79-BDC9-9FEC8E0D8D3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7854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AC2822-8075-4A35-A5C4-69F3B156DC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C361934-D80D-4814-8AA3-05C1513381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36C0B6-DDF1-4B35-9ECE-8C9A530879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46AEB071-6D54-4B44-8099-DBF16C394F0B}" type="datetime1">
              <a:rPr lang="nb-NO" smtClean="0"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EC9541-36FA-4FA0-9A86-A1FFA00DBF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A38B395-6FCA-4B39-867D-C03F7FCF28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1670A82E-6091-4B79-BDC9-9FEC8E0D8D3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6661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B392F773-18BF-2C4E-AD4D-9227F5A04B0F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6228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innholdsdel negativ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B392F773-18BF-2C4E-AD4D-9227F5A04B0F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56236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6387548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884BE5A1-E73D-E849-A092-7B1B00CC1E80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6275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3420000" cy="43524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4391281" y="1825625"/>
            <a:ext cx="34200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5AA00878-5F77-F449-BFE0-817D4A36543B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3" y="315913"/>
            <a:ext cx="10935735" cy="115751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39351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4391280" y="1825625"/>
            <a:ext cx="3420000" cy="43524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8149148" y="1825625"/>
            <a:ext cx="34200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5AA00878-5F77-F449-BFE0-817D4A36543B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3" y="315913"/>
            <a:ext cx="10935735" cy="115751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719105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holdsdeler negativ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55768B-0E7D-E171-B78F-28E0652D5D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633413" y="1825625"/>
            <a:ext cx="3420000" cy="4352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E1B587-CB04-E8E2-384D-5BE23E29B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4391281" y="1825625"/>
            <a:ext cx="34200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C8A17B-F1C8-CA78-6212-A15B9D4C1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5AA00878-5F77-F449-BFE0-817D4A36543B}" type="datetime1">
              <a:rPr lang="nb-NO" smtClean="0"/>
              <a:t>16.09.2026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47746A-9C34-3ECB-95D2-815E04C12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Helsedirektoratet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12C9DC-8A84-0521-0A4B-6CB8BE7DD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93BBDFC-CE85-4978-BB63-FB11D44C38F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9B2D48F-8845-9D2C-F29E-20C8E8B4DC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3" y="315913"/>
            <a:ext cx="10935735" cy="11575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993865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5749669-6931-4C6E-B152-F25A1F2132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3" y="315913"/>
            <a:ext cx="10935735" cy="115751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FC510D1-D451-4A9F-8D9E-451907F846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633413" y="1825200"/>
            <a:ext cx="10935735" cy="4424107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1C366B4-B3AC-46B9-9CB1-13C84BBCF6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5645914" y="6455688"/>
            <a:ext cx="900172" cy="10769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700">
                <a:solidFill>
                  <a:schemeClr val="tx1"/>
                </a:solidFill>
              </a:defRPr>
            </a:lvl1pPr>
          </a:lstStyle>
          <a:p>
            <a:fld id="{2586AF9A-7363-BC47-BAA9-734A34EB7F32}" type="datetime1">
              <a:rPr lang="nb-NO" smtClean="0"/>
              <a:pPr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085FB4B-C816-4D4C-8D18-CE3B83BED1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633413" y="6455688"/>
            <a:ext cx="900172" cy="10769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700">
                <a:solidFill>
                  <a:schemeClr val="tx1"/>
                </a:solidFill>
              </a:defRPr>
            </a:lvl1pPr>
          </a:lstStyle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928A03-7079-441D-9969-C152566BEA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0543307" y="6485065"/>
            <a:ext cx="900172" cy="10769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700">
                <a:solidFill>
                  <a:schemeClr val="tx1"/>
                </a:solidFill>
              </a:defRPr>
            </a:lvl1pPr>
          </a:lstStyle>
          <a:p>
            <a:fld id="{1670A82E-6091-4B79-BDC9-9FEC8E0D8D32}" type="slidenum">
              <a:rPr lang="nn-NO" smtClean="0"/>
              <a:pPr/>
              <a:t>‹#›</a:t>
            </a:fld>
            <a:endParaRPr lang="nn-NO"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8ECE96D2-021F-0676-3E41-36673C81D55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609538" y="6438595"/>
            <a:ext cx="378528" cy="249580"/>
            <a:chOff x="2784223" y="578109"/>
            <a:chExt cx="1295921" cy="854459"/>
          </a:xfrm>
          <a:solidFill>
            <a:schemeClr val="tx1"/>
          </a:solidFill>
        </p:grpSpPr>
        <p:sp>
          <p:nvSpPr>
            <p:cNvPr id="8" name="Friform 7">
              <a:extLst>
                <a:ext uri="{FF2B5EF4-FFF2-40B4-BE49-F238E27FC236}">
                  <a16:creationId xmlns:a16="http://schemas.microsoft.com/office/drawing/2014/main" id="{313A5656-351B-39F8-6220-7A1BEF4DFA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51554" y="578109"/>
              <a:ext cx="101696" cy="119789"/>
            </a:xfrm>
            <a:custGeom>
              <a:avLst/>
              <a:gdLst>
                <a:gd name="connsiteX0" fmla="*/ 23845 w 101696"/>
                <a:gd name="connsiteY0" fmla="*/ 115055 h 119789"/>
                <a:gd name="connsiteX1" fmla="*/ 25750 w 101696"/>
                <a:gd name="connsiteY1" fmla="*/ 115906 h 119789"/>
                <a:gd name="connsiteX2" fmla="*/ 79826 w 101696"/>
                <a:gd name="connsiteY2" fmla="*/ 95484 h 119789"/>
                <a:gd name="connsiteX3" fmla="*/ 97914 w 101696"/>
                <a:gd name="connsiteY3" fmla="*/ 57667 h 119789"/>
                <a:gd name="connsiteX4" fmla="*/ 77255 w 101696"/>
                <a:gd name="connsiteY4" fmla="*/ 4060 h 119789"/>
                <a:gd name="connsiteX5" fmla="*/ 75351 w 101696"/>
                <a:gd name="connsiteY5" fmla="*/ 3209 h 119789"/>
                <a:gd name="connsiteX6" fmla="*/ 21370 w 101696"/>
                <a:gd name="connsiteY6" fmla="*/ 23621 h 119789"/>
                <a:gd name="connsiteX7" fmla="*/ 21370 w 101696"/>
                <a:gd name="connsiteY7" fmla="*/ 23631 h 119789"/>
                <a:gd name="connsiteX8" fmla="*/ 3281 w 101696"/>
                <a:gd name="connsiteY8" fmla="*/ 61448 h 119789"/>
                <a:gd name="connsiteX9" fmla="*/ 23845 w 101696"/>
                <a:gd name="connsiteY9" fmla="*/ 115055 h 119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696" h="119789">
                  <a:moveTo>
                    <a:pt x="23845" y="115055"/>
                  </a:moveTo>
                  <a:lnTo>
                    <a:pt x="25750" y="115906"/>
                  </a:lnTo>
                  <a:cubicBezTo>
                    <a:pt x="46361" y="125020"/>
                    <a:pt x="70524" y="115897"/>
                    <a:pt x="79826" y="95484"/>
                  </a:cubicBezTo>
                  <a:lnTo>
                    <a:pt x="97914" y="57667"/>
                  </a:lnTo>
                  <a:cubicBezTo>
                    <a:pt x="107073" y="37198"/>
                    <a:pt x="97838" y="13221"/>
                    <a:pt x="77255" y="4060"/>
                  </a:cubicBezTo>
                  <a:lnTo>
                    <a:pt x="75351" y="3209"/>
                  </a:lnTo>
                  <a:cubicBezTo>
                    <a:pt x="54768" y="-5952"/>
                    <a:pt x="30605" y="3181"/>
                    <a:pt x="21370" y="23621"/>
                  </a:cubicBezTo>
                  <a:cubicBezTo>
                    <a:pt x="21370" y="23631"/>
                    <a:pt x="21370" y="23631"/>
                    <a:pt x="21370" y="23631"/>
                  </a:cubicBezTo>
                  <a:lnTo>
                    <a:pt x="3281" y="61448"/>
                  </a:lnTo>
                  <a:cubicBezTo>
                    <a:pt x="-5839" y="81889"/>
                    <a:pt x="3338" y="105818"/>
                    <a:pt x="23845" y="115055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9" name="Friform 8">
              <a:extLst>
                <a:ext uri="{FF2B5EF4-FFF2-40B4-BE49-F238E27FC236}">
                  <a16:creationId xmlns:a16="http://schemas.microsoft.com/office/drawing/2014/main" id="{9CD29FDA-B842-4F5A-B28A-238CE8BCEC2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4223" y="616084"/>
              <a:ext cx="499156" cy="653894"/>
            </a:xfrm>
            <a:custGeom>
              <a:avLst/>
              <a:gdLst>
                <a:gd name="connsiteX0" fmla="*/ 435506 w 499156"/>
                <a:gd name="connsiteY0" fmla="*/ 206512 h 653894"/>
                <a:gd name="connsiteX1" fmla="*/ 431888 w 499156"/>
                <a:gd name="connsiteY1" fmla="*/ 204621 h 653894"/>
                <a:gd name="connsiteX2" fmla="*/ 47834 w 499156"/>
                <a:gd name="connsiteY2" fmla="*/ 6078 h 653894"/>
                <a:gd name="connsiteX3" fmla="*/ 7087 w 499156"/>
                <a:gd name="connsiteY3" fmla="*/ 16667 h 653894"/>
                <a:gd name="connsiteX4" fmla="*/ 13942 w 499156"/>
                <a:gd name="connsiteY4" fmla="*/ 55619 h 653894"/>
                <a:gd name="connsiteX5" fmla="*/ 121808 w 499156"/>
                <a:gd name="connsiteY5" fmla="*/ 127945 h 653894"/>
                <a:gd name="connsiteX6" fmla="*/ 185976 w 499156"/>
                <a:gd name="connsiteY6" fmla="*/ 208592 h 653894"/>
                <a:gd name="connsiteX7" fmla="*/ 287749 w 499156"/>
                <a:gd name="connsiteY7" fmla="*/ 630355 h 653894"/>
                <a:gd name="connsiteX8" fmla="*/ 321928 w 499156"/>
                <a:gd name="connsiteY8" fmla="*/ 652667 h 653894"/>
                <a:gd name="connsiteX9" fmla="*/ 349156 w 499156"/>
                <a:gd name="connsiteY9" fmla="*/ 618348 h 653894"/>
                <a:gd name="connsiteX10" fmla="*/ 335351 w 499156"/>
                <a:gd name="connsiteY10" fmla="*/ 292925 h 653894"/>
                <a:gd name="connsiteX11" fmla="*/ 383525 w 499156"/>
                <a:gd name="connsiteY11" fmla="*/ 263239 h 653894"/>
                <a:gd name="connsiteX12" fmla="*/ 435506 w 499156"/>
                <a:gd name="connsiteY12" fmla="*/ 288766 h 653894"/>
                <a:gd name="connsiteX13" fmla="*/ 476825 w 499156"/>
                <a:gd name="connsiteY13" fmla="*/ 309093 h 653894"/>
                <a:gd name="connsiteX14" fmla="*/ 476825 w 499156"/>
                <a:gd name="connsiteY14" fmla="*/ 309093 h 653894"/>
                <a:gd name="connsiteX15" fmla="*/ 498912 w 499156"/>
                <a:gd name="connsiteY15" fmla="*/ 242344 h 653894"/>
                <a:gd name="connsiteX16" fmla="*/ 498912 w 499156"/>
                <a:gd name="connsiteY16" fmla="*/ 242344 h 653894"/>
                <a:gd name="connsiteX17" fmla="*/ 435506 w 499156"/>
                <a:gd name="connsiteY17" fmla="*/ 206512 h 65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156" h="653894">
                  <a:moveTo>
                    <a:pt x="435506" y="206512"/>
                  </a:moveTo>
                  <a:lnTo>
                    <a:pt x="431888" y="204621"/>
                  </a:lnTo>
                  <a:cubicBezTo>
                    <a:pt x="307552" y="141560"/>
                    <a:pt x="75158" y="19314"/>
                    <a:pt x="47834" y="6078"/>
                  </a:cubicBezTo>
                  <a:cubicBezTo>
                    <a:pt x="22320" y="-6686"/>
                    <a:pt x="16417" y="972"/>
                    <a:pt x="7087" y="16667"/>
                  </a:cubicBezTo>
                  <a:cubicBezTo>
                    <a:pt x="-2243" y="32361"/>
                    <a:pt x="-5290" y="41815"/>
                    <a:pt x="13942" y="55619"/>
                  </a:cubicBezTo>
                  <a:cubicBezTo>
                    <a:pt x="26509" y="64601"/>
                    <a:pt x="83821" y="99677"/>
                    <a:pt x="121808" y="127945"/>
                  </a:cubicBezTo>
                  <a:cubicBezTo>
                    <a:pt x="150369" y="149502"/>
                    <a:pt x="178930" y="178621"/>
                    <a:pt x="185976" y="208592"/>
                  </a:cubicBezTo>
                  <a:lnTo>
                    <a:pt x="287749" y="630355"/>
                  </a:lnTo>
                  <a:cubicBezTo>
                    <a:pt x="294033" y="655409"/>
                    <a:pt x="308028" y="654653"/>
                    <a:pt x="321928" y="652667"/>
                  </a:cubicBezTo>
                  <a:cubicBezTo>
                    <a:pt x="335827" y="650682"/>
                    <a:pt x="350489" y="649169"/>
                    <a:pt x="349156" y="618348"/>
                  </a:cubicBezTo>
                  <a:lnTo>
                    <a:pt x="335351" y="292925"/>
                  </a:lnTo>
                  <a:cubicBezTo>
                    <a:pt x="333923" y="262009"/>
                    <a:pt x="355725" y="248773"/>
                    <a:pt x="383525" y="263239"/>
                  </a:cubicBezTo>
                  <a:lnTo>
                    <a:pt x="435506" y="288766"/>
                  </a:lnTo>
                  <a:lnTo>
                    <a:pt x="476825" y="309093"/>
                  </a:lnTo>
                  <a:lnTo>
                    <a:pt x="476825" y="309093"/>
                  </a:lnTo>
                  <a:cubicBezTo>
                    <a:pt x="482242" y="286251"/>
                    <a:pt x="489630" y="263919"/>
                    <a:pt x="498912" y="242344"/>
                  </a:cubicBezTo>
                  <a:lnTo>
                    <a:pt x="498912" y="242344"/>
                  </a:lnTo>
                  <a:cubicBezTo>
                    <a:pt x="482727" y="232701"/>
                    <a:pt x="455214" y="216534"/>
                    <a:pt x="435506" y="206512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0" name="Friform 9">
              <a:extLst>
                <a:ext uri="{FF2B5EF4-FFF2-40B4-BE49-F238E27FC236}">
                  <a16:creationId xmlns:a16="http://schemas.microsoft.com/office/drawing/2014/main" id="{3DEE4ADA-1156-34D3-7346-C919EEA717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9772" y="607952"/>
              <a:ext cx="830372" cy="824616"/>
            </a:xfrm>
            <a:custGeom>
              <a:avLst/>
              <a:gdLst>
                <a:gd name="connsiteX0" fmla="*/ 415418 w 830372"/>
                <a:gd name="connsiteY0" fmla="*/ -350 h 824616"/>
                <a:gd name="connsiteX1" fmla="*/ 308789 w 830372"/>
                <a:gd name="connsiteY1" fmla="*/ 13359 h 824616"/>
                <a:gd name="connsiteX2" fmla="*/ 309265 w 830372"/>
                <a:gd name="connsiteY2" fmla="*/ 23948 h 824616"/>
                <a:gd name="connsiteX3" fmla="*/ 319832 w 830372"/>
                <a:gd name="connsiteY3" fmla="*/ 179284 h 824616"/>
                <a:gd name="connsiteX4" fmla="*/ 347537 w 830372"/>
                <a:gd name="connsiteY4" fmla="*/ 251422 h 824616"/>
                <a:gd name="connsiteX5" fmla="*/ 409801 w 830372"/>
                <a:gd name="connsiteY5" fmla="*/ 292738 h 824616"/>
                <a:gd name="connsiteX6" fmla="*/ 564603 w 830372"/>
                <a:gd name="connsiteY6" fmla="*/ 355799 h 824616"/>
                <a:gd name="connsiteX7" fmla="*/ 584120 w 830372"/>
                <a:gd name="connsiteY7" fmla="*/ 395129 h 824616"/>
                <a:gd name="connsiteX8" fmla="*/ 544229 w 830372"/>
                <a:gd name="connsiteY8" fmla="*/ 409689 h 824616"/>
                <a:gd name="connsiteX9" fmla="*/ 366863 w 830372"/>
                <a:gd name="connsiteY9" fmla="*/ 355231 h 824616"/>
                <a:gd name="connsiteX10" fmla="*/ 328306 w 830372"/>
                <a:gd name="connsiteY10" fmla="*/ 366671 h 824616"/>
                <a:gd name="connsiteX11" fmla="*/ 321737 w 830372"/>
                <a:gd name="connsiteY11" fmla="*/ 534393 h 824616"/>
                <a:gd name="connsiteX12" fmla="*/ 355153 w 830372"/>
                <a:gd name="connsiteY12" fmla="*/ 636218 h 824616"/>
                <a:gd name="connsiteX13" fmla="*/ 339825 w 830372"/>
                <a:gd name="connsiteY13" fmla="*/ 674035 h 824616"/>
                <a:gd name="connsiteX14" fmla="*/ 299363 w 830372"/>
                <a:gd name="connsiteY14" fmla="*/ 658436 h 824616"/>
                <a:gd name="connsiteX15" fmla="*/ 224723 w 830372"/>
                <a:gd name="connsiteY15" fmla="*/ 489295 h 824616"/>
                <a:gd name="connsiteX16" fmla="*/ 86391 w 830372"/>
                <a:gd name="connsiteY16" fmla="*/ 356933 h 824616"/>
                <a:gd name="connsiteX17" fmla="*/ 86391 w 830372"/>
                <a:gd name="connsiteY17" fmla="*/ 356933 h 824616"/>
                <a:gd name="connsiteX18" fmla="*/ 73539 w 830372"/>
                <a:gd name="connsiteY18" fmla="*/ 350032 h 824616"/>
                <a:gd name="connsiteX19" fmla="*/ 11370 w 830372"/>
                <a:gd name="connsiteY19" fmla="*/ 317130 h 824616"/>
                <a:gd name="connsiteX20" fmla="*/ 1850 w 830372"/>
                <a:gd name="connsiteY20" fmla="*/ 371682 h 824616"/>
                <a:gd name="connsiteX21" fmla="*/ -245 w 830372"/>
                <a:gd name="connsiteY21" fmla="*/ 412053 h 824616"/>
                <a:gd name="connsiteX22" fmla="*/ 415037 w 830372"/>
                <a:gd name="connsiteY22" fmla="*/ 824267 h 824616"/>
                <a:gd name="connsiteX23" fmla="*/ 830128 w 830372"/>
                <a:gd name="connsiteY23" fmla="*/ 411864 h 824616"/>
                <a:gd name="connsiteX24" fmla="*/ 415418 w 830372"/>
                <a:gd name="connsiteY24" fmla="*/ -350 h 824616"/>
                <a:gd name="connsiteX25" fmla="*/ 482061 w 830372"/>
                <a:gd name="connsiteY25" fmla="*/ 184862 h 824616"/>
                <a:gd name="connsiteX26" fmla="*/ 454070 w 830372"/>
                <a:gd name="connsiteY26" fmla="*/ 213226 h 824616"/>
                <a:gd name="connsiteX27" fmla="*/ 398947 w 830372"/>
                <a:gd name="connsiteY27" fmla="*/ 215117 h 824616"/>
                <a:gd name="connsiteX28" fmla="*/ 397519 w 830372"/>
                <a:gd name="connsiteY28" fmla="*/ 213793 h 824616"/>
                <a:gd name="connsiteX29" fmla="*/ 395615 w 830372"/>
                <a:gd name="connsiteY29" fmla="*/ 159052 h 824616"/>
                <a:gd name="connsiteX30" fmla="*/ 423605 w 830372"/>
                <a:gd name="connsiteY30" fmla="*/ 130688 h 824616"/>
                <a:gd name="connsiteX31" fmla="*/ 478728 w 830372"/>
                <a:gd name="connsiteY31" fmla="*/ 128797 h 824616"/>
                <a:gd name="connsiteX32" fmla="*/ 480156 w 830372"/>
                <a:gd name="connsiteY32" fmla="*/ 130216 h 824616"/>
                <a:gd name="connsiteX33" fmla="*/ 482451 w 830372"/>
                <a:gd name="connsiteY33" fmla="*/ 184853 h 824616"/>
                <a:gd name="connsiteX34" fmla="*/ 482441 w 830372"/>
                <a:gd name="connsiteY34" fmla="*/ 184862 h 824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30372" h="824616">
                  <a:moveTo>
                    <a:pt x="415418" y="-350"/>
                  </a:moveTo>
                  <a:cubicBezTo>
                    <a:pt x="379430" y="-350"/>
                    <a:pt x="343595" y="4263"/>
                    <a:pt x="308789" y="13359"/>
                  </a:cubicBezTo>
                  <a:cubicBezTo>
                    <a:pt x="308789" y="16857"/>
                    <a:pt x="308789" y="20450"/>
                    <a:pt x="309265" y="23948"/>
                  </a:cubicBezTo>
                  <a:cubicBezTo>
                    <a:pt x="310693" y="72922"/>
                    <a:pt x="315262" y="143925"/>
                    <a:pt x="319832" y="179284"/>
                  </a:cubicBezTo>
                  <a:cubicBezTo>
                    <a:pt x="323260" y="205378"/>
                    <a:pt x="328210" y="229109"/>
                    <a:pt x="347537" y="251422"/>
                  </a:cubicBezTo>
                  <a:cubicBezTo>
                    <a:pt x="363912" y="270330"/>
                    <a:pt x="381430" y="279785"/>
                    <a:pt x="409801" y="292738"/>
                  </a:cubicBezTo>
                  <a:cubicBezTo>
                    <a:pt x="438171" y="305690"/>
                    <a:pt x="536422" y="344548"/>
                    <a:pt x="564603" y="355799"/>
                  </a:cubicBezTo>
                  <a:cubicBezTo>
                    <a:pt x="592783" y="367050"/>
                    <a:pt x="590498" y="376788"/>
                    <a:pt x="584120" y="395129"/>
                  </a:cubicBezTo>
                  <a:cubicBezTo>
                    <a:pt x="577741" y="413471"/>
                    <a:pt x="571553" y="417536"/>
                    <a:pt x="544229" y="409689"/>
                  </a:cubicBezTo>
                  <a:cubicBezTo>
                    <a:pt x="516905" y="401842"/>
                    <a:pt x="395425" y="362417"/>
                    <a:pt x="366863" y="355231"/>
                  </a:cubicBezTo>
                  <a:cubicBezTo>
                    <a:pt x="350298" y="351072"/>
                    <a:pt x="341063" y="351261"/>
                    <a:pt x="328306" y="366671"/>
                  </a:cubicBezTo>
                  <a:cubicBezTo>
                    <a:pt x="299744" y="403355"/>
                    <a:pt x="301172" y="474074"/>
                    <a:pt x="321737" y="534393"/>
                  </a:cubicBezTo>
                  <a:cubicBezTo>
                    <a:pt x="331257" y="560866"/>
                    <a:pt x="345633" y="606909"/>
                    <a:pt x="355153" y="636218"/>
                  </a:cubicBezTo>
                  <a:cubicBezTo>
                    <a:pt x="364673" y="665526"/>
                    <a:pt x="349346" y="669497"/>
                    <a:pt x="339825" y="674035"/>
                  </a:cubicBezTo>
                  <a:cubicBezTo>
                    <a:pt x="320784" y="682166"/>
                    <a:pt x="311264" y="682166"/>
                    <a:pt x="299363" y="658436"/>
                  </a:cubicBezTo>
                  <a:cubicBezTo>
                    <a:pt x="287463" y="634705"/>
                    <a:pt x="257950" y="553019"/>
                    <a:pt x="224723" y="489295"/>
                  </a:cubicBezTo>
                  <a:cubicBezTo>
                    <a:pt x="191497" y="425573"/>
                    <a:pt x="155224" y="397493"/>
                    <a:pt x="86391" y="356933"/>
                  </a:cubicBezTo>
                  <a:lnTo>
                    <a:pt x="86391" y="356933"/>
                  </a:lnTo>
                  <a:lnTo>
                    <a:pt x="73539" y="350032"/>
                  </a:lnTo>
                  <a:lnTo>
                    <a:pt x="11370" y="317130"/>
                  </a:lnTo>
                  <a:cubicBezTo>
                    <a:pt x="7029" y="335093"/>
                    <a:pt x="3849" y="353312"/>
                    <a:pt x="1850" y="371682"/>
                  </a:cubicBezTo>
                  <a:cubicBezTo>
                    <a:pt x="612" y="384919"/>
                    <a:pt x="-245" y="398344"/>
                    <a:pt x="-245" y="412053"/>
                  </a:cubicBezTo>
                  <a:cubicBezTo>
                    <a:pt x="-187" y="639763"/>
                    <a:pt x="185737" y="824323"/>
                    <a:pt x="415037" y="824267"/>
                  </a:cubicBezTo>
                  <a:cubicBezTo>
                    <a:pt x="644336" y="824210"/>
                    <a:pt x="830184" y="639574"/>
                    <a:pt x="830128" y="411864"/>
                  </a:cubicBezTo>
                  <a:cubicBezTo>
                    <a:pt x="830070" y="184371"/>
                    <a:pt x="644498" y="-85"/>
                    <a:pt x="415418" y="-350"/>
                  </a:cubicBezTo>
                  <a:close/>
                  <a:moveTo>
                    <a:pt x="482061" y="184862"/>
                  </a:moveTo>
                  <a:lnTo>
                    <a:pt x="454070" y="213226"/>
                  </a:lnTo>
                  <a:cubicBezTo>
                    <a:pt x="439371" y="228844"/>
                    <a:pt x="414703" y="229696"/>
                    <a:pt x="398947" y="215117"/>
                  </a:cubicBezTo>
                  <a:lnTo>
                    <a:pt x="397519" y="213793"/>
                  </a:lnTo>
                  <a:cubicBezTo>
                    <a:pt x="381896" y="199148"/>
                    <a:pt x="381039" y="174737"/>
                    <a:pt x="395615" y="159052"/>
                  </a:cubicBezTo>
                  <a:lnTo>
                    <a:pt x="423605" y="130688"/>
                  </a:lnTo>
                  <a:cubicBezTo>
                    <a:pt x="438352" y="115174"/>
                    <a:pt x="462934" y="114323"/>
                    <a:pt x="478728" y="128797"/>
                  </a:cubicBezTo>
                  <a:lnTo>
                    <a:pt x="480156" y="130216"/>
                  </a:lnTo>
                  <a:cubicBezTo>
                    <a:pt x="495979" y="144672"/>
                    <a:pt x="497008" y="169140"/>
                    <a:pt x="482451" y="184853"/>
                  </a:cubicBezTo>
                  <a:cubicBezTo>
                    <a:pt x="482451" y="184853"/>
                    <a:pt x="482441" y="184862"/>
                    <a:pt x="482441" y="184862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1" name="Friform 10">
              <a:extLst>
                <a:ext uri="{FF2B5EF4-FFF2-40B4-BE49-F238E27FC236}">
                  <a16:creationId xmlns:a16="http://schemas.microsoft.com/office/drawing/2014/main" id="{47A0816E-F500-0426-8403-4670772766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570" y="642650"/>
              <a:ext cx="215257" cy="284821"/>
            </a:xfrm>
            <a:custGeom>
              <a:avLst/>
              <a:gdLst>
                <a:gd name="connsiteX0" fmla="*/ 24128 w 215257"/>
                <a:gd name="connsiteY0" fmla="*/ 167750 h 284821"/>
                <a:gd name="connsiteX1" fmla="*/ -245 w 215257"/>
                <a:gd name="connsiteY1" fmla="*/ 215022 h 284821"/>
                <a:gd name="connsiteX2" fmla="*/ -245 w 215257"/>
                <a:gd name="connsiteY2" fmla="*/ 215022 h 284821"/>
                <a:gd name="connsiteX3" fmla="*/ 39646 w 215257"/>
                <a:gd name="connsiteY3" fmla="*/ 235160 h 284821"/>
                <a:gd name="connsiteX4" fmla="*/ 52499 w 215257"/>
                <a:gd name="connsiteY4" fmla="*/ 241684 h 284821"/>
                <a:gd name="connsiteX5" fmla="*/ 140467 w 215257"/>
                <a:gd name="connsiteY5" fmla="*/ 281203 h 284821"/>
                <a:gd name="connsiteX6" fmla="*/ 214060 w 215257"/>
                <a:gd name="connsiteY6" fmla="*/ 167750 h 284821"/>
                <a:gd name="connsiteX7" fmla="*/ 215013 w 215257"/>
                <a:gd name="connsiteY7" fmla="*/ 10145 h 284821"/>
                <a:gd name="connsiteX8" fmla="*/ 215013 w 215257"/>
                <a:gd name="connsiteY8" fmla="*/ -350 h 284821"/>
                <a:gd name="connsiteX9" fmla="*/ 24128 w 215257"/>
                <a:gd name="connsiteY9" fmla="*/ 167750 h 28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257" h="284821">
                  <a:moveTo>
                    <a:pt x="24128" y="167750"/>
                  </a:moveTo>
                  <a:cubicBezTo>
                    <a:pt x="15007" y="182981"/>
                    <a:pt x="6867" y="198770"/>
                    <a:pt x="-245" y="215022"/>
                  </a:cubicBezTo>
                  <a:lnTo>
                    <a:pt x="-245" y="215022"/>
                  </a:lnTo>
                  <a:lnTo>
                    <a:pt x="39646" y="235160"/>
                  </a:lnTo>
                  <a:lnTo>
                    <a:pt x="52499" y="241684"/>
                  </a:lnTo>
                  <a:cubicBezTo>
                    <a:pt x="52499" y="241684"/>
                    <a:pt x="119142" y="272789"/>
                    <a:pt x="140467" y="281203"/>
                  </a:cubicBezTo>
                  <a:cubicBezTo>
                    <a:pt x="190069" y="301152"/>
                    <a:pt x="214060" y="225611"/>
                    <a:pt x="214060" y="167750"/>
                  </a:cubicBezTo>
                  <a:cubicBezTo>
                    <a:pt x="214060" y="133903"/>
                    <a:pt x="215013" y="24421"/>
                    <a:pt x="215013" y="10145"/>
                  </a:cubicBezTo>
                  <a:lnTo>
                    <a:pt x="215013" y="-350"/>
                  </a:lnTo>
                  <a:cubicBezTo>
                    <a:pt x="135231" y="34452"/>
                    <a:pt x="68465" y="93249"/>
                    <a:pt x="24128" y="167750"/>
                  </a:cubicBez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2" name="Friform 11">
              <a:extLst>
                <a:ext uri="{FF2B5EF4-FFF2-40B4-BE49-F238E27FC236}">
                  <a16:creationId xmlns:a16="http://schemas.microsoft.com/office/drawing/2014/main" id="{AF4528A4-77E0-FA2B-E34E-6092144C76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665" y="858022"/>
              <a:ext cx="9520" cy="9454"/>
            </a:xfrm>
            <a:custGeom>
              <a:avLst/>
              <a:gdLst>
                <a:gd name="connsiteX0" fmla="*/ 0 w 9520"/>
                <a:gd name="connsiteY0" fmla="*/ 0 h 9454"/>
                <a:gd name="connsiteX1" fmla="*/ 0 w 9520"/>
                <a:gd name="connsiteY1" fmla="*/ 0 h 9454"/>
                <a:gd name="connsiteX2" fmla="*/ 0 w 9520"/>
                <a:gd name="connsiteY2" fmla="*/ 0 h 9454"/>
                <a:gd name="connsiteX3" fmla="*/ 0 w 9520"/>
                <a:gd name="connsiteY3" fmla="*/ 0 h 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0" h="945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Friform 12">
              <a:extLst>
                <a:ext uri="{FF2B5EF4-FFF2-40B4-BE49-F238E27FC236}">
                  <a16:creationId xmlns:a16="http://schemas.microsoft.com/office/drawing/2014/main" id="{F58C6D08-0FD9-95DA-BDC7-3E93665B8D5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61292" y="925243"/>
              <a:ext cx="190" cy="94"/>
            </a:xfrm>
            <a:custGeom>
              <a:avLst/>
              <a:gdLst>
                <a:gd name="connsiteX0" fmla="*/ 0 w 190"/>
                <a:gd name="connsiteY0" fmla="*/ 0 h 94"/>
                <a:gd name="connsiteX1" fmla="*/ 0 w 190"/>
                <a:gd name="connsiteY1" fmla="*/ 0 h 94"/>
                <a:gd name="connsiteX2" fmla="*/ 190 w 190"/>
                <a:gd name="connsiteY2" fmla="*/ 95 h 94"/>
                <a:gd name="connsiteX3" fmla="*/ 190 w 190"/>
                <a:gd name="connsiteY3" fmla="*/ 95 h 94"/>
                <a:gd name="connsiteX4" fmla="*/ 0 w 190"/>
                <a:gd name="connsiteY4" fmla="*/ 0 h 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" h="94">
                  <a:moveTo>
                    <a:pt x="0" y="0"/>
                  </a:moveTo>
                  <a:lnTo>
                    <a:pt x="0" y="0"/>
                  </a:lnTo>
                  <a:lnTo>
                    <a:pt x="190" y="95"/>
                  </a:lnTo>
                  <a:lnTo>
                    <a:pt x="190" y="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4" name="Friform 13">
              <a:extLst>
                <a:ext uri="{FF2B5EF4-FFF2-40B4-BE49-F238E27FC236}">
                  <a16:creationId xmlns:a16="http://schemas.microsoft.com/office/drawing/2014/main" id="{47C90901-5077-F9B8-7881-46E91C8358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61483" y="924865"/>
              <a:ext cx="9520" cy="9454"/>
            </a:xfrm>
            <a:custGeom>
              <a:avLst/>
              <a:gdLst>
                <a:gd name="connsiteX0" fmla="*/ -245 w 9520"/>
                <a:gd name="connsiteY0" fmla="*/ -350 h 9454"/>
                <a:gd name="connsiteX1" fmla="*/ -245 w 9520"/>
                <a:gd name="connsiteY1" fmla="*/ -350 h 9454"/>
                <a:gd name="connsiteX2" fmla="*/ -245 w 9520"/>
                <a:gd name="connsiteY2" fmla="*/ -350 h 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0" h="9454">
                  <a:moveTo>
                    <a:pt x="-245" y="-350"/>
                  </a:moveTo>
                  <a:lnTo>
                    <a:pt x="-245" y="-350"/>
                  </a:lnTo>
                  <a:lnTo>
                    <a:pt x="-245" y="-35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Friform 14">
              <a:extLst>
                <a:ext uri="{FF2B5EF4-FFF2-40B4-BE49-F238E27FC236}">
                  <a16:creationId xmlns:a16="http://schemas.microsoft.com/office/drawing/2014/main" id="{AA6CC63B-CCC9-40C3-BC11-D7A96D18AA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665" y="858022"/>
              <a:ext cx="9520" cy="9454"/>
            </a:xfrm>
            <a:custGeom>
              <a:avLst/>
              <a:gdLst>
                <a:gd name="connsiteX0" fmla="*/ -245 w 9520"/>
                <a:gd name="connsiteY0" fmla="*/ -350 h 9454"/>
                <a:gd name="connsiteX1" fmla="*/ -245 w 9520"/>
                <a:gd name="connsiteY1" fmla="*/ -350 h 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0" h="9454">
                  <a:moveTo>
                    <a:pt x="-245" y="-350"/>
                  </a:moveTo>
                  <a:lnTo>
                    <a:pt x="-245" y="-350"/>
                  </a:lnTo>
                  <a:close/>
                </a:path>
              </a:pathLst>
            </a:custGeom>
            <a:grpFill/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309446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50" r:id="rId2"/>
    <p:sldLayoutId id="2147483725" r:id="rId3"/>
    <p:sldLayoutId id="2147483710" r:id="rId4"/>
    <p:sldLayoutId id="2147483721" r:id="rId5"/>
    <p:sldLayoutId id="2147483705" r:id="rId6"/>
    <p:sldLayoutId id="2147483711" r:id="rId7"/>
    <p:sldLayoutId id="2147483724" r:id="rId8"/>
    <p:sldLayoutId id="2147483722" r:id="rId9"/>
    <p:sldLayoutId id="2147483715" r:id="rId10"/>
    <p:sldLayoutId id="2147483718" r:id="rId11"/>
    <p:sldLayoutId id="2147483708" r:id="rId12"/>
    <p:sldLayoutId id="2147483703" r:id="rId13"/>
    <p:sldLayoutId id="2147483723" r:id="rId14"/>
    <p:sldLayoutId id="2147483707" r:id="rId15"/>
    <p:sldLayoutId id="2147483702" r:id="rId16"/>
    <p:sldLayoutId id="2147483719" r:id="rId17"/>
    <p:sldLayoutId id="2147483706" r:id="rId18"/>
    <p:sldLayoutId id="2147483714" r:id="rId19"/>
    <p:sldLayoutId id="2147483713" r:id="rId20"/>
    <p:sldLayoutId id="2147483686" r:id="rId21"/>
    <p:sldLayoutId id="2147483655" r:id="rId22"/>
    <p:sldLayoutId id="2147483716" r:id="rId23"/>
    <p:sldLayoutId id="2147483717" r:id="rId24"/>
  </p:sldLayoutIdLst>
  <p:hf sldNum="0" hdr="0" ftr="0" dt="0"/>
  <p:txStyles>
    <p:titleStyle>
      <a:lvl1pPr algn="l" defTabSz="914263" rtl="0" eaLnBrk="1" latinLnBrk="0" hangingPunct="1">
        <a:lnSpc>
          <a:spcPct val="85000"/>
        </a:lnSpc>
        <a:spcBef>
          <a:spcPts val="0"/>
        </a:spcBef>
        <a:buNone/>
        <a:defRPr sz="3499" b="1" kern="1200">
          <a:solidFill>
            <a:srgbClr val="202020"/>
          </a:solidFill>
          <a:latin typeface="+mj-lt"/>
          <a:ea typeface="+mj-ea"/>
          <a:cs typeface="+mj-cs"/>
        </a:defRPr>
      </a:lvl1pPr>
    </p:titleStyle>
    <p:bodyStyle>
      <a:lvl1pPr marL="179982" indent="-179982" algn="l" defTabSz="914263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sz="2299" kern="1200">
          <a:solidFill>
            <a:srgbClr val="202020"/>
          </a:solidFill>
          <a:latin typeface="+mn-lt"/>
          <a:ea typeface="+mn-ea"/>
          <a:cs typeface="+mn-cs"/>
        </a:defRPr>
      </a:lvl1pPr>
      <a:lvl2pPr marL="359964" indent="-179982" algn="l" defTabSz="914263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999" kern="1200">
          <a:solidFill>
            <a:srgbClr val="202020"/>
          </a:solidFill>
          <a:latin typeface="+mn-lt"/>
          <a:ea typeface="+mn-ea"/>
          <a:cs typeface="+mn-cs"/>
        </a:defRPr>
      </a:lvl2pPr>
      <a:lvl3pPr marL="539946" indent="-179982" algn="l" defTabSz="914263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799" kern="1200">
          <a:solidFill>
            <a:srgbClr val="202020"/>
          </a:solidFill>
          <a:latin typeface="+mn-lt"/>
          <a:ea typeface="+mn-ea"/>
          <a:cs typeface="+mn-cs"/>
        </a:defRPr>
      </a:lvl3pPr>
      <a:lvl4pPr marL="719928" indent="-179982" algn="l" defTabSz="914263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600" kern="1200">
          <a:solidFill>
            <a:srgbClr val="202020"/>
          </a:solidFill>
          <a:latin typeface="+mn-lt"/>
          <a:ea typeface="+mn-ea"/>
          <a:cs typeface="+mn-cs"/>
        </a:defRPr>
      </a:lvl4pPr>
      <a:lvl5pPr marL="899910" indent="-179982" algn="l" defTabSz="914263" rtl="0" eaLnBrk="1" latinLnBrk="0" hangingPunct="1">
        <a:lnSpc>
          <a:spcPct val="100000"/>
        </a:lnSpc>
        <a:spcBef>
          <a:spcPts val="200"/>
        </a:spcBef>
        <a:spcAft>
          <a:spcPts val="0"/>
        </a:spcAft>
        <a:buFont typeface="Arial" panose="020B0604020202020204" pitchFamily="34" charset="0"/>
        <a:buChar char="•"/>
        <a:defRPr sz="1400" kern="1200">
          <a:solidFill>
            <a:srgbClr val="202020"/>
          </a:solidFill>
          <a:latin typeface="+mn-lt"/>
          <a:ea typeface="+mn-ea"/>
          <a:cs typeface="+mn-cs"/>
        </a:defRPr>
      </a:lvl5pPr>
      <a:lvl6pPr marL="2514223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4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5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7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263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4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5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7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9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9" userDrawn="1">
          <p15:clr>
            <a:srgbClr val="F26B43"/>
          </p15:clr>
        </p15:guide>
        <p15:guide id="2" pos="8635" userDrawn="1">
          <p15:clr>
            <a:srgbClr val="F26B43"/>
          </p15:clr>
        </p15:guide>
        <p15:guide id="3" pos="959" userDrawn="1">
          <p15:clr>
            <a:srgbClr val="F26B43"/>
          </p15:clr>
        </p15:guide>
        <p15:guide id="4" pos="2882" userDrawn="1">
          <p15:clr>
            <a:srgbClr val="F26B43"/>
          </p15:clr>
        </p15:guide>
        <p15:guide id="5" pos="6712" userDrawn="1">
          <p15:clr>
            <a:srgbClr val="F26B43"/>
          </p15:clr>
        </p15:guide>
        <p15:guide id="6" pos="5750" userDrawn="1">
          <p15:clr>
            <a:srgbClr val="F26B43"/>
          </p15:clr>
        </p15:guide>
        <p15:guide id="7" pos="4790" userDrawn="1">
          <p15:clr>
            <a:srgbClr val="F26B43"/>
          </p15:clr>
        </p15:guide>
        <p15:guide id="8" pos="3844" userDrawn="1">
          <p15:clr>
            <a:srgbClr val="F26B43"/>
          </p15:clr>
        </p15:guide>
        <p15:guide id="9" pos="1919" userDrawn="1">
          <p15:clr>
            <a:srgbClr val="F26B43"/>
          </p15:clr>
        </p15:guide>
        <p15:guide id="10" pos="9597" userDrawn="1">
          <p15:clr>
            <a:srgbClr val="F26B43"/>
          </p15:clr>
        </p15:guide>
        <p15:guide id="11" pos="10580" userDrawn="1">
          <p15:clr>
            <a:srgbClr val="F26B43"/>
          </p15:clr>
        </p15:guide>
        <p15:guide id="12" pos="11519" userDrawn="1">
          <p15:clr>
            <a:srgbClr val="F26B43"/>
          </p15:clr>
        </p15:guide>
        <p15:guide id="13" pos="12467" userDrawn="1">
          <p15:clr>
            <a:srgbClr val="F26B43"/>
          </p15:clr>
        </p15:guide>
        <p15:guide id="14" pos="13427" userDrawn="1">
          <p15:clr>
            <a:srgbClr val="F26B43"/>
          </p15:clr>
        </p15:guide>
        <p15:guide id="15" pos="14954" userDrawn="1">
          <p15:clr>
            <a:srgbClr val="F26B43"/>
          </p15:clr>
        </p15:guide>
        <p15:guide id="16" orient="horz" pos="8238" userDrawn="1">
          <p15:clr>
            <a:srgbClr val="F26B43"/>
          </p15:clr>
        </p15:guide>
        <p15:guide id="17" pos="399" userDrawn="1">
          <p15:clr>
            <a:srgbClr val="F26B43"/>
          </p15:clr>
        </p15:guide>
        <p15:guide id="19" pos="1438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5749669-6931-4C6E-B152-F25A1F2132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33413" y="315913"/>
            <a:ext cx="10935735" cy="115751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FC510D1-D451-4A9F-8D9E-451907F846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633413" y="1825200"/>
            <a:ext cx="10935735" cy="4424107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1C366B4-B3AC-46B9-9CB1-13C84BBCF6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5645914" y="6455688"/>
            <a:ext cx="900172" cy="10769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700">
                <a:solidFill>
                  <a:schemeClr val="tx1"/>
                </a:solidFill>
              </a:defRPr>
            </a:lvl1pPr>
          </a:lstStyle>
          <a:p>
            <a:fld id="{2586AF9A-7363-BC47-BAA9-734A34EB7F32}" type="datetime1">
              <a:rPr lang="nb-NO" smtClean="0"/>
              <a:pPr/>
              <a:t>16.09.2026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085FB4B-C816-4D4C-8D18-CE3B83BED1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633413" y="6455688"/>
            <a:ext cx="900172" cy="10769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700">
                <a:solidFill>
                  <a:schemeClr val="tx1"/>
                </a:solidFill>
              </a:defRPr>
            </a:lvl1pPr>
          </a:lstStyle>
          <a:p>
            <a:r>
              <a:rPr lang="nn-NO"/>
              <a:t>Helsedirektoratet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928A03-7079-441D-9969-C152566BEA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0543307" y="6485065"/>
            <a:ext cx="900172" cy="10769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700">
                <a:solidFill>
                  <a:schemeClr val="tx1"/>
                </a:solidFill>
              </a:defRPr>
            </a:lvl1pPr>
          </a:lstStyle>
          <a:p>
            <a:fld id="{1670A82E-6091-4B79-BDC9-9FEC8E0D8D32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5532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2" r:id="rId3"/>
    <p:sldLayoutId id="2147483739" r:id="rId4"/>
  </p:sldLayoutIdLst>
  <p:hf sldNum="0" hdr="0" ftr="0" dt="0"/>
  <p:txStyles>
    <p:titleStyle>
      <a:lvl1pPr algn="l" defTabSz="914263" rtl="0" eaLnBrk="1" latinLnBrk="0" hangingPunct="1">
        <a:lnSpc>
          <a:spcPct val="85000"/>
        </a:lnSpc>
        <a:spcBef>
          <a:spcPts val="0"/>
        </a:spcBef>
        <a:buNone/>
        <a:defRPr sz="3499" b="1" kern="1200">
          <a:solidFill>
            <a:srgbClr val="202020"/>
          </a:solidFill>
          <a:latin typeface="+mj-lt"/>
          <a:ea typeface="+mj-ea"/>
          <a:cs typeface="+mj-cs"/>
        </a:defRPr>
      </a:lvl1pPr>
    </p:titleStyle>
    <p:bodyStyle>
      <a:lvl1pPr marL="179982" indent="-179982" algn="l" defTabSz="914263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sz="2299" kern="1200">
          <a:solidFill>
            <a:srgbClr val="202020"/>
          </a:solidFill>
          <a:latin typeface="+mn-lt"/>
          <a:ea typeface="+mn-ea"/>
          <a:cs typeface="+mn-cs"/>
        </a:defRPr>
      </a:lvl1pPr>
      <a:lvl2pPr marL="359964" indent="-179982" algn="l" defTabSz="914263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999" kern="1200">
          <a:solidFill>
            <a:srgbClr val="202020"/>
          </a:solidFill>
          <a:latin typeface="+mn-lt"/>
          <a:ea typeface="+mn-ea"/>
          <a:cs typeface="+mn-cs"/>
        </a:defRPr>
      </a:lvl2pPr>
      <a:lvl3pPr marL="539946" indent="-179982" algn="l" defTabSz="914263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799" kern="1200">
          <a:solidFill>
            <a:srgbClr val="202020"/>
          </a:solidFill>
          <a:latin typeface="+mn-lt"/>
          <a:ea typeface="+mn-ea"/>
          <a:cs typeface="+mn-cs"/>
        </a:defRPr>
      </a:lvl3pPr>
      <a:lvl4pPr marL="719928" indent="-179982" algn="l" defTabSz="914263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600" kern="1200">
          <a:solidFill>
            <a:srgbClr val="202020"/>
          </a:solidFill>
          <a:latin typeface="+mn-lt"/>
          <a:ea typeface="+mn-ea"/>
          <a:cs typeface="+mn-cs"/>
        </a:defRPr>
      </a:lvl4pPr>
      <a:lvl5pPr marL="899910" indent="-179982" algn="l" defTabSz="914263" rtl="0" eaLnBrk="1" latinLnBrk="0" hangingPunct="1">
        <a:lnSpc>
          <a:spcPct val="100000"/>
        </a:lnSpc>
        <a:spcBef>
          <a:spcPts val="200"/>
        </a:spcBef>
        <a:spcAft>
          <a:spcPts val="0"/>
        </a:spcAft>
        <a:buFont typeface="Arial" panose="020B0604020202020204" pitchFamily="34" charset="0"/>
        <a:buChar char="•"/>
        <a:defRPr sz="1400" kern="1200">
          <a:solidFill>
            <a:srgbClr val="202020"/>
          </a:solidFill>
          <a:latin typeface="+mn-lt"/>
          <a:ea typeface="+mn-ea"/>
          <a:cs typeface="+mn-cs"/>
        </a:defRPr>
      </a:lvl5pPr>
      <a:lvl6pPr marL="2514223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4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5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7" indent="-228565" algn="l" defTabSz="9142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263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4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5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7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9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9" userDrawn="1">
          <p15:clr>
            <a:srgbClr val="F26B43"/>
          </p15:clr>
        </p15:guide>
        <p15:guide id="2" pos="8635" userDrawn="1">
          <p15:clr>
            <a:srgbClr val="F26B43"/>
          </p15:clr>
        </p15:guide>
        <p15:guide id="3" pos="959" userDrawn="1">
          <p15:clr>
            <a:srgbClr val="F26B43"/>
          </p15:clr>
        </p15:guide>
        <p15:guide id="4" pos="2882" userDrawn="1">
          <p15:clr>
            <a:srgbClr val="F26B43"/>
          </p15:clr>
        </p15:guide>
        <p15:guide id="5" pos="6712" userDrawn="1">
          <p15:clr>
            <a:srgbClr val="F26B43"/>
          </p15:clr>
        </p15:guide>
        <p15:guide id="6" pos="5750" userDrawn="1">
          <p15:clr>
            <a:srgbClr val="F26B43"/>
          </p15:clr>
        </p15:guide>
        <p15:guide id="7" pos="4790" userDrawn="1">
          <p15:clr>
            <a:srgbClr val="F26B43"/>
          </p15:clr>
        </p15:guide>
        <p15:guide id="8" pos="3844" userDrawn="1">
          <p15:clr>
            <a:srgbClr val="F26B43"/>
          </p15:clr>
        </p15:guide>
        <p15:guide id="9" pos="1919" userDrawn="1">
          <p15:clr>
            <a:srgbClr val="F26B43"/>
          </p15:clr>
        </p15:guide>
        <p15:guide id="10" pos="9597" userDrawn="1">
          <p15:clr>
            <a:srgbClr val="F26B43"/>
          </p15:clr>
        </p15:guide>
        <p15:guide id="11" pos="10580" userDrawn="1">
          <p15:clr>
            <a:srgbClr val="F26B43"/>
          </p15:clr>
        </p15:guide>
        <p15:guide id="12" pos="11519" userDrawn="1">
          <p15:clr>
            <a:srgbClr val="F26B43"/>
          </p15:clr>
        </p15:guide>
        <p15:guide id="13" pos="12467" userDrawn="1">
          <p15:clr>
            <a:srgbClr val="F26B43"/>
          </p15:clr>
        </p15:guide>
        <p15:guide id="14" pos="13427" userDrawn="1">
          <p15:clr>
            <a:srgbClr val="F26B43"/>
          </p15:clr>
        </p15:guide>
        <p15:guide id="15" pos="14954" userDrawn="1">
          <p15:clr>
            <a:srgbClr val="F26B43"/>
          </p15:clr>
        </p15:guide>
        <p15:guide id="16" orient="horz" pos="8238" userDrawn="1">
          <p15:clr>
            <a:srgbClr val="F26B43"/>
          </p15:clr>
        </p15:guide>
        <p15:guide id="17" pos="399" userDrawn="1">
          <p15:clr>
            <a:srgbClr val="F26B43"/>
          </p15:clr>
        </p15:guide>
        <p15:guide id="19" pos="143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g.no/er-det-farlig-a-royke-av-og-ti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g.no/rusmidler/tobakk/972_Fakta_om_snus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g.no/er-e-sigaretter-vape-helseskadeli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" descr="Bilde">
            <a:extLst>
              <a:ext uri="{FF2B5EF4-FFF2-40B4-BE49-F238E27FC236}">
                <a16:creationId xmlns:a16="http://schemas.microsoft.com/office/drawing/2014/main" id="{4D49215C-29C0-C887-D89B-E71B9F323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45" y="1274096"/>
            <a:ext cx="5181600" cy="1632204"/>
          </a:xfrm>
          <a:prstGeom prst="rect">
            <a:avLst/>
          </a:prstGeom>
          <a:noFill/>
          <a:ln w="12700">
            <a:miter lim="400000"/>
          </a:ln>
        </p:spPr>
      </p:pic>
      <p:pic>
        <p:nvPicPr>
          <p:cNvPr id="5" name="Bilde" descr="Bilde">
            <a:extLst>
              <a:ext uri="{FF2B5EF4-FFF2-40B4-BE49-F238E27FC236}">
                <a16:creationId xmlns:a16="http://schemas.microsoft.com/office/drawing/2014/main" id="{24E81975-7DA5-8699-109A-928C811DF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05806"/>
            <a:ext cx="5666979" cy="444263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DBAF2CAB-0EA5-101E-FC27-F81845A3B457}"/>
              </a:ext>
            </a:extLst>
          </p:cNvPr>
          <p:cNvSpPr txBox="1"/>
          <p:nvPr/>
        </p:nvSpPr>
        <p:spPr>
          <a:xfrm>
            <a:off x="740665" y="3772258"/>
            <a:ext cx="5101780" cy="748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2300" dirty="0"/>
              <a:t>Helsedirektoratets læringsaktiviteter om røyk, snus og vape</a:t>
            </a:r>
          </a:p>
        </p:txBody>
      </p:sp>
    </p:spTree>
    <p:extLst>
      <p:ext uri="{BB962C8B-B14F-4D97-AF65-F5344CB8AC3E}">
        <p14:creationId xmlns:p14="http://schemas.microsoft.com/office/powerpoint/2010/main" val="309011016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60B6F3-2717-E391-2196-233E0B2AF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Læringsaktivitet 2</a:t>
            </a:r>
          </a:p>
        </p:txBody>
      </p:sp>
      <p:sp>
        <p:nvSpPr>
          <p:cNvPr id="4" name="Tankeboble: sky 3">
            <a:extLst>
              <a:ext uri="{FF2B5EF4-FFF2-40B4-BE49-F238E27FC236}">
                <a16:creationId xmlns:a16="http://schemas.microsoft.com/office/drawing/2014/main" id="{582347E1-BE77-D861-812F-2A5CCD9192E6}"/>
              </a:ext>
            </a:extLst>
          </p:cNvPr>
          <p:cNvSpPr/>
          <p:nvPr/>
        </p:nvSpPr>
        <p:spPr>
          <a:xfrm>
            <a:off x="8561738" y="488565"/>
            <a:ext cx="3121660" cy="1661795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Hva er vape?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4A6AFC5-3189-72C0-F599-2C16BBF96965}"/>
              </a:ext>
            </a:extLst>
          </p:cNvPr>
          <p:cNvSpPr txBox="1"/>
          <p:nvPr/>
        </p:nvSpPr>
        <p:spPr>
          <a:xfrm>
            <a:off x="508602" y="2085482"/>
            <a:ext cx="8510587" cy="922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/>
              <a:t>E-sigaretter (blant annet vape) er produkter som produserer damp til inhalasjon, med eller uten nikotin. De kommer med mange variasjoner, men lik grunnfunksjonalitet.</a:t>
            </a:r>
          </a:p>
        </p:txBody>
      </p:sp>
      <p:pic>
        <p:nvPicPr>
          <p:cNvPr id="6" name="Plassholder for innhold 4" descr="Et bilde som inneholder tekst, elektronikk&#10;&#10;Automatisk generert beskrivelse">
            <a:extLst>
              <a:ext uri="{FF2B5EF4-FFF2-40B4-BE49-F238E27FC236}">
                <a16:creationId xmlns:a16="http://schemas.microsoft.com/office/drawing/2014/main" id="{838B399C-C352-E74E-210A-558FBB7E3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41" y="3490756"/>
            <a:ext cx="2817968" cy="2817968"/>
          </a:xfrm>
          <a:prstGeom prst="rect">
            <a:avLst/>
          </a:prstGeom>
        </p:spPr>
      </p:pic>
      <p:pic>
        <p:nvPicPr>
          <p:cNvPr id="7" name="Bilde 6" descr="Et bilde som inneholder tekst, innendørs, brødrister, kjøkken apparat&#10;&#10;Automatisk generert beskrivelse">
            <a:extLst>
              <a:ext uri="{FF2B5EF4-FFF2-40B4-BE49-F238E27FC236}">
                <a16:creationId xmlns:a16="http://schemas.microsoft.com/office/drawing/2014/main" id="{4EAF2AC6-9A36-D949-AAF8-7974D74D7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276" y="3622601"/>
            <a:ext cx="1304807" cy="2415855"/>
          </a:xfrm>
          <a:prstGeom prst="rect">
            <a:avLst/>
          </a:prstGeom>
        </p:spPr>
      </p:pic>
      <p:pic>
        <p:nvPicPr>
          <p:cNvPr id="8" name="Bilde 7" descr="Et bilde som inneholder tekst, alkohol&#10;&#10;Automatisk generert beskrivelse">
            <a:extLst>
              <a:ext uri="{FF2B5EF4-FFF2-40B4-BE49-F238E27FC236}">
                <a16:creationId xmlns:a16="http://schemas.microsoft.com/office/drawing/2014/main" id="{FA440345-0922-AC6E-0C03-6EF5330BA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60" y="3614381"/>
            <a:ext cx="519564" cy="2367729"/>
          </a:xfrm>
          <a:prstGeom prst="rect">
            <a:avLst/>
          </a:prstGeom>
        </p:spPr>
      </p:pic>
      <p:pic>
        <p:nvPicPr>
          <p:cNvPr id="9" name="Bilde 14" descr="Et bilde som inneholder lighter, innendørs&#10;&#10;Automatisk generert beskrivelse">
            <a:extLst>
              <a:ext uri="{FF2B5EF4-FFF2-40B4-BE49-F238E27FC236}">
                <a16:creationId xmlns:a16="http://schemas.microsoft.com/office/drawing/2014/main" id="{E95EE3E4-DB62-CBA9-A6F0-6A0A58B345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00" b="92200" l="10000" r="90000">
                        <a14:foregroundMark x1="45400" y1="16400" x2="45400" y2="16400"/>
                        <a14:foregroundMark x1="60000" y1="16800" x2="60000" y2="16800"/>
                        <a14:foregroundMark x1="50200" y1="85800" x2="50200" y2="85800"/>
                        <a14:foregroundMark x1="53200" y1="92200" x2="53200" y2="92200"/>
                        <a14:foregroundMark x1="53400" y1="4400" x2="53400" y2="4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509" y="3589174"/>
            <a:ext cx="2416549" cy="2416549"/>
          </a:xfrm>
          <a:prstGeom prst="rect">
            <a:avLst/>
          </a:prstGeom>
        </p:spPr>
      </p:pic>
      <p:pic>
        <p:nvPicPr>
          <p:cNvPr id="10" name="Bilde 9" descr="Et bilde som inneholder tekst&#10;&#10;Automatisk generert beskrivelse">
            <a:extLst>
              <a:ext uri="{FF2B5EF4-FFF2-40B4-BE49-F238E27FC236}">
                <a16:creationId xmlns:a16="http://schemas.microsoft.com/office/drawing/2014/main" id="{86BAFA32-0F09-CC3D-7A68-43157950CB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756" y="3613566"/>
            <a:ext cx="1237191" cy="2367729"/>
          </a:xfrm>
          <a:prstGeom prst="rect">
            <a:avLst/>
          </a:prstGeom>
        </p:spPr>
      </p:pic>
      <p:pic>
        <p:nvPicPr>
          <p:cNvPr id="11" name="Bilde 12">
            <a:extLst>
              <a:ext uri="{FF2B5EF4-FFF2-40B4-BE49-F238E27FC236}">
                <a16:creationId xmlns:a16="http://schemas.microsoft.com/office/drawing/2014/main" id="{873B19ED-7D64-D269-47FC-82F07C6BE9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78385" y="4649727"/>
            <a:ext cx="2416550" cy="24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6195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892A7-61EA-B278-8046-C53230FC6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027176-59AC-DA08-EAF5-3EBBD5B8C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Tema</a:t>
            </a:r>
          </a:p>
        </p:txBody>
      </p:sp>
      <p:sp>
        <p:nvSpPr>
          <p:cNvPr id="4" name="Tankeboble: sky 3">
            <a:extLst>
              <a:ext uri="{FF2B5EF4-FFF2-40B4-BE49-F238E27FC236}">
                <a16:creationId xmlns:a16="http://schemas.microsoft.com/office/drawing/2014/main" id="{34E0D7FB-1C40-42FC-8749-26B6C0817C44}"/>
              </a:ext>
            </a:extLst>
          </p:cNvPr>
          <p:cNvSpPr/>
          <p:nvPr/>
        </p:nvSpPr>
        <p:spPr>
          <a:xfrm>
            <a:off x="2770537" y="1473424"/>
            <a:ext cx="6406119" cy="3278621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Helseinformasjon</a:t>
            </a:r>
            <a:endParaRPr kumimoji="0" lang="nb-NO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7976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60B6F3-2717-E391-2196-233E0B2A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315913"/>
            <a:ext cx="10935735" cy="579995"/>
          </a:xfrm>
        </p:spPr>
        <p:txBody>
          <a:bodyPr/>
          <a:lstStyle/>
          <a:p>
            <a:r>
              <a:rPr lang="nb-NO" dirty="0"/>
              <a:t>Læringsaktivitet 3</a:t>
            </a:r>
          </a:p>
        </p:txBody>
      </p:sp>
      <p:pic>
        <p:nvPicPr>
          <p:cNvPr id="5" name="Bilde 4" descr="Et bilde som inneholder tegnefilm, illustrasjon&#10;&#10;Automatisk generert beskrivelse">
            <a:extLst>
              <a:ext uri="{FF2B5EF4-FFF2-40B4-BE49-F238E27FC236}">
                <a16:creationId xmlns:a16="http://schemas.microsoft.com/office/drawing/2014/main" id="{280622F2-728A-2BD9-454D-5BBF84EEA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821" y="895908"/>
            <a:ext cx="5747084" cy="5747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ankeboble: sky 3">
            <a:extLst>
              <a:ext uri="{FF2B5EF4-FFF2-40B4-BE49-F238E27FC236}">
                <a16:creationId xmlns:a16="http://schemas.microsoft.com/office/drawing/2014/main" id="{582347E1-BE77-D861-812F-2A5CCD9192E6}"/>
              </a:ext>
            </a:extLst>
          </p:cNvPr>
          <p:cNvSpPr/>
          <p:nvPr/>
        </p:nvSpPr>
        <p:spPr>
          <a:xfrm>
            <a:off x="8561738" y="488565"/>
            <a:ext cx="3121660" cy="1661795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nb-NO" sz="1800" b="1">
                <a:solidFill>
                  <a:srgbClr val="FFFFFF"/>
                </a:solidFill>
                <a:latin typeface="Abadi Extra Light" panose="020B02040201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nb-NO" sz="1800" b="1">
                <a:solidFill>
                  <a:srgbClr val="FFFFFF"/>
                </a:solidFill>
                <a:effectLst/>
                <a:latin typeface="Abadi Extra Light" panose="020B02040201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pør en helsesykepleier</a:t>
            </a:r>
            <a:endParaRPr lang="nb-NO" sz="1800" b="1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68A4091-1BF7-150F-FF1D-0AEC181364FE}"/>
              </a:ext>
            </a:extLst>
          </p:cNvPr>
          <p:cNvSpPr txBox="1"/>
          <p:nvPr/>
        </p:nvSpPr>
        <p:spPr>
          <a:xfrm rot="21401990">
            <a:off x="3650221" y="2866204"/>
            <a:ext cx="921625" cy="4555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1400">
                <a:solidFill>
                  <a:schemeClr val="bg1"/>
                </a:solidFill>
              </a:rPr>
              <a:t>Er jeg normal?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A1CA951-8BFF-9429-FBD5-D6DA5D8283F2}"/>
              </a:ext>
            </a:extLst>
          </p:cNvPr>
          <p:cNvSpPr txBox="1"/>
          <p:nvPr/>
        </p:nvSpPr>
        <p:spPr>
          <a:xfrm rot="21401990">
            <a:off x="5299910" y="2839451"/>
            <a:ext cx="1106905" cy="4555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1400">
                <a:solidFill>
                  <a:schemeClr val="bg1"/>
                </a:solidFill>
              </a:rPr>
              <a:t>Er det farlig å snuse?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7636A0A-4220-E516-BC81-B8C4ADDA5414}"/>
              </a:ext>
            </a:extLst>
          </p:cNvPr>
          <p:cNvSpPr txBox="1"/>
          <p:nvPr/>
        </p:nvSpPr>
        <p:spPr>
          <a:xfrm rot="21401990">
            <a:off x="7014723" y="2733322"/>
            <a:ext cx="1295008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1400">
                <a:solidFill>
                  <a:schemeClr val="bg1"/>
                </a:solidFill>
              </a:rPr>
              <a:t>Jeg er så stressa, hva kan jeg gjøre?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8347B92-A17C-3A51-D980-C0F16EF1C77E}"/>
              </a:ext>
            </a:extLst>
          </p:cNvPr>
          <p:cNvSpPr txBox="1"/>
          <p:nvPr/>
        </p:nvSpPr>
        <p:spPr>
          <a:xfrm rot="21401990">
            <a:off x="3493629" y="4888463"/>
            <a:ext cx="1106905" cy="929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1400">
                <a:solidFill>
                  <a:schemeClr val="bg1"/>
                </a:solidFill>
              </a:rPr>
              <a:t>Jeg sliter veldig med ett vennskap jeg har.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2A93BBE-7F7E-BA03-DE9C-BF2B9D3A4886}"/>
              </a:ext>
            </a:extLst>
          </p:cNvPr>
          <p:cNvSpPr txBox="1"/>
          <p:nvPr/>
        </p:nvSpPr>
        <p:spPr>
          <a:xfrm rot="21401990">
            <a:off x="5299910" y="5006958"/>
            <a:ext cx="1106905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1400">
                <a:solidFill>
                  <a:schemeClr val="bg1"/>
                </a:solidFill>
              </a:rPr>
              <a:t>Prøvde vape, er jeg skadet for livet?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7AB596F-27CC-438B-13FA-9656A567EDE0}"/>
              </a:ext>
            </a:extLst>
          </p:cNvPr>
          <p:cNvSpPr txBox="1"/>
          <p:nvPr/>
        </p:nvSpPr>
        <p:spPr>
          <a:xfrm rot="21401990">
            <a:off x="6998748" y="4983367"/>
            <a:ext cx="1310997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1400">
                <a:solidFill>
                  <a:schemeClr val="bg1"/>
                </a:solidFill>
              </a:rPr>
              <a:t>Hvordan kan jeg få bedre konsentrasjon?</a:t>
            </a:r>
          </a:p>
        </p:txBody>
      </p:sp>
    </p:spTree>
    <p:extLst>
      <p:ext uri="{BB962C8B-B14F-4D97-AF65-F5344CB8AC3E}">
        <p14:creationId xmlns:p14="http://schemas.microsoft.com/office/powerpoint/2010/main" val="4041372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60B6F3-2717-E391-2196-233E0B2A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315913"/>
            <a:ext cx="10935735" cy="553845"/>
          </a:xfrm>
        </p:spPr>
        <p:txBody>
          <a:bodyPr/>
          <a:lstStyle/>
          <a:p>
            <a:r>
              <a:rPr lang="nb-NO" dirty="0"/>
              <a:t>Læringsaktivitet 4</a:t>
            </a:r>
          </a:p>
        </p:txBody>
      </p:sp>
      <p:pic>
        <p:nvPicPr>
          <p:cNvPr id="5" name="Bilde 4" descr="Et bilde som inneholder Menneskeansikt, klær, tekst, person&#10;&#10;Automatisk generert beskrivelse">
            <a:extLst>
              <a:ext uri="{FF2B5EF4-FFF2-40B4-BE49-F238E27FC236}">
                <a16:creationId xmlns:a16="http://schemas.microsoft.com/office/drawing/2014/main" id="{DED6B54B-068E-2B34-A25C-F25F01C7C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573" y="1025891"/>
            <a:ext cx="5658853" cy="56588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ankeboble: sky 3">
            <a:extLst>
              <a:ext uri="{FF2B5EF4-FFF2-40B4-BE49-F238E27FC236}">
                <a16:creationId xmlns:a16="http://schemas.microsoft.com/office/drawing/2014/main" id="{582347E1-BE77-D861-812F-2A5CCD9192E6}"/>
              </a:ext>
            </a:extLst>
          </p:cNvPr>
          <p:cNvSpPr/>
          <p:nvPr/>
        </p:nvSpPr>
        <p:spPr>
          <a:xfrm>
            <a:off x="8561738" y="488565"/>
            <a:ext cx="3121660" cy="1661795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>
                <a:solidFill>
                  <a:srgbClr val="FFFFFF"/>
                </a:solidFill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nb-NO" sz="1800">
                <a:solidFill>
                  <a:srgbClr val="FFFFFF"/>
                </a:solidFill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 frem på nettet</a:t>
            </a:r>
            <a:endParaRPr kumimoji="0" lang="nb-NO" sz="1200" b="1" i="0" u="none" strike="noStrike" kern="0" cap="none" spc="0" normalizeH="0" baseline="0" noProof="0">
              <a:ln>
                <a:noFill/>
              </a:ln>
              <a:solidFill>
                <a:srgbClr val="1F3763"/>
              </a:solidFill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E6C61AF-26E7-1B4F-28E4-19EEC2F1F436}"/>
              </a:ext>
            </a:extLst>
          </p:cNvPr>
          <p:cNvSpPr txBox="1"/>
          <p:nvPr/>
        </p:nvSpPr>
        <p:spPr>
          <a:xfrm>
            <a:off x="7359292" y="6684744"/>
            <a:ext cx="1566134" cy="1561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1000">
                <a:solidFill>
                  <a:schemeClr val="bg1"/>
                </a:solidFill>
              </a:rPr>
              <a:t>Foto: KI-generert av </a:t>
            </a:r>
            <a:r>
              <a:rPr lang="nb-NO" sz="1000" err="1">
                <a:solidFill>
                  <a:schemeClr val="bg1"/>
                </a:solidFill>
              </a:rPr>
              <a:t>Copilot</a:t>
            </a:r>
            <a:endParaRPr lang="nb-NO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70531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346F2F1E-F310-ADBE-86AF-465E5182D296}"/>
              </a:ext>
            </a:extLst>
          </p:cNvPr>
          <p:cNvSpPr txBox="1"/>
          <p:nvPr/>
        </p:nvSpPr>
        <p:spPr>
          <a:xfrm>
            <a:off x="4321833" y="394692"/>
            <a:ext cx="7582212" cy="64633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b-NO" sz="1400" b="1" i="0" dirty="0">
                <a:effectLst/>
                <a:latin typeface="-apple-system"/>
              </a:rPr>
              <a:t>Sjekk kilden:</a:t>
            </a:r>
            <a:endParaRPr lang="nb-NO" sz="1400" b="0" i="0" dirty="0">
              <a:effectLst/>
              <a:latin typeface="-apple-system"/>
            </a:endParaRP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Hvem har skrevet artikkelen eller innlegget? Er det en pålitelig kilde, som en kjent avis, et universitet eller en offentlig institusjon?</a:t>
            </a: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Se etter informasjon om forfatteren. Har de ekspertise på området?</a:t>
            </a:r>
          </a:p>
          <a:p>
            <a:pPr marL="457200" lvl="1" algn="l"/>
            <a:endParaRPr lang="nb-NO" sz="1400" b="0" i="0" dirty="0">
              <a:effectLst/>
              <a:latin typeface="-apple-system"/>
            </a:endParaRPr>
          </a:p>
          <a:p>
            <a:pPr algn="l"/>
            <a:r>
              <a:rPr lang="nb-NO" sz="1400" b="1" i="0" dirty="0">
                <a:effectLst/>
                <a:latin typeface="-apple-system"/>
              </a:rPr>
              <a:t>Vær oppmerksom på datoen:</a:t>
            </a:r>
            <a:endParaRPr lang="nb-NO" sz="1400" b="0" i="0" dirty="0">
              <a:effectLst/>
              <a:latin typeface="-apple-system"/>
            </a:endParaRP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Når ble informasjonen publisert? Er den fortsatt aktuell, eller kan det ha kommet ny forskning eller nye opplysninger siden da?</a:t>
            </a:r>
          </a:p>
          <a:p>
            <a:pPr marL="457200" lvl="1" algn="l"/>
            <a:endParaRPr lang="nb-NO" sz="1400" b="0" i="0" dirty="0">
              <a:effectLst/>
              <a:latin typeface="-apple-system"/>
            </a:endParaRPr>
          </a:p>
          <a:p>
            <a:pPr algn="l"/>
            <a:r>
              <a:rPr lang="nb-NO" sz="1400" b="1" i="0" dirty="0">
                <a:effectLst/>
                <a:latin typeface="-apple-system"/>
              </a:rPr>
              <a:t>Se etter flere kilder:</a:t>
            </a:r>
            <a:endParaRPr lang="nb-NO" sz="1400" b="0" i="0" dirty="0">
              <a:effectLst/>
              <a:latin typeface="-apple-system"/>
            </a:endParaRP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Finnes det andre kilder som bekrefter informasjonen? Hvis flere pålitelige kilder sier det samme, er det større sannsynlighet for at informasjonen er korrekt.</a:t>
            </a:r>
          </a:p>
          <a:p>
            <a:pPr marL="457200" lvl="1" algn="l"/>
            <a:endParaRPr lang="nb-NO" sz="1400" b="0" i="0" dirty="0">
              <a:effectLst/>
              <a:latin typeface="-apple-system"/>
            </a:endParaRPr>
          </a:p>
          <a:p>
            <a:pPr algn="l"/>
            <a:r>
              <a:rPr lang="nb-NO" sz="1400" b="1" i="0" dirty="0">
                <a:effectLst/>
                <a:latin typeface="-apple-system"/>
              </a:rPr>
              <a:t>Vurder formålet:</a:t>
            </a:r>
            <a:endParaRPr lang="nb-NO" sz="1400" b="0" i="0" dirty="0">
              <a:effectLst/>
              <a:latin typeface="-apple-system"/>
            </a:endParaRP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Hva er hensikten med informasjonen? Er det å informere, selge noe, eller kanskje påvirke meningene dine? Vær kritisk til informasjon som virker ensidig eller partisk.</a:t>
            </a:r>
          </a:p>
          <a:p>
            <a:pPr marL="457200" lvl="1" algn="l"/>
            <a:endParaRPr lang="nb-NO" sz="1400" b="0" i="0" dirty="0">
              <a:effectLst/>
              <a:latin typeface="-apple-system"/>
            </a:endParaRPr>
          </a:p>
          <a:p>
            <a:pPr algn="l"/>
            <a:r>
              <a:rPr lang="nb-NO" sz="1400" b="1" i="0" dirty="0">
                <a:effectLst/>
                <a:latin typeface="-apple-system"/>
              </a:rPr>
              <a:t>Sjekk fakta:</a:t>
            </a:r>
            <a:endParaRPr lang="nb-NO" sz="1400" b="0" i="0" dirty="0">
              <a:effectLst/>
              <a:latin typeface="-apple-system"/>
            </a:endParaRP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Bruk </a:t>
            </a:r>
            <a:r>
              <a:rPr lang="nb-NO" sz="1400" b="0" i="0" dirty="0" err="1">
                <a:effectLst/>
                <a:latin typeface="-apple-system"/>
              </a:rPr>
              <a:t>faktasjekktjenester</a:t>
            </a:r>
            <a:r>
              <a:rPr lang="nb-NO" sz="1400" b="0" i="0" dirty="0">
                <a:effectLst/>
                <a:latin typeface="-apple-system"/>
              </a:rPr>
              <a:t> som Faktisk.no for å se om påstandene stemmer. Dette kan hjelpe dere med å skille mellom fakta og feilinformasjon.</a:t>
            </a:r>
          </a:p>
          <a:p>
            <a:pPr marL="457200" lvl="1" algn="l"/>
            <a:endParaRPr lang="nb-NO" sz="1400" b="0" i="0" dirty="0">
              <a:effectLst/>
              <a:latin typeface="-apple-system"/>
            </a:endParaRPr>
          </a:p>
          <a:p>
            <a:pPr algn="l"/>
            <a:r>
              <a:rPr lang="nb-NO" sz="1400" b="1" i="0" dirty="0">
                <a:effectLst/>
                <a:latin typeface="-apple-system"/>
              </a:rPr>
              <a:t>Vær kritisk til overskrifter:</a:t>
            </a:r>
            <a:endParaRPr lang="nb-NO" sz="1400" b="0" i="0" dirty="0">
              <a:effectLst/>
              <a:latin typeface="-apple-system"/>
            </a:endParaRP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Sensasjonelle overskrifter kan være laget for å få klikk. Les hele artikkelen og ikke bare overskriften før dere danner dere en mening.</a:t>
            </a:r>
          </a:p>
          <a:p>
            <a:pPr marL="457200" lvl="1" algn="l"/>
            <a:endParaRPr lang="nb-NO" sz="1400" b="0" i="0" dirty="0">
              <a:effectLst/>
              <a:latin typeface="-apple-system"/>
            </a:endParaRPr>
          </a:p>
          <a:p>
            <a:pPr algn="l"/>
            <a:r>
              <a:rPr lang="nb-NO" sz="1400" b="1" i="0" dirty="0">
                <a:effectLst/>
                <a:latin typeface="-apple-system"/>
              </a:rPr>
              <a:t>Diskuter med andre:</a:t>
            </a:r>
            <a:endParaRPr lang="nb-NO" sz="1400" b="0" i="0" dirty="0">
              <a:effectLst/>
              <a:latin typeface="-apple-system"/>
            </a:endParaRPr>
          </a:p>
          <a:p>
            <a:pPr marL="457200" lvl="1" algn="l"/>
            <a:r>
              <a:rPr lang="nb-NO" sz="1400" b="0" i="0" dirty="0">
                <a:effectLst/>
                <a:latin typeface="-apple-system"/>
              </a:rPr>
              <a:t>Snakk med lærere, foreldre eller venner om informasjonen dere finner. Å diskutere med andre kan gi nye perspektiver og hjelpe dere med å vurdere informasjonen bedre.</a:t>
            </a:r>
          </a:p>
          <a:p>
            <a:br>
              <a:rPr lang="nb-NO" sz="1400" dirty="0"/>
            </a:br>
            <a:endParaRPr lang="nb-NO" sz="14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22AFA95-E682-7D39-3ADA-7C4859E782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5" r="48886"/>
          <a:stretch/>
        </p:blipFill>
        <p:spPr>
          <a:xfrm>
            <a:off x="287955" y="1844609"/>
            <a:ext cx="3926767" cy="2655202"/>
          </a:xfrm>
          <a:prstGeom prst="rect">
            <a:avLst/>
          </a:prstGeom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0856EAF3-6D23-91FF-9300-BEADC5996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315913"/>
            <a:ext cx="10935735" cy="1157511"/>
          </a:xfrm>
        </p:spPr>
        <p:txBody>
          <a:bodyPr/>
          <a:lstStyle/>
          <a:p>
            <a:r>
              <a:rPr lang="nb-NO"/>
              <a:t>Er det fakta?</a:t>
            </a:r>
          </a:p>
        </p:txBody>
      </p:sp>
    </p:spTree>
    <p:extLst>
      <p:ext uri="{BB962C8B-B14F-4D97-AF65-F5344CB8AC3E}">
        <p14:creationId xmlns:p14="http://schemas.microsoft.com/office/powerpoint/2010/main" val="254884740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6284-1A13-969E-A7C6-2FD5AF559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CA7D44-750B-8ABF-29D0-5079448B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Tema</a:t>
            </a:r>
          </a:p>
        </p:txBody>
      </p:sp>
      <p:sp>
        <p:nvSpPr>
          <p:cNvPr id="4" name="Tankeboble: sky 3">
            <a:extLst>
              <a:ext uri="{FF2B5EF4-FFF2-40B4-BE49-F238E27FC236}">
                <a16:creationId xmlns:a16="http://schemas.microsoft.com/office/drawing/2014/main" id="{D6D87027-DE4B-D369-4E2B-66735BC6864D}"/>
              </a:ext>
            </a:extLst>
          </p:cNvPr>
          <p:cNvSpPr/>
          <p:nvPr/>
        </p:nvSpPr>
        <p:spPr>
          <a:xfrm>
            <a:off x="2770537" y="1473424"/>
            <a:ext cx="6406119" cy="3278621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 bestemmer</a:t>
            </a:r>
            <a:endParaRPr kumimoji="0" lang="nb-NO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37567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60B6F3-2717-E391-2196-233E0B2A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315914"/>
            <a:ext cx="10935735" cy="750120"/>
          </a:xfrm>
        </p:spPr>
        <p:txBody>
          <a:bodyPr/>
          <a:lstStyle/>
          <a:p>
            <a:r>
              <a:rPr lang="nb-NO" dirty="0"/>
              <a:t>Læringsaktivitet 5</a:t>
            </a:r>
          </a:p>
        </p:txBody>
      </p:sp>
      <p:sp>
        <p:nvSpPr>
          <p:cNvPr id="4" name="Tankeboble: sky 3">
            <a:extLst>
              <a:ext uri="{FF2B5EF4-FFF2-40B4-BE49-F238E27FC236}">
                <a16:creationId xmlns:a16="http://schemas.microsoft.com/office/drawing/2014/main" id="{582347E1-BE77-D861-812F-2A5CCD9192E6}"/>
              </a:ext>
            </a:extLst>
          </p:cNvPr>
          <p:cNvSpPr/>
          <p:nvPr/>
        </p:nvSpPr>
        <p:spPr>
          <a:xfrm>
            <a:off x="8575669" y="383472"/>
            <a:ext cx="3121660" cy="1661795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2800">
                <a:solidFill>
                  <a:srgbClr val="FFFFFF"/>
                </a:solidFill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nb-NO" sz="2800">
                <a:solidFill>
                  <a:srgbClr val="FFFFFF"/>
                </a:solidFill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grunn</a:t>
            </a:r>
            <a:endParaRPr lang="nb-NO" sz="280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93C944C0-963D-34A8-D4D4-F96E70397F57}"/>
              </a:ext>
            </a:extLst>
          </p:cNvPr>
          <p:cNvGrpSpPr/>
          <p:nvPr/>
        </p:nvGrpSpPr>
        <p:grpSpPr>
          <a:xfrm>
            <a:off x="-116541" y="1604683"/>
            <a:ext cx="2110135" cy="5105236"/>
            <a:chOff x="3978571" y="1553925"/>
            <a:chExt cx="702439" cy="1494257"/>
          </a:xfrm>
        </p:grpSpPr>
        <p:sp>
          <p:nvSpPr>
            <p:cNvPr id="7" name="Friform 5">
              <a:extLst>
                <a:ext uri="{FF2B5EF4-FFF2-40B4-BE49-F238E27FC236}">
                  <a16:creationId xmlns:a16="http://schemas.microsoft.com/office/drawing/2014/main" id="{C73D6347-1E42-215E-1AFA-9A98228127E1}"/>
                </a:ext>
              </a:extLst>
            </p:cNvPr>
            <p:cNvSpPr/>
            <p:nvPr/>
          </p:nvSpPr>
          <p:spPr>
            <a:xfrm>
              <a:off x="4157661" y="1890182"/>
              <a:ext cx="389429" cy="352543"/>
            </a:xfrm>
            <a:custGeom>
              <a:avLst/>
              <a:gdLst>
                <a:gd name="connsiteX0" fmla="*/ 389430 w 389429"/>
                <a:gd name="connsiteY0" fmla="*/ 99195 h 352543"/>
                <a:gd name="connsiteX1" fmla="*/ 324141 w 389429"/>
                <a:gd name="connsiteY1" fmla="*/ 283239 h 352543"/>
                <a:gd name="connsiteX2" fmla="*/ 319024 w 389429"/>
                <a:gd name="connsiteY2" fmla="*/ 352543 h 352543"/>
                <a:gd name="connsiteX3" fmla="*/ 173163 w 389429"/>
                <a:gd name="connsiteY3" fmla="*/ 345969 h 352543"/>
                <a:gd name="connsiteX4" fmla="*/ 0 w 389429"/>
                <a:gd name="connsiteY4" fmla="*/ 166232 h 352543"/>
                <a:gd name="connsiteX5" fmla="*/ 31996 w 389429"/>
                <a:gd name="connsiteY5" fmla="*/ 76817 h 352543"/>
                <a:gd name="connsiteX6" fmla="*/ 126658 w 389429"/>
                <a:gd name="connsiteY6" fmla="*/ 78016 h 352543"/>
                <a:gd name="connsiteX7" fmla="*/ 142850 w 389429"/>
                <a:gd name="connsiteY7" fmla="*/ 27268 h 352543"/>
                <a:gd name="connsiteX8" fmla="*/ 158687 w 389429"/>
                <a:gd name="connsiteY8" fmla="*/ 0 h 352543"/>
                <a:gd name="connsiteX9" fmla="*/ 389430 w 389429"/>
                <a:gd name="connsiteY9" fmla="*/ 99195 h 35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9" h="352543">
                  <a:moveTo>
                    <a:pt x="389430" y="99195"/>
                  </a:moveTo>
                  <a:cubicBezTo>
                    <a:pt x="351992" y="153376"/>
                    <a:pt x="329226" y="217595"/>
                    <a:pt x="324141" y="283239"/>
                  </a:cubicBezTo>
                  <a:lnTo>
                    <a:pt x="319024" y="352543"/>
                  </a:lnTo>
                  <a:lnTo>
                    <a:pt x="173163" y="345969"/>
                  </a:lnTo>
                  <a:lnTo>
                    <a:pt x="0" y="166232"/>
                  </a:lnTo>
                  <a:lnTo>
                    <a:pt x="31996" y="76817"/>
                  </a:lnTo>
                  <a:lnTo>
                    <a:pt x="126658" y="78016"/>
                  </a:lnTo>
                  <a:cubicBezTo>
                    <a:pt x="135628" y="53565"/>
                    <a:pt x="136049" y="44270"/>
                    <a:pt x="142850" y="27268"/>
                  </a:cubicBezTo>
                  <a:cubicBezTo>
                    <a:pt x="149651" y="10266"/>
                    <a:pt x="157844" y="18298"/>
                    <a:pt x="158687" y="0"/>
                  </a:cubicBezTo>
                  <a:lnTo>
                    <a:pt x="389430" y="99195"/>
                  </a:ln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8" name="Friform 6">
              <a:extLst>
                <a:ext uri="{FF2B5EF4-FFF2-40B4-BE49-F238E27FC236}">
                  <a16:creationId xmlns:a16="http://schemas.microsoft.com/office/drawing/2014/main" id="{49BC4DD0-425B-A53B-5C94-C3F27B86E60F}"/>
                </a:ext>
              </a:extLst>
            </p:cNvPr>
            <p:cNvSpPr/>
            <p:nvPr/>
          </p:nvSpPr>
          <p:spPr>
            <a:xfrm>
              <a:off x="4100016" y="1832731"/>
              <a:ext cx="462038" cy="1125637"/>
            </a:xfrm>
            <a:custGeom>
              <a:avLst/>
              <a:gdLst>
                <a:gd name="connsiteX0" fmla="*/ 388070 w 462038"/>
                <a:gd name="connsiteY0" fmla="*/ 349434 h 1125637"/>
                <a:gd name="connsiteX1" fmla="*/ 282332 w 462038"/>
                <a:gd name="connsiteY1" fmla="*/ 375634 h 1125637"/>
                <a:gd name="connsiteX2" fmla="*/ 184336 w 462038"/>
                <a:gd name="connsiteY2" fmla="*/ 135467 h 1125637"/>
                <a:gd name="connsiteX3" fmla="*/ 356 w 462038"/>
                <a:gd name="connsiteY3" fmla="*/ 0 h 1125637"/>
                <a:gd name="connsiteX4" fmla="*/ 0 w 462038"/>
                <a:gd name="connsiteY4" fmla="*/ 1125638 h 1125637"/>
                <a:gd name="connsiteX5" fmla="*/ 111178 w 462038"/>
                <a:gd name="connsiteY5" fmla="*/ 908270 h 1125637"/>
                <a:gd name="connsiteX6" fmla="*/ 380168 w 462038"/>
                <a:gd name="connsiteY6" fmla="*/ 1036547 h 1125637"/>
                <a:gd name="connsiteX7" fmla="*/ 445780 w 462038"/>
                <a:gd name="connsiteY7" fmla="*/ 789352 h 1125637"/>
                <a:gd name="connsiteX8" fmla="*/ 461648 w 462038"/>
                <a:gd name="connsiteY8" fmla="*/ 708163 h 1125637"/>
                <a:gd name="connsiteX9" fmla="*/ 452645 w 462038"/>
                <a:gd name="connsiteY9" fmla="*/ 615088 h 1125637"/>
                <a:gd name="connsiteX10" fmla="*/ 389559 w 462038"/>
                <a:gd name="connsiteY10" fmla="*/ 347265 h 1125637"/>
                <a:gd name="connsiteX11" fmla="*/ 388102 w 462038"/>
                <a:gd name="connsiteY11" fmla="*/ 349402 h 112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2038" h="1125637">
                  <a:moveTo>
                    <a:pt x="388070" y="349434"/>
                  </a:moveTo>
                  <a:cubicBezTo>
                    <a:pt x="361352" y="376411"/>
                    <a:pt x="319057" y="385187"/>
                    <a:pt x="282332" y="375634"/>
                  </a:cubicBezTo>
                  <a:cubicBezTo>
                    <a:pt x="154153" y="342245"/>
                    <a:pt x="145214" y="203572"/>
                    <a:pt x="184336" y="135467"/>
                  </a:cubicBezTo>
                  <a:cubicBezTo>
                    <a:pt x="184336" y="135467"/>
                    <a:pt x="89836" y="47800"/>
                    <a:pt x="356" y="0"/>
                  </a:cubicBezTo>
                  <a:lnTo>
                    <a:pt x="0" y="1125638"/>
                  </a:lnTo>
                  <a:cubicBezTo>
                    <a:pt x="32774" y="1067151"/>
                    <a:pt x="97673" y="924786"/>
                    <a:pt x="111178" y="908270"/>
                  </a:cubicBezTo>
                  <a:cubicBezTo>
                    <a:pt x="100394" y="958661"/>
                    <a:pt x="294315" y="1028256"/>
                    <a:pt x="380168" y="1036547"/>
                  </a:cubicBezTo>
                  <a:cubicBezTo>
                    <a:pt x="402027" y="954159"/>
                    <a:pt x="423920" y="871739"/>
                    <a:pt x="445780" y="789352"/>
                  </a:cubicBezTo>
                  <a:cubicBezTo>
                    <a:pt x="452872" y="762667"/>
                    <a:pt x="459997" y="735755"/>
                    <a:pt x="461648" y="708163"/>
                  </a:cubicBezTo>
                  <a:cubicBezTo>
                    <a:pt x="463527" y="676976"/>
                    <a:pt x="458313" y="645822"/>
                    <a:pt x="452645" y="615088"/>
                  </a:cubicBezTo>
                  <a:cubicBezTo>
                    <a:pt x="435967" y="524864"/>
                    <a:pt x="414917" y="435449"/>
                    <a:pt x="389559" y="347265"/>
                  </a:cubicBezTo>
                  <a:lnTo>
                    <a:pt x="388102" y="349402"/>
                  </a:lnTo>
                  <a:close/>
                </a:path>
              </a:pathLst>
            </a:custGeom>
            <a:solidFill>
              <a:schemeClr val="accent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9" name="Friform 7">
              <a:extLst>
                <a:ext uri="{FF2B5EF4-FFF2-40B4-BE49-F238E27FC236}">
                  <a16:creationId xmlns:a16="http://schemas.microsoft.com/office/drawing/2014/main" id="{A500CC1B-B7F1-A72D-FDA9-23B16D002761}"/>
                </a:ext>
              </a:extLst>
            </p:cNvPr>
            <p:cNvSpPr/>
            <p:nvPr/>
          </p:nvSpPr>
          <p:spPr>
            <a:xfrm>
              <a:off x="4247757" y="2489364"/>
              <a:ext cx="292895" cy="185766"/>
            </a:xfrm>
            <a:custGeom>
              <a:avLst/>
              <a:gdLst>
                <a:gd name="connsiteX0" fmla="*/ 284987 w 292895"/>
                <a:gd name="connsiteY0" fmla="*/ 103 h 185766"/>
                <a:gd name="connsiteX1" fmla="*/ 248263 w 292895"/>
                <a:gd name="connsiteY1" fmla="*/ 11988 h 185766"/>
                <a:gd name="connsiteX2" fmla="*/ 188221 w 292895"/>
                <a:gd name="connsiteY2" fmla="*/ 38123 h 185766"/>
                <a:gd name="connsiteX3" fmla="*/ 54050 w 292895"/>
                <a:gd name="connsiteY3" fmla="*/ 119765 h 185766"/>
                <a:gd name="connsiteX4" fmla="*/ 971 w 292895"/>
                <a:gd name="connsiteY4" fmla="*/ 176504 h 185766"/>
                <a:gd name="connsiteX5" fmla="*/ 11755 w 292895"/>
                <a:gd name="connsiteY5" fmla="*/ 182819 h 185766"/>
                <a:gd name="connsiteX6" fmla="*/ 56478 w 292895"/>
                <a:gd name="connsiteY6" fmla="*/ 133918 h 185766"/>
                <a:gd name="connsiteX7" fmla="*/ 118982 w 292895"/>
                <a:gd name="connsiteY7" fmla="*/ 89745 h 185766"/>
                <a:gd name="connsiteX8" fmla="*/ 187152 w 292895"/>
                <a:gd name="connsiteY8" fmla="*/ 52502 h 185766"/>
                <a:gd name="connsiteX9" fmla="*/ 219084 w 292895"/>
                <a:gd name="connsiteY9" fmla="*/ 37605 h 185766"/>
                <a:gd name="connsiteX10" fmla="*/ 246449 w 292895"/>
                <a:gd name="connsiteY10" fmla="*/ 26076 h 185766"/>
                <a:gd name="connsiteX11" fmla="*/ 288323 w 292895"/>
                <a:gd name="connsiteY11" fmla="*/ 12182 h 185766"/>
                <a:gd name="connsiteX12" fmla="*/ 292695 w 292895"/>
                <a:gd name="connsiteY12" fmla="*/ 4507 h 185766"/>
                <a:gd name="connsiteX13" fmla="*/ 285019 w 292895"/>
                <a:gd name="connsiteY13" fmla="*/ 135 h 185766"/>
                <a:gd name="connsiteX14" fmla="*/ 285019 w 292895"/>
                <a:gd name="connsiteY14" fmla="*/ 135 h 18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895" h="185766">
                  <a:moveTo>
                    <a:pt x="284987" y="103"/>
                  </a:moveTo>
                  <a:cubicBezTo>
                    <a:pt x="272422" y="2402"/>
                    <a:pt x="260148" y="7422"/>
                    <a:pt x="248263" y="11988"/>
                  </a:cubicBezTo>
                  <a:cubicBezTo>
                    <a:pt x="227892" y="19858"/>
                    <a:pt x="207878" y="28667"/>
                    <a:pt x="188221" y="38123"/>
                  </a:cubicBezTo>
                  <a:cubicBezTo>
                    <a:pt x="141068" y="60728"/>
                    <a:pt x="94855" y="86862"/>
                    <a:pt x="54050" y="119765"/>
                  </a:cubicBezTo>
                  <a:cubicBezTo>
                    <a:pt x="33939" y="135990"/>
                    <a:pt x="14669" y="154385"/>
                    <a:pt x="971" y="176504"/>
                  </a:cubicBezTo>
                  <a:cubicBezTo>
                    <a:pt x="-3272" y="183370"/>
                    <a:pt x="7512" y="189652"/>
                    <a:pt x="11755" y="182819"/>
                  </a:cubicBezTo>
                  <a:cubicBezTo>
                    <a:pt x="23219" y="164327"/>
                    <a:pt x="39347" y="148361"/>
                    <a:pt x="56478" y="133918"/>
                  </a:cubicBezTo>
                  <a:cubicBezTo>
                    <a:pt x="75909" y="117499"/>
                    <a:pt x="97154" y="103087"/>
                    <a:pt x="118982" y="89745"/>
                  </a:cubicBezTo>
                  <a:cubicBezTo>
                    <a:pt x="141068" y="76240"/>
                    <a:pt x="163900" y="63901"/>
                    <a:pt x="187152" y="52502"/>
                  </a:cubicBezTo>
                  <a:cubicBezTo>
                    <a:pt x="197710" y="47320"/>
                    <a:pt x="208332" y="42365"/>
                    <a:pt x="219084" y="37605"/>
                  </a:cubicBezTo>
                  <a:cubicBezTo>
                    <a:pt x="228734" y="33330"/>
                    <a:pt x="236572" y="29994"/>
                    <a:pt x="246449" y="26076"/>
                  </a:cubicBezTo>
                  <a:cubicBezTo>
                    <a:pt x="259921" y="20732"/>
                    <a:pt x="273976" y="14806"/>
                    <a:pt x="288323" y="12182"/>
                  </a:cubicBezTo>
                  <a:cubicBezTo>
                    <a:pt x="291658" y="11567"/>
                    <a:pt x="293537" y="7551"/>
                    <a:pt x="292695" y="4507"/>
                  </a:cubicBezTo>
                  <a:cubicBezTo>
                    <a:pt x="291723" y="1010"/>
                    <a:pt x="288355" y="-480"/>
                    <a:pt x="285019" y="135"/>
                  </a:cubicBezTo>
                  <a:lnTo>
                    <a:pt x="285019" y="135"/>
                  </a:lnTo>
                  <a:close/>
                </a:path>
              </a:pathLst>
            </a:custGeom>
            <a:solidFill>
              <a:srgbClr val="DBD2D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0" name="Friform 8">
              <a:extLst>
                <a:ext uri="{FF2B5EF4-FFF2-40B4-BE49-F238E27FC236}">
                  <a16:creationId xmlns:a16="http://schemas.microsoft.com/office/drawing/2014/main" id="{973ED540-1CA1-54B8-D960-0954AAF63A37}"/>
                </a:ext>
              </a:extLst>
            </p:cNvPr>
            <p:cNvSpPr/>
            <p:nvPr/>
          </p:nvSpPr>
          <p:spPr>
            <a:xfrm>
              <a:off x="3978571" y="2273364"/>
              <a:ext cx="470523" cy="774818"/>
            </a:xfrm>
            <a:custGeom>
              <a:avLst/>
              <a:gdLst>
                <a:gd name="connsiteX0" fmla="*/ 236736 w 470523"/>
                <a:gd name="connsiteY0" fmla="*/ 113345 h 774818"/>
                <a:gd name="connsiteX1" fmla="*/ 149814 w 470523"/>
                <a:gd name="connsiteY1" fmla="*/ 24125 h 774818"/>
                <a:gd name="connsiteX2" fmla="*/ 70277 w 470523"/>
                <a:gd name="connsiteY2" fmla="*/ 354 h 774818"/>
                <a:gd name="connsiteX3" fmla="*/ 58327 w 470523"/>
                <a:gd name="connsiteY3" fmla="*/ 25420 h 774818"/>
                <a:gd name="connsiteX4" fmla="*/ 58877 w 470523"/>
                <a:gd name="connsiteY4" fmla="*/ 25841 h 774818"/>
                <a:gd name="connsiteX5" fmla="*/ 126627 w 470523"/>
                <a:gd name="connsiteY5" fmla="*/ 66063 h 774818"/>
                <a:gd name="connsiteX6" fmla="*/ 70147 w 470523"/>
                <a:gd name="connsiteY6" fmla="*/ 67488 h 774818"/>
                <a:gd name="connsiteX7" fmla="*/ 9166 w 470523"/>
                <a:gd name="connsiteY7" fmla="*/ 91065 h 774818"/>
                <a:gd name="connsiteX8" fmla="*/ 16291 w 470523"/>
                <a:gd name="connsiteY8" fmla="*/ 121183 h 774818"/>
                <a:gd name="connsiteX9" fmla="*/ 22056 w 470523"/>
                <a:gd name="connsiteY9" fmla="*/ 121636 h 774818"/>
                <a:gd name="connsiteX10" fmla="*/ 9426 w 470523"/>
                <a:gd name="connsiteY10" fmla="*/ 131287 h 774818"/>
                <a:gd name="connsiteX11" fmla="*/ 9587 w 470523"/>
                <a:gd name="connsiteY11" fmla="*/ 159753 h 774818"/>
                <a:gd name="connsiteX12" fmla="*/ 51785 w 470523"/>
                <a:gd name="connsiteY12" fmla="*/ 158523 h 774818"/>
                <a:gd name="connsiteX13" fmla="*/ 44239 w 470523"/>
                <a:gd name="connsiteY13" fmla="*/ 169922 h 774818"/>
                <a:gd name="connsiteX14" fmla="*/ 56060 w 470523"/>
                <a:gd name="connsiteY14" fmla="*/ 188090 h 774818"/>
                <a:gd name="connsiteX15" fmla="*/ 104702 w 470523"/>
                <a:gd name="connsiteY15" fmla="*/ 189580 h 774818"/>
                <a:gd name="connsiteX16" fmla="*/ 96833 w 470523"/>
                <a:gd name="connsiteY16" fmla="*/ 263029 h 774818"/>
                <a:gd name="connsiteX17" fmla="*/ 100913 w 470523"/>
                <a:gd name="connsiteY17" fmla="*/ 343635 h 774818"/>
                <a:gd name="connsiteX18" fmla="*/ 224494 w 470523"/>
                <a:gd name="connsiteY18" fmla="*/ 665542 h 774818"/>
                <a:gd name="connsiteX19" fmla="*/ 286803 w 470523"/>
                <a:gd name="connsiteY19" fmla="*/ 755637 h 774818"/>
                <a:gd name="connsiteX20" fmla="*/ 363037 w 470523"/>
                <a:gd name="connsiteY20" fmla="*/ 767620 h 774818"/>
                <a:gd name="connsiteX21" fmla="*/ 470523 w 470523"/>
                <a:gd name="connsiteY21" fmla="*/ 591478 h 774818"/>
                <a:gd name="connsiteX22" fmla="*/ 382209 w 470523"/>
                <a:gd name="connsiteY22" fmla="*/ 557733 h 774818"/>
                <a:gd name="connsiteX23" fmla="*/ 266336 w 470523"/>
                <a:gd name="connsiteY23" fmla="*/ 435900 h 774818"/>
                <a:gd name="connsiteX24" fmla="*/ 195542 w 470523"/>
                <a:gd name="connsiteY24" fmla="*/ 305874 h 774818"/>
                <a:gd name="connsiteX25" fmla="*/ 196643 w 470523"/>
                <a:gd name="connsiteY25" fmla="*/ 231486 h 774818"/>
                <a:gd name="connsiteX26" fmla="*/ 231166 w 470523"/>
                <a:gd name="connsiteY26" fmla="*/ 161340 h 774818"/>
                <a:gd name="connsiteX27" fmla="*/ 236704 w 470523"/>
                <a:gd name="connsiteY27" fmla="*/ 113345 h 774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0523" h="774818">
                  <a:moveTo>
                    <a:pt x="236736" y="113345"/>
                  </a:moveTo>
                  <a:cubicBezTo>
                    <a:pt x="223167" y="96538"/>
                    <a:pt x="166039" y="36140"/>
                    <a:pt x="149814" y="24125"/>
                  </a:cubicBezTo>
                  <a:cubicBezTo>
                    <a:pt x="139063" y="16158"/>
                    <a:pt x="97254" y="6184"/>
                    <a:pt x="70277" y="354"/>
                  </a:cubicBezTo>
                  <a:cubicBezTo>
                    <a:pt x="55574" y="-2820"/>
                    <a:pt x="46506" y="16126"/>
                    <a:pt x="58327" y="25420"/>
                  </a:cubicBezTo>
                  <a:cubicBezTo>
                    <a:pt x="58521" y="25550"/>
                    <a:pt x="58683" y="25712"/>
                    <a:pt x="58877" y="25841"/>
                  </a:cubicBezTo>
                  <a:cubicBezTo>
                    <a:pt x="76527" y="39249"/>
                    <a:pt x="126627" y="66063"/>
                    <a:pt x="126627" y="66063"/>
                  </a:cubicBezTo>
                  <a:cubicBezTo>
                    <a:pt x="126627" y="66063"/>
                    <a:pt x="88510" y="65351"/>
                    <a:pt x="70147" y="67488"/>
                  </a:cubicBezTo>
                  <a:cubicBezTo>
                    <a:pt x="58748" y="68816"/>
                    <a:pt x="29601" y="81576"/>
                    <a:pt x="9166" y="91065"/>
                  </a:cubicBezTo>
                  <a:cubicBezTo>
                    <a:pt x="-6411" y="98287"/>
                    <a:pt x="-873" y="121830"/>
                    <a:pt x="16291" y="121183"/>
                  </a:cubicBezTo>
                  <a:cubicBezTo>
                    <a:pt x="16583" y="121183"/>
                    <a:pt x="21764" y="121668"/>
                    <a:pt x="22056" y="121636"/>
                  </a:cubicBezTo>
                  <a:lnTo>
                    <a:pt x="9426" y="131287"/>
                  </a:lnTo>
                  <a:cubicBezTo>
                    <a:pt x="-2136" y="137310"/>
                    <a:pt x="-1618" y="153082"/>
                    <a:pt x="9587" y="159753"/>
                  </a:cubicBezTo>
                  <a:cubicBezTo>
                    <a:pt x="20015" y="165939"/>
                    <a:pt x="51785" y="158523"/>
                    <a:pt x="51785" y="158523"/>
                  </a:cubicBezTo>
                  <a:cubicBezTo>
                    <a:pt x="51785" y="158523"/>
                    <a:pt x="48061" y="163801"/>
                    <a:pt x="44239" y="169922"/>
                  </a:cubicBezTo>
                  <a:cubicBezTo>
                    <a:pt x="38896" y="178569"/>
                    <a:pt x="46021" y="189580"/>
                    <a:pt x="56060" y="188090"/>
                  </a:cubicBezTo>
                  <a:cubicBezTo>
                    <a:pt x="75038" y="185273"/>
                    <a:pt x="96444" y="175784"/>
                    <a:pt x="104702" y="189580"/>
                  </a:cubicBezTo>
                  <a:cubicBezTo>
                    <a:pt x="107034" y="193466"/>
                    <a:pt x="102306" y="222677"/>
                    <a:pt x="96833" y="263029"/>
                  </a:cubicBezTo>
                  <a:cubicBezTo>
                    <a:pt x="93173" y="289909"/>
                    <a:pt x="94566" y="317241"/>
                    <a:pt x="100913" y="343635"/>
                  </a:cubicBezTo>
                  <a:cubicBezTo>
                    <a:pt x="100913" y="343635"/>
                    <a:pt x="182167" y="613305"/>
                    <a:pt x="224494" y="665542"/>
                  </a:cubicBezTo>
                  <a:cubicBezTo>
                    <a:pt x="266822" y="717779"/>
                    <a:pt x="271291" y="735170"/>
                    <a:pt x="286803" y="755637"/>
                  </a:cubicBezTo>
                  <a:cubicBezTo>
                    <a:pt x="302316" y="776105"/>
                    <a:pt x="335510" y="780347"/>
                    <a:pt x="363037" y="767620"/>
                  </a:cubicBezTo>
                  <a:cubicBezTo>
                    <a:pt x="390565" y="754892"/>
                    <a:pt x="470523" y="591478"/>
                    <a:pt x="470523" y="591478"/>
                  </a:cubicBezTo>
                  <a:cubicBezTo>
                    <a:pt x="436422" y="589049"/>
                    <a:pt x="382209" y="557733"/>
                    <a:pt x="382209" y="557733"/>
                  </a:cubicBezTo>
                  <a:cubicBezTo>
                    <a:pt x="382209" y="557733"/>
                    <a:pt x="298818" y="471880"/>
                    <a:pt x="266336" y="435900"/>
                  </a:cubicBezTo>
                  <a:cubicBezTo>
                    <a:pt x="245091" y="412356"/>
                    <a:pt x="214293" y="347748"/>
                    <a:pt x="195542" y="305874"/>
                  </a:cubicBezTo>
                  <a:cubicBezTo>
                    <a:pt x="184888" y="282136"/>
                    <a:pt x="185309" y="254933"/>
                    <a:pt x="196643" y="231486"/>
                  </a:cubicBezTo>
                  <a:cubicBezTo>
                    <a:pt x="210148" y="203602"/>
                    <a:pt x="227150" y="168724"/>
                    <a:pt x="231166" y="161340"/>
                  </a:cubicBezTo>
                  <a:cubicBezTo>
                    <a:pt x="238096" y="148645"/>
                    <a:pt x="243602" y="121928"/>
                    <a:pt x="236704" y="113345"/>
                  </a:cubicBez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1" name="Friform 9">
              <a:extLst>
                <a:ext uri="{FF2B5EF4-FFF2-40B4-BE49-F238E27FC236}">
                  <a16:creationId xmlns:a16="http://schemas.microsoft.com/office/drawing/2014/main" id="{88C6F0A1-BA02-9B19-ACBE-810BBC423873}"/>
                </a:ext>
              </a:extLst>
            </p:cNvPr>
            <p:cNvSpPr/>
            <p:nvPr/>
          </p:nvSpPr>
          <p:spPr>
            <a:xfrm>
              <a:off x="4004275" y="2371683"/>
              <a:ext cx="142545" cy="39509"/>
            </a:xfrm>
            <a:custGeom>
              <a:avLst/>
              <a:gdLst>
                <a:gd name="connsiteX0" fmla="*/ 138813 w 142545"/>
                <a:gd name="connsiteY0" fmla="*/ 39477 h 39509"/>
                <a:gd name="connsiteX1" fmla="*/ 136514 w 142545"/>
                <a:gd name="connsiteY1" fmla="*/ 38668 h 39509"/>
                <a:gd name="connsiteX2" fmla="*/ 67890 w 142545"/>
                <a:gd name="connsiteY2" fmla="*/ 7481 h 39509"/>
                <a:gd name="connsiteX3" fmla="*/ 67663 w 142545"/>
                <a:gd name="connsiteY3" fmla="*/ 7481 h 39509"/>
                <a:gd name="connsiteX4" fmla="*/ 4966 w 142545"/>
                <a:gd name="connsiteY4" fmla="*/ 24483 h 39509"/>
                <a:gd name="connsiteX5" fmla="*/ 205 w 142545"/>
                <a:gd name="connsiteY5" fmla="*/ 22151 h 39509"/>
                <a:gd name="connsiteX6" fmla="*/ 2537 w 142545"/>
                <a:gd name="connsiteY6" fmla="*/ 17391 h 39509"/>
                <a:gd name="connsiteX7" fmla="*/ 67598 w 142545"/>
                <a:gd name="connsiteY7" fmla="*/ 0 h 39509"/>
                <a:gd name="connsiteX8" fmla="*/ 67858 w 142545"/>
                <a:gd name="connsiteY8" fmla="*/ 0 h 39509"/>
                <a:gd name="connsiteX9" fmla="*/ 141112 w 142545"/>
                <a:gd name="connsiteY9" fmla="*/ 32806 h 39509"/>
                <a:gd name="connsiteX10" fmla="*/ 141760 w 142545"/>
                <a:gd name="connsiteY10" fmla="*/ 38085 h 39509"/>
                <a:gd name="connsiteX11" fmla="*/ 138813 w 142545"/>
                <a:gd name="connsiteY11" fmla="*/ 39510 h 3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545" h="39509">
                  <a:moveTo>
                    <a:pt x="138813" y="39477"/>
                  </a:moveTo>
                  <a:cubicBezTo>
                    <a:pt x="138004" y="39477"/>
                    <a:pt x="137194" y="39218"/>
                    <a:pt x="136514" y="38668"/>
                  </a:cubicBezTo>
                  <a:cubicBezTo>
                    <a:pt x="136125" y="38344"/>
                    <a:pt x="96454" y="7481"/>
                    <a:pt x="67890" y="7481"/>
                  </a:cubicBezTo>
                  <a:cubicBezTo>
                    <a:pt x="67825" y="7481"/>
                    <a:pt x="67728" y="7481"/>
                    <a:pt x="67663" y="7481"/>
                  </a:cubicBezTo>
                  <a:cubicBezTo>
                    <a:pt x="57171" y="7546"/>
                    <a:pt x="18859" y="19755"/>
                    <a:pt x="4966" y="24483"/>
                  </a:cubicBezTo>
                  <a:cubicBezTo>
                    <a:pt x="3023" y="25163"/>
                    <a:pt x="885" y="24094"/>
                    <a:pt x="205" y="22151"/>
                  </a:cubicBezTo>
                  <a:cubicBezTo>
                    <a:pt x="-475" y="20176"/>
                    <a:pt x="594" y="18071"/>
                    <a:pt x="2537" y="17391"/>
                  </a:cubicBezTo>
                  <a:cubicBezTo>
                    <a:pt x="4610" y="16678"/>
                    <a:pt x="53770" y="65"/>
                    <a:pt x="67598" y="0"/>
                  </a:cubicBezTo>
                  <a:cubicBezTo>
                    <a:pt x="67696" y="0"/>
                    <a:pt x="67793" y="0"/>
                    <a:pt x="67858" y="0"/>
                  </a:cubicBezTo>
                  <a:cubicBezTo>
                    <a:pt x="99012" y="0"/>
                    <a:pt x="139396" y="31446"/>
                    <a:pt x="141112" y="32806"/>
                  </a:cubicBezTo>
                  <a:cubicBezTo>
                    <a:pt x="142732" y="34069"/>
                    <a:pt x="143023" y="36433"/>
                    <a:pt x="141760" y="38085"/>
                  </a:cubicBezTo>
                  <a:cubicBezTo>
                    <a:pt x="141015" y="39024"/>
                    <a:pt x="139914" y="39510"/>
                    <a:pt x="138813" y="39510"/>
                  </a:cubicBez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2" name="Friform 10">
              <a:extLst>
                <a:ext uri="{FF2B5EF4-FFF2-40B4-BE49-F238E27FC236}">
                  <a16:creationId xmlns:a16="http://schemas.microsoft.com/office/drawing/2014/main" id="{6DFCDE46-B04D-19D1-A52D-EB75E6F6601F}"/>
                </a:ext>
              </a:extLst>
            </p:cNvPr>
            <p:cNvSpPr/>
            <p:nvPr/>
          </p:nvSpPr>
          <p:spPr>
            <a:xfrm>
              <a:off x="4033351" y="2408632"/>
              <a:ext cx="103123" cy="41098"/>
            </a:xfrm>
            <a:custGeom>
              <a:avLst/>
              <a:gdLst>
                <a:gd name="connsiteX0" fmla="*/ 99407 w 103123"/>
                <a:gd name="connsiteY0" fmla="*/ 41098 h 41098"/>
                <a:gd name="connsiteX1" fmla="*/ 96686 w 103123"/>
                <a:gd name="connsiteY1" fmla="*/ 39932 h 41098"/>
                <a:gd name="connsiteX2" fmla="*/ 52740 w 103123"/>
                <a:gd name="connsiteY2" fmla="*/ 7644 h 41098"/>
                <a:gd name="connsiteX3" fmla="*/ 5620 w 103123"/>
                <a:gd name="connsiteY3" fmla="*/ 23804 h 41098"/>
                <a:gd name="connsiteX4" fmla="*/ 503 w 103123"/>
                <a:gd name="connsiteY4" fmla="*/ 22412 h 41098"/>
                <a:gd name="connsiteX5" fmla="*/ 1895 w 103123"/>
                <a:gd name="connsiteY5" fmla="*/ 17295 h 41098"/>
                <a:gd name="connsiteX6" fmla="*/ 53808 w 103123"/>
                <a:gd name="connsiteY6" fmla="*/ 228 h 41098"/>
                <a:gd name="connsiteX7" fmla="*/ 102094 w 103123"/>
                <a:gd name="connsiteY7" fmla="*/ 34751 h 41098"/>
                <a:gd name="connsiteX8" fmla="*/ 101965 w 103123"/>
                <a:gd name="connsiteY8" fmla="*/ 40062 h 41098"/>
                <a:gd name="connsiteX9" fmla="*/ 99374 w 103123"/>
                <a:gd name="connsiteY9" fmla="*/ 41098 h 41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123" h="41098">
                  <a:moveTo>
                    <a:pt x="99407" y="41098"/>
                  </a:moveTo>
                  <a:cubicBezTo>
                    <a:pt x="98403" y="41098"/>
                    <a:pt x="97431" y="40709"/>
                    <a:pt x="96686" y="39932"/>
                  </a:cubicBezTo>
                  <a:cubicBezTo>
                    <a:pt x="88687" y="31544"/>
                    <a:pt x="65208" y="9425"/>
                    <a:pt x="52740" y="7644"/>
                  </a:cubicBezTo>
                  <a:cubicBezTo>
                    <a:pt x="40336" y="5863"/>
                    <a:pt x="14493" y="18688"/>
                    <a:pt x="5620" y="23804"/>
                  </a:cubicBezTo>
                  <a:cubicBezTo>
                    <a:pt x="3806" y="24841"/>
                    <a:pt x="1539" y="24225"/>
                    <a:pt x="503" y="22412"/>
                  </a:cubicBezTo>
                  <a:cubicBezTo>
                    <a:pt x="-534" y="20631"/>
                    <a:pt x="82" y="18331"/>
                    <a:pt x="1895" y="17295"/>
                  </a:cubicBezTo>
                  <a:cubicBezTo>
                    <a:pt x="3288" y="16486"/>
                    <a:pt x="36256" y="-2266"/>
                    <a:pt x="53808" y="228"/>
                  </a:cubicBezTo>
                  <a:cubicBezTo>
                    <a:pt x="71070" y="2689"/>
                    <a:pt x="98986" y="31480"/>
                    <a:pt x="102094" y="34751"/>
                  </a:cubicBezTo>
                  <a:cubicBezTo>
                    <a:pt x="103519" y="36240"/>
                    <a:pt x="103455" y="38637"/>
                    <a:pt x="101965" y="40062"/>
                  </a:cubicBezTo>
                  <a:cubicBezTo>
                    <a:pt x="101252" y="40742"/>
                    <a:pt x="100313" y="41098"/>
                    <a:pt x="99374" y="41098"/>
                  </a:cubicBez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Friform 11">
              <a:extLst>
                <a:ext uri="{FF2B5EF4-FFF2-40B4-BE49-F238E27FC236}">
                  <a16:creationId xmlns:a16="http://schemas.microsoft.com/office/drawing/2014/main" id="{CEC6B271-01F5-18A5-3FE8-84FC6A5598A3}"/>
                </a:ext>
              </a:extLst>
            </p:cNvPr>
            <p:cNvSpPr/>
            <p:nvPr/>
          </p:nvSpPr>
          <p:spPr>
            <a:xfrm>
              <a:off x="4110814" y="2340995"/>
              <a:ext cx="44478" cy="27805"/>
            </a:xfrm>
            <a:custGeom>
              <a:avLst/>
              <a:gdLst>
                <a:gd name="connsiteX0" fmla="*/ 40759 w 44478"/>
                <a:gd name="connsiteY0" fmla="*/ 27805 h 27805"/>
                <a:gd name="connsiteX1" fmla="*/ 38395 w 44478"/>
                <a:gd name="connsiteY1" fmla="*/ 26963 h 27805"/>
                <a:gd name="connsiteX2" fmla="*/ 2318 w 44478"/>
                <a:gd name="connsiteY2" fmla="*/ 7208 h 27805"/>
                <a:gd name="connsiteX3" fmla="*/ 278 w 44478"/>
                <a:gd name="connsiteY3" fmla="*/ 2318 h 27805"/>
                <a:gd name="connsiteX4" fmla="*/ 5168 w 44478"/>
                <a:gd name="connsiteY4" fmla="*/ 278 h 27805"/>
                <a:gd name="connsiteX5" fmla="*/ 43091 w 44478"/>
                <a:gd name="connsiteY5" fmla="*/ 21134 h 27805"/>
                <a:gd name="connsiteX6" fmla="*/ 43641 w 44478"/>
                <a:gd name="connsiteY6" fmla="*/ 26413 h 27805"/>
                <a:gd name="connsiteX7" fmla="*/ 40727 w 44478"/>
                <a:gd name="connsiteY7" fmla="*/ 27805 h 2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478" h="27805">
                  <a:moveTo>
                    <a:pt x="40759" y="27805"/>
                  </a:moveTo>
                  <a:cubicBezTo>
                    <a:pt x="39917" y="27805"/>
                    <a:pt x="39075" y="27514"/>
                    <a:pt x="38395" y="26963"/>
                  </a:cubicBezTo>
                  <a:cubicBezTo>
                    <a:pt x="26510" y="17280"/>
                    <a:pt x="2577" y="7306"/>
                    <a:pt x="2318" y="7208"/>
                  </a:cubicBezTo>
                  <a:cubicBezTo>
                    <a:pt x="408" y="6431"/>
                    <a:pt x="-499" y="4229"/>
                    <a:pt x="278" y="2318"/>
                  </a:cubicBezTo>
                  <a:cubicBezTo>
                    <a:pt x="1055" y="408"/>
                    <a:pt x="3257" y="-499"/>
                    <a:pt x="5168" y="278"/>
                  </a:cubicBezTo>
                  <a:cubicBezTo>
                    <a:pt x="6204" y="699"/>
                    <a:pt x="30364" y="10771"/>
                    <a:pt x="43091" y="21134"/>
                  </a:cubicBezTo>
                  <a:cubicBezTo>
                    <a:pt x="44710" y="22429"/>
                    <a:pt x="44937" y="24794"/>
                    <a:pt x="43641" y="26413"/>
                  </a:cubicBezTo>
                  <a:cubicBezTo>
                    <a:pt x="42897" y="27319"/>
                    <a:pt x="41828" y="27805"/>
                    <a:pt x="40727" y="27805"/>
                  </a:cubicBez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4" name="Friform 12">
              <a:extLst>
                <a:ext uri="{FF2B5EF4-FFF2-40B4-BE49-F238E27FC236}">
                  <a16:creationId xmlns:a16="http://schemas.microsoft.com/office/drawing/2014/main" id="{E266BC07-3A8B-C99D-05BB-B11DFAC9ADE1}"/>
                </a:ext>
              </a:extLst>
            </p:cNvPr>
            <p:cNvSpPr/>
            <p:nvPr/>
          </p:nvSpPr>
          <p:spPr>
            <a:xfrm>
              <a:off x="4011677" y="1682880"/>
              <a:ext cx="134988" cy="220968"/>
            </a:xfrm>
            <a:custGeom>
              <a:avLst/>
              <a:gdLst>
                <a:gd name="connsiteX0" fmla="*/ 95658 w 134988"/>
                <a:gd name="connsiteY0" fmla="*/ 4313 h 220968"/>
                <a:gd name="connsiteX1" fmla="*/ 66835 w 134988"/>
                <a:gd name="connsiteY1" fmla="*/ 28051 h 220968"/>
                <a:gd name="connsiteX2" fmla="*/ 48279 w 134988"/>
                <a:gd name="connsiteY2" fmla="*/ 47741 h 220968"/>
                <a:gd name="connsiteX3" fmla="*/ 58545 w 134988"/>
                <a:gd name="connsiteY3" fmla="*/ 65067 h 220968"/>
                <a:gd name="connsiteX4" fmla="*/ 79530 w 134988"/>
                <a:gd name="connsiteY4" fmla="*/ 67107 h 220968"/>
                <a:gd name="connsiteX5" fmla="*/ 30694 w 134988"/>
                <a:gd name="connsiteY5" fmla="*/ 84822 h 220968"/>
                <a:gd name="connsiteX6" fmla="*/ 1774 w 134988"/>
                <a:gd name="connsiteY6" fmla="*/ 97161 h 220968"/>
                <a:gd name="connsiteX7" fmla="*/ 2907 w 134988"/>
                <a:gd name="connsiteY7" fmla="*/ 114810 h 220968"/>
                <a:gd name="connsiteX8" fmla="*/ 17092 w 134988"/>
                <a:gd name="connsiteY8" fmla="*/ 126178 h 220968"/>
                <a:gd name="connsiteX9" fmla="*/ 4883 w 134988"/>
                <a:gd name="connsiteY9" fmla="*/ 136897 h 220968"/>
                <a:gd name="connsiteX10" fmla="*/ 18517 w 134988"/>
                <a:gd name="connsiteY10" fmla="*/ 158368 h 220968"/>
                <a:gd name="connsiteX11" fmla="*/ 60585 w 134988"/>
                <a:gd name="connsiteY11" fmla="*/ 171517 h 220968"/>
                <a:gd name="connsiteX12" fmla="*/ 46271 w 134988"/>
                <a:gd name="connsiteY12" fmla="*/ 185053 h 220968"/>
                <a:gd name="connsiteX13" fmla="*/ 41186 w 134988"/>
                <a:gd name="connsiteY13" fmla="*/ 203578 h 220968"/>
                <a:gd name="connsiteX14" fmla="*/ 65411 w 134988"/>
                <a:gd name="connsiteY14" fmla="*/ 220968 h 220968"/>
                <a:gd name="connsiteX15" fmla="*/ 95269 w 134988"/>
                <a:gd name="connsiteY15" fmla="*/ 209796 h 220968"/>
                <a:gd name="connsiteX16" fmla="*/ 121339 w 134988"/>
                <a:gd name="connsiteY16" fmla="*/ 189037 h 220968"/>
                <a:gd name="connsiteX17" fmla="*/ 132933 w 134988"/>
                <a:gd name="connsiteY17" fmla="*/ 172067 h 220968"/>
                <a:gd name="connsiteX18" fmla="*/ 125258 w 134988"/>
                <a:gd name="connsiteY18" fmla="*/ 154676 h 220968"/>
                <a:gd name="connsiteX19" fmla="*/ 127233 w 134988"/>
                <a:gd name="connsiteY19" fmla="*/ 111604 h 220968"/>
                <a:gd name="connsiteX20" fmla="*/ 125161 w 134988"/>
                <a:gd name="connsiteY20" fmla="*/ 79543 h 220968"/>
                <a:gd name="connsiteX21" fmla="*/ 105114 w 134988"/>
                <a:gd name="connsiteY21" fmla="*/ 53247 h 220968"/>
                <a:gd name="connsiteX22" fmla="*/ 122019 w 134988"/>
                <a:gd name="connsiteY22" fmla="*/ 32067 h 220968"/>
                <a:gd name="connsiteX23" fmla="*/ 119655 w 134988"/>
                <a:gd name="connsiteY23" fmla="*/ 6159 h 220968"/>
                <a:gd name="connsiteX24" fmla="*/ 95658 w 134988"/>
                <a:gd name="connsiteY24" fmla="*/ 4410 h 220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4988" h="220968">
                  <a:moveTo>
                    <a:pt x="95658" y="4313"/>
                  </a:moveTo>
                  <a:cubicBezTo>
                    <a:pt x="88890" y="13089"/>
                    <a:pt x="76098" y="21995"/>
                    <a:pt x="66835" y="28051"/>
                  </a:cubicBezTo>
                  <a:cubicBezTo>
                    <a:pt x="59031" y="33168"/>
                    <a:pt x="49509" y="38479"/>
                    <a:pt x="48279" y="47741"/>
                  </a:cubicBezTo>
                  <a:cubicBezTo>
                    <a:pt x="47307" y="54833"/>
                    <a:pt x="52165" y="61829"/>
                    <a:pt x="58545" y="65067"/>
                  </a:cubicBezTo>
                  <a:cubicBezTo>
                    <a:pt x="64925" y="68306"/>
                    <a:pt x="72503" y="68370"/>
                    <a:pt x="79530" y="67107"/>
                  </a:cubicBezTo>
                  <a:cubicBezTo>
                    <a:pt x="64763" y="76402"/>
                    <a:pt x="47987" y="82490"/>
                    <a:pt x="30694" y="84822"/>
                  </a:cubicBezTo>
                  <a:cubicBezTo>
                    <a:pt x="19877" y="86279"/>
                    <a:pt x="6891" y="87477"/>
                    <a:pt x="1774" y="97161"/>
                  </a:cubicBezTo>
                  <a:cubicBezTo>
                    <a:pt x="-1108" y="102601"/>
                    <a:pt x="-299" y="109532"/>
                    <a:pt x="2907" y="114810"/>
                  </a:cubicBezTo>
                  <a:cubicBezTo>
                    <a:pt x="6114" y="120089"/>
                    <a:pt x="11392" y="123813"/>
                    <a:pt x="17092" y="126178"/>
                  </a:cubicBezTo>
                  <a:cubicBezTo>
                    <a:pt x="11975" y="128412"/>
                    <a:pt x="6599" y="131586"/>
                    <a:pt x="4883" y="136897"/>
                  </a:cubicBezTo>
                  <a:cubicBezTo>
                    <a:pt x="2033" y="145673"/>
                    <a:pt x="10486" y="153867"/>
                    <a:pt x="18517" y="158368"/>
                  </a:cubicBezTo>
                  <a:cubicBezTo>
                    <a:pt x="31439" y="165590"/>
                    <a:pt x="45850" y="170092"/>
                    <a:pt x="60585" y="171517"/>
                  </a:cubicBezTo>
                  <a:cubicBezTo>
                    <a:pt x="55403" y="175597"/>
                    <a:pt x="50157" y="179742"/>
                    <a:pt x="46271" y="185053"/>
                  </a:cubicBezTo>
                  <a:cubicBezTo>
                    <a:pt x="42385" y="190365"/>
                    <a:pt x="39956" y="197101"/>
                    <a:pt x="41186" y="203578"/>
                  </a:cubicBezTo>
                  <a:cubicBezTo>
                    <a:pt x="43194" y="214168"/>
                    <a:pt x="54626" y="220968"/>
                    <a:pt x="65411" y="220968"/>
                  </a:cubicBezTo>
                  <a:cubicBezTo>
                    <a:pt x="76195" y="220968"/>
                    <a:pt x="86266" y="215722"/>
                    <a:pt x="95269" y="209796"/>
                  </a:cubicBezTo>
                  <a:cubicBezTo>
                    <a:pt x="104564" y="203707"/>
                    <a:pt x="113308" y="196745"/>
                    <a:pt x="121339" y="189037"/>
                  </a:cubicBezTo>
                  <a:cubicBezTo>
                    <a:pt x="126359" y="184212"/>
                    <a:pt x="131282" y="178803"/>
                    <a:pt x="132933" y="172067"/>
                  </a:cubicBezTo>
                  <a:cubicBezTo>
                    <a:pt x="134585" y="165331"/>
                    <a:pt x="131800" y="157008"/>
                    <a:pt x="125258" y="154676"/>
                  </a:cubicBezTo>
                  <a:cubicBezTo>
                    <a:pt x="137370" y="144119"/>
                    <a:pt x="138341" y="123198"/>
                    <a:pt x="127233" y="111604"/>
                  </a:cubicBezTo>
                  <a:cubicBezTo>
                    <a:pt x="131800" y="101533"/>
                    <a:pt x="130018" y="89485"/>
                    <a:pt x="125161" y="79543"/>
                  </a:cubicBezTo>
                  <a:cubicBezTo>
                    <a:pt x="120303" y="69601"/>
                    <a:pt x="112660" y="61343"/>
                    <a:pt x="105114" y="53247"/>
                  </a:cubicBezTo>
                  <a:cubicBezTo>
                    <a:pt x="111915" y="47190"/>
                    <a:pt x="118489" y="40455"/>
                    <a:pt x="122019" y="32067"/>
                  </a:cubicBezTo>
                  <a:cubicBezTo>
                    <a:pt x="125549" y="23679"/>
                    <a:pt x="125452" y="13186"/>
                    <a:pt x="119655" y="6159"/>
                  </a:cubicBezTo>
                  <a:cubicBezTo>
                    <a:pt x="113858" y="-869"/>
                    <a:pt x="101682" y="-2456"/>
                    <a:pt x="95658" y="4410"/>
                  </a:cubicBez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Friform 13">
              <a:extLst>
                <a:ext uri="{FF2B5EF4-FFF2-40B4-BE49-F238E27FC236}">
                  <a16:creationId xmlns:a16="http://schemas.microsoft.com/office/drawing/2014/main" id="{C6967CAC-B772-8DE3-8432-E680D7661727}"/>
                </a:ext>
              </a:extLst>
            </p:cNvPr>
            <p:cNvSpPr/>
            <p:nvPr/>
          </p:nvSpPr>
          <p:spPr>
            <a:xfrm>
              <a:off x="4037216" y="1791115"/>
              <a:ext cx="85248" cy="19279"/>
            </a:xfrm>
            <a:custGeom>
              <a:avLst/>
              <a:gdLst>
                <a:gd name="connsiteX0" fmla="*/ 2240 w 85248"/>
                <a:gd name="connsiteY0" fmla="*/ 17717 h 19279"/>
                <a:gd name="connsiteX1" fmla="*/ 42333 w 85248"/>
                <a:gd name="connsiteY1" fmla="*/ 15968 h 19279"/>
                <a:gd name="connsiteX2" fmla="*/ 83008 w 85248"/>
                <a:gd name="connsiteY2" fmla="*/ 6123 h 19279"/>
                <a:gd name="connsiteX3" fmla="*/ 81357 w 85248"/>
                <a:gd name="connsiteY3" fmla="*/ 99 h 19279"/>
                <a:gd name="connsiteX4" fmla="*/ 43013 w 85248"/>
                <a:gd name="connsiteY4" fmla="*/ 9394 h 19279"/>
                <a:gd name="connsiteX5" fmla="*/ 3892 w 85248"/>
                <a:gd name="connsiteY5" fmla="*/ 11661 h 19279"/>
                <a:gd name="connsiteX6" fmla="*/ 2240 w 85248"/>
                <a:gd name="connsiteY6" fmla="*/ 17684 h 19279"/>
                <a:gd name="connsiteX7" fmla="*/ 2240 w 85248"/>
                <a:gd name="connsiteY7" fmla="*/ 17684 h 1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48" h="19279">
                  <a:moveTo>
                    <a:pt x="2240" y="17717"/>
                  </a:moveTo>
                  <a:cubicBezTo>
                    <a:pt x="15583" y="20761"/>
                    <a:pt x="29120" y="18915"/>
                    <a:pt x="42333" y="15968"/>
                  </a:cubicBezTo>
                  <a:cubicBezTo>
                    <a:pt x="55934" y="12924"/>
                    <a:pt x="69471" y="9426"/>
                    <a:pt x="83008" y="6123"/>
                  </a:cubicBezTo>
                  <a:cubicBezTo>
                    <a:pt x="86927" y="5184"/>
                    <a:pt x="85275" y="-840"/>
                    <a:pt x="81357" y="99"/>
                  </a:cubicBezTo>
                  <a:cubicBezTo>
                    <a:pt x="68597" y="3208"/>
                    <a:pt x="55837" y="6447"/>
                    <a:pt x="43013" y="9394"/>
                  </a:cubicBezTo>
                  <a:cubicBezTo>
                    <a:pt x="30221" y="12373"/>
                    <a:pt x="16910" y="14640"/>
                    <a:pt x="3892" y="11661"/>
                  </a:cubicBezTo>
                  <a:cubicBezTo>
                    <a:pt x="-27" y="10754"/>
                    <a:pt x="-1679" y="16777"/>
                    <a:pt x="2240" y="17684"/>
                  </a:cubicBezTo>
                  <a:lnTo>
                    <a:pt x="2240" y="17684"/>
                  </a:ln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6" name="Friform 14">
              <a:extLst>
                <a:ext uri="{FF2B5EF4-FFF2-40B4-BE49-F238E27FC236}">
                  <a16:creationId xmlns:a16="http://schemas.microsoft.com/office/drawing/2014/main" id="{C6327889-AC96-426E-823D-4F30D470E581}"/>
                </a:ext>
              </a:extLst>
            </p:cNvPr>
            <p:cNvSpPr/>
            <p:nvPr/>
          </p:nvSpPr>
          <p:spPr>
            <a:xfrm>
              <a:off x="4073908" y="1839623"/>
              <a:ext cx="41995" cy="17412"/>
            </a:xfrm>
            <a:custGeom>
              <a:avLst/>
              <a:gdLst>
                <a:gd name="connsiteX0" fmla="*/ 3924 w 41995"/>
                <a:gd name="connsiteY0" fmla="*/ 17332 h 17412"/>
                <a:gd name="connsiteX1" fmla="*/ 39709 w 41995"/>
                <a:gd name="connsiteY1" fmla="*/ 6192 h 17412"/>
                <a:gd name="connsiteX2" fmla="*/ 41879 w 41995"/>
                <a:gd name="connsiteY2" fmla="*/ 2338 h 17412"/>
                <a:gd name="connsiteX3" fmla="*/ 38025 w 41995"/>
                <a:gd name="connsiteY3" fmla="*/ 168 h 17412"/>
                <a:gd name="connsiteX4" fmla="*/ 2240 w 41995"/>
                <a:gd name="connsiteY4" fmla="*/ 11309 h 17412"/>
                <a:gd name="connsiteX5" fmla="*/ 3892 w 41995"/>
                <a:gd name="connsiteY5" fmla="*/ 17332 h 17412"/>
                <a:gd name="connsiteX6" fmla="*/ 3892 w 41995"/>
                <a:gd name="connsiteY6" fmla="*/ 17332 h 1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995" h="17412">
                  <a:moveTo>
                    <a:pt x="3924" y="17332"/>
                  </a:moveTo>
                  <a:cubicBezTo>
                    <a:pt x="16165" y="14677"/>
                    <a:pt x="28148" y="10953"/>
                    <a:pt x="39709" y="6192"/>
                  </a:cubicBezTo>
                  <a:cubicBezTo>
                    <a:pt x="41264" y="5544"/>
                    <a:pt x="42365" y="4119"/>
                    <a:pt x="41879" y="2338"/>
                  </a:cubicBezTo>
                  <a:cubicBezTo>
                    <a:pt x="41458" y="848"/>
                    <a:pt x="39612" y="-479"/>
                    <a:pt x="38025" y="168"/>
                  </a:cubicBezTo>
                  <a:cubicBezTo>
                    <a:pt x="26432" y="4929"/>
                    <a:pt x="14482" y="8653"/>
                    <a:pt x="2240" y="11309"/>
                  </a:cubicBezTo>
                  <a:cubicBezTo>
                    <a:pt x="-1678" y="12151"/>
                    <a:pt x="-27" y="18174"/>
                    <a:pt x="3892" y="17332"/>
                  </a:cubicBezTo>
                  <a:lnTo>
                    <a:pt x="3892" y="17332"/>
                  </a:ln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7" name="Friform 15">
              <a:extLst>
                <a:ext uri="{FF2B5EF4-FFF2-40B4-BE49-F238E27FC236}">
                  <a16:creationId xmlns:a16="http://schemas.microsoft.com/office/drawing/2014/main" id="{BB0EBF54-13A4-489D-CF63-92CF3DE1D94B}"/>
                </a:ext>
              </a:extLst>
            </p:cNvPr>
            <p:cNvSpPr/>
            <p:nvPr/>
          </p:nvSpPr>
          <p:spPr>
            <a:xfrm>
              <a:off x="4091557" y="1739382"/>
              <a:ext cx="17614" cy="11703"/>
            </a:xfrm>
            <a:custGeom>
              <a:avLst/>
              <a:gdLst>
                <a:gd name="connsiteX0" fmla="*/ 3925 w 17614"/>
                <a:gd name="connsiteY0" fmla="*/ 11610 h 11703"/>
                <a:gd name="connsiteX1" fmla="*/ 16069 w 17614"/>
                <a:gd name="connsiteY1" fmla="*/ 5813 h 11703"/>
                <a:gd name="connsiteX2" fmla="*/ 17203 w 17614"/>
                <a:gd name="connsiteY2" fmla="*/ 1538 h 11703"/>
                <a:gd name="connsiteX3" fmla="*/ 12928 w 17614"/>
                <a:gd name="connsiteY3" fmla="*/ 404 h 11703"/>
                <a:gd name="connsiteX4" fmla="*/ 7422 w 17614"/>
                <a:gd name="connsiteY4" fmla="*/ 3254 h 11703"/>
                <a:gd name="connsiteX5" fmla="*/ 4670 w 17614"/>
                <a:gd name="connsiteY5" fmla="*/ 4550 h 11703"/>
                <a:gd name="connsiteX6" fmla="*/ 3277 w 17614"/>
                <a:gd name="connsiteY6" fmla="*/ 5165 h 11703"/>
                <a:gd name="connsiteX7" fmla="*/ 2565 w 17614"/>
                <a:gd name="connsiteY7" fmla="*/ 5457 h 11703"/>
                <a:gd name="connsiteX8" fmla="*/ 2306 w 17614"/>
                <a:gd name="connsiteY8" fmla="*/ 5554 h 11703"/>
                <a:gd name="connsiteX9" fmla="*/ 427 w 17614"/>
                <a:gd name="connsiteY9" fmla="*/ 6979 h 11703"/>
                <a:gd name="connsiteX10" fmla="*/ 104 w 17614"/>
                <a:gd name="connsiteY10" fmla="*/ 9375 h 11703"/>
                <a:gd name="connsiteX11" fmla="*/ 1529 w 17614"/>
                <a:gd name="connsiteY11" fmla="*/ 11253 h 11703"/>
                <a:gd name="connsiteX12" fmla="*/ 3925 w 17614"/>
                <a:gd name="connsiteY12" fmla="*/ 11577 h 11703"/>
                <a:gd name="connsiteX13" fmla="*/ 3925 w 17614"/>
                <a:gd name="connsiteY13" fmla="*/ 11577 h 11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14" h="11703">
                  <a:moveTo>
                    <a:pt x="3925" y="11610"/>
                  </a:moveTo>
                  <a:cubicBezTo>
                    <a:pt x="8070" y="9893"/>
                    <a:pt x="12118" y="7982"/>
                    <a:pt x="16069" y="5813"/>
                  </a:cubicBezTo>
                  <a:cubicBezTo>
                    <a:pt x="17494" y="5036"/>
                    <a:pt x="18077" y="2930"/>
                    <a:pt x="17203" y="1538"/>
                  </a:cubicBezTo>
                  <a:cubicBezTo>
                    <a:pt x="16264" y="81"/>
                    <a:pt x="14450" y="-438"/>
                    <a:pt x="12928" y="404"/>
                  </a:cubicBezTo>
                  <a:cubicBezTo>
                    <a:pt x="11114" y="1408"/>
                    <a:pt x="9268" y="2348"/>
                    <a:pt x="7422" y="3254"/>
                  </a:cubicBezTo>
                  <a:cubicBezTo>
                    <a:pt x="6516" y="3708"/>
                    <a:pt x="5577" y="4129"/>
                    <a:pt x="4670" y="4550"/>
                  </a:cubicBezTo>
                  <a:cubicBezTo>
                    <a:pt x="4216" y="4744"/>
                    <a:pt x="3731" y="4971"/>
                    <a:pt x="3277" y="5165"/>
                  </a:cubicBezTo>
                  <a:cubicBezTo>
                    <a:pt x="3051" y="5262"/>
                    <a:pt x="2824" y="5359"/>
                    <a:pt x="2565" y="5457"/>
                  </a:cubicBezTo>
                  <a:cubicBezTo>
                    <a:pt x="3407" y="5133"/>
                    <a:pt x="2468" y="5489"/>
                    <a:pt x="2306" y="5554"/>
                  </a:cubicBezTo>
                  <a:cubicBezTo>
                    <a:pt x="1529" y="5877"/>
                    <a:pt x="881" y="6234"/>
                    <a:pt x="427" y="6979"/>
                  </a:cubicBezTo>
                  <a:cubicBezTo>
                    <a:pt x="39" y="7659"/>
                    <a:pt x="-123" y="8630"/>
                    <a:pt x="104" y="9375"/>
                  </a:cubicBezTo>
                  <a:cubicBezTo>
                    <a:pt x="363" y="10120"/>
                    <a:pt x="816" y="10865"/>
                    <a:pt x="1529" y="11253"/>
                  </a:cubicBezTo>
                  <a:cubicBezTo>
                    <a:pt x="2209" y="11610"/>
                    <a:pt x="3180" y="11869"/>
                    <a:pt x="3925" y="11577"/>
                  </a:cubicBezTo>
                  <a:lnTo>
                    <a:pt x="3925" y="11577"/>
                  </a:ln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8" name="Friform 16">
              <a:extLst>
                <a:ext uri="{FF2B5EF4-FFF2-40B4-BE49-F238E27FC236}">
                  <a16:creationId xmlns:a16="http://schemas.microsoft.com/office/drawing/2014/main" id="{895FC68E-8420-C6B8-2989-4F5768FFBB6B}"/>
                </a:ext>
              </a:extLst>
            </p:cNvPr>
            <p:cNvSpPr/>
            <p:nvPr/>
          </p:nvSpPr>
          <p:spPr>
            <a:xfrm>
              <a:off x="4360812" y="2831096"/>
              <a:ext cx="30247" cy="65676"/>
            </a:xfrm>
            <a:custGeom>
              <a:avLst/>
              <a:gdLst>
                <a:gd name="connsiteX0" fmla="*/ 0 w 30247"/>
                <a:gd name="connsiteY0" fmla="*/ 0 h 65676"/>
                <a:gd name="connsiteX1" fmla="*/ 30247 w 30247"/>
                <a:gd name="connsiteY1" fmla="*/ 65677 h 65676"/>
                <a:gd name="connsiteX2" fmla="*/ 27139 w 30247"/>
                <a:gd name="connsiteY2" fmla="*/ 13990 h 65676"/>
                <a:gd name="connsiteX3" fmla="*/ 0 w 30247"/>
                <a:gd name="connsiteY3" fmla="*/ 0 h 6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247" h="65676">
                  <a:moveTo>
                    <a:pt x="0" y="0"/>
                  </a:moveTo>
                  <a:lnTo>
                    <a:pt x="30247" y="65677"/>
                  </a:lnTo>
                  <a:lnTo>
                    <a:pt x="27139" y="13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9" name="Friform 17">
              <a:extLst>
                <a:ext uri="{FF2B5EF4-FFF2-40B4-BE49-F238E27FC236}">
                  <a16:creationId xmlns:a16="http://schemas.microsoft.com/office/drawing/2014/main" id="{B63BADA3-98BE-BA22-891D-676A0060EC48}"/>
                </a:ext>
              </a:extLst>
            </p:cNvPr>
            <p:cNvSpPr/>
            <p:nvPr/>
          </p:nvSpPr>
          <p:spPr>
            <a:xfrm>
              <a:off x="4294644" y="1679505"/>
              <a:ext cx="288041" cy="436265"/>
            </a:xfrm>
            <a:custGeom>
              <a:avLst/>
              <a:gdLst>
                <a:gd name="connsiteX0" fmla="*/ 285706 w 288041"/>
                <a:gd name="connsiteY0" fmla="*/ 159897 h 436265"/>
                <a:gd name="connsiteX1" fmla="*/ 166918 w 288041"/>
                <a:gd name="connsiteY1" fmla="*/ 2895 h 436265"/>
                <a:gd name="connsiteX2" fmla="*/ 232 w 288041"/>
                <a:gd name="connsiteY2" fmla="*/ 107660 h 436265"/>
                <a:gd name="connsiteX3" fmla="*/ 2629 w 288041"/>
                <a:gd name="connsiteY3" fmla="*/ 232505 h 436265"/>
                <a:gd name="connsiteX4" fmla="*/ 87834 w 288041"/>
                <a:gd name="connsiteY4" fmla="*/ 435299 h 436265"/>
                <a:gd name="connsiteX5" fmla="*/ 254940 w 288041"/>
                <a:gd name="connsiteY5" fmla="*/ 287365 h 436265"/>
                <a:gd name="connsiteX6" fmla="*/ 285706 w 288041"/>
                <a:gd name="connsiteY6" fmla="*/ 159865 h 4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041" h="436265">
                  <a:moveTo>
                    <a:pt x="285706" y="159897"/>
                  </a:moveTo>
                  <a:cubicBezTo>
                    <a:pt x="300182" y="80781"/>
                    <a:pt x="245743" y="17339"/>
                    <a:pt x="166918" y="2895"/>
                  </a:cubicBezTo>
                  <a:cubicBezTo>
                    <a:pt x="88093" y="-11517"/>
                    <a:pt x="14708" y="28576"/>
                    <a:pt x="232" y="107660"/>
                  </a:cubicBezTo>
                  <a:cubicBezTo>
                    <a:pt x="232" y="107660"/>
                    <a:pt x="3535" y="227614"/>
                    <a:pt x="2629" y="232505"/>
                  </a:cubicBezTo>
                  <a:cubicBezTo>
                    <a:pt x="-11135" y="307670"/>
                    <a:pt x="30901" y="424871"/>
                    <a:pt x="87834" y="435299"/>
                  </a:cubicBezTo>
                  <a:cubicBezTo>
                    <a:pt x="153543" y="447314"/>
                    <a:pt x="244545" y="344330"/>
                    <a:pt x="254940" y="287365"/>
                  </a:cubicBezTo>
                  <a:cubicBezTo>
                    <a:pt x="255847" y="282475"/>
                    <a:pt x="285706" y="159865"/>
                    <a:pt x="285706" y="159865"/>
                  </a:cubicBezTo>
                  <a:close/>
                </a:path>
              </a:pathLst>
            </a:custGeom>
            <a:solidFill>
              <a:srgbClr val="8C625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0" name="Friform 18">
              <a:extLst>
                <a:ext uri="{FF2B5EF4-FFF2-40B4-BE49-F238E27FC236}">
                  <a16:creationId xmlns:a16="http://schemas.microsoft.com/office/drawing/2014/main" id="{D4807CD0-6D0E-A408-9289-455FC4E5F29D}"/>
                </a:ext>
              </a:extLst>
            </p:cNvPr>
            <p:cNvSpPr/>
            <p:nvPr/>
          </p:nvSpPr>
          <p:spPr>
            <a:xfrm>
              <a:off x="4437921" y="1578885"/>
              <a:ext cx="243089" cy="515031"/>
            </a:xfrm>
            <a:custGeom>
              <a:avLst/>
              <a:gdLst>
                <a:gd name="connsiteX0" fmla="*/ 0 w 243089"/>
                <a:gd name="connsiteY0" fmla="*/ 72879 h 515031"/>
                <a:gd name="connsiteX1" fmla="*/ 76914 w 243089"/>
                <a:gd name="connsiteY1" fmla="*/ 282248 h 515031"/>
                <a:gd name="connsiteX2" fmla="*/ 55022 w 243089"/>
                <a:gd name="connsiteY2" fmla="*/ 515031 h 515031"/>
                <a:gd name="connsiteX3" fmla="*/ 216461 w 243089"/>
                <a:gd name="connsiteY3" fmla="*/ 419949 h 515031"/>
                <a:gd name="connsiteX4" fmla="*/ 243082 w 243089"/>
                <a:gd name="connsiteY4" fmla="*/ 255207 h 515031"/>
                <a:gd name="connsiteX5" fmla="*/ 68948 w 243089"/>
                <a:gd name="connsiteY5" fmla="*/ 822 h 515031"/>
                <a:gd name="connsiteX6" fmla="*/ 44076 w 243089"/>
                <a:gd name="connsiteY6" fmla="*/ 12967 h 515031"/>
                <a:gd name="connsiteX7" fmla="*/ 18816 w 243089"/>
                <a:gd name="connsiteY7" fmla="*/ 26342 h 515031"/>
                <a:gd name="connsiteX8" fmla="*/ 32 w 243089"/>
                <a:gd name="connsiteY8" fmla="*/ 72879 h 51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89" h="515031">
                  <a:moveTo>
                    <a:pt x="0" y="72879"/>
                  </a:moveTo>
                  <a:cubicBezTo>
                    <a:pt x="0" y="72879"/>
                    <a:pt x="77141" y="250349"/>
                    <a:pt x="76914" y="282248"/>
                  </a:cubicBezTo>
                  <a:cubicBezTo>
                    <a:pt x="76688" y="314147"/>
                    <a:pt x="55022" y="515031"/>
                    <a:pt x="55022" y="515031"/>
                  </a:cubicBezTo>
                  <a:cubicBezTo>
                    <a:pt x="150072" y="502110"/>
                    <a:pt x="216461" y="419949"/>
                    <a:pt x="216461" y="419949"/>
                  </a:cubicBezTo>
                  <a:cubicBezTo>
                    <a:pt x="216461" y="419949"/>
                    <a:pt x="243600" y="331829"/>
                    <a:pt x="243082" y="255207"/>
                  </a:cubicBezTo>
                  <a:cubicBezTo>
                    <a:pt x="242272" y="138523"/>
                    <a:pt x="202147" y="-12488"/>
                    <a:pt x="68948" y="822"/>
                  </a:cubicBezTo>
                  <a:cubicBezTo>
                    <a:pt x="45015" y="3219"/>
                    <a:pt x="44076" y="12967"/>
                    <a:pt x="44076" y="12967"/>
                  </a:cubicBezTo>
                  <a:lnTo>
                    <a:pt x="18816" y="26342"/>
                  </a:lnTo>
                  <a:lnTo>
                    <a:pt x="32" y="72879"/>
                  </a:lnTo>
                  <a:close/>
                </a:path>
              </a:pathLst>
            </a:custGeom>
            <a:solidFill>
              <a:srgbClr val="151C2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1" name="Friform 19">
              <a:extLst>
                <a:ext uri="{FF2B5EF4-FFF2-40B4-BE49-F238E27FC236}">
                  <a16:creationId xmlns:a16="http://schemas.microsoft.com/office/drawing/2014/main" id="{6D5D9E6B-560F-633E-1FAB-8889094B207D}"/>
                </a:ext>
              </a:extLst>
            </p:cNvPr>
            <p:cNvSpPr/>
            <p:nvPr/>
          </p:nvSpPr>
          <p:spPr>
            <a:xfrm>
              <a:off x="4190002" y="1553925"/>
              <a:ext cx="382545" cy="509452"/>
            </a:xfrm>
            <a:custGeom>
              <a:avLst/>
              <a:gdLst>
                <a:gd name="connsiteX0" fmla="*/ 330598 w 382545"/>
                <a:gd name="connsiteY0" fmla="*/ 112963 h 509452"/>
                <a:gd name="connsiteX1" fmla="*/ 162909 w 382545"/>
                <a:gd name="connsiteY1" fmla="*/ 249077 h 509452"/>
                <a:gd name="connsiteX2" fmla="*/ 122201 w 382545"/>
                <a:gd name="connsiteY2" fmla="*/ 509452 h 509452"/>
                <a:gd name="connsiteX3" fmla="*/ 595 w 382545"/>
                <a:gd name="connsiteY3" fmla="*/ 365145 h 509452"/>
                <a:gd name="connsiteX4" fmla="*/ 43634 w 382545"/>
                <a:gd name="connsiteY4" fmla="*/ 198362 h 509452"/>
                <a:gd name="connsiteX5" fmla="*/ 378722 w 382545"/>
                <a:gd name="connsiteY5" fmla="*/ 42785 h 509452"/>
                <a:gd name="connsiteX6" fmla="*/ 330598 w 382545"/>
                <a:gd name="connsiteY6" fmla="*/ 112995 h 50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545" h="509452">
                  <a:moveTo>
                    <a:pt x="330598" y="112963"/>
                  </a:moveTo>
                  <a:cubicBezTo>
                    <a:pt x="330598" y="112963"/>
                    <a:pt x="173984" y="219186"/>
                    <a:pt x="162909" y="249077"/>
                  </a:cubicBezTo>
                  <a:cubicBezTo>
                    <a:pt x="151833" y="278968"/>
                    <a:pt x="137292" y="440278"/>
                    <a:pt x="122201" y="509452"/>
                  </a:cubicBezTo>
                  <a:cubicBezTo>
                    <a:pt x="67049" y="467902"/>
                    <a:pt x="595" y="365145"/>
                    <a:pt x="595" y="365145"/>
                  </a:cubicBezTo>
                  <a:cubicBezTo>
                    <a:pt x="595" y="365145"/>
                    <a:pt x="-8408" y="317960"/>
                    <a:pt x="43634" y="198362"/>
                  </a:cubicBezTo>
                  <a:cubicBezTo>
                    <a:pt x="80424" y="113837"/>
                    <a:pt x="165920" y="-87630"/>
                    <a:pt x="378722" y="42785"/>
                  </a:cubicBezTo>
                  <a:cubicBezTo>
                    <a:pt x="399222" y="55350"/>
                    <a:pt x="330598" y="112995"/>
                    <a:pt x="330598" y="112995"/>
                  </a:cubicBezTo>
                  <a:close/>
                </a:path>
              </a:pathLst>
            </a:custGeom>
            <a:solidFill>
              <a:srgbClr val="151C2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2" name="Friform 20">
              <a:extLst>
                <a:ext uri="{FF2B5EF4-FFF2-40B4-BE49-F238E27FC236}">
                  <a16:creationId xmlns:a16="http://schemas.microsoft.com/office/drawing/2014/main" id="{DF3E716A-2ED5-51A3-18C8-B4403B006215}"/>
                </a:ext>
              </a:extLst>
            </p:cNvPr>
            <p:cNvSpPr/>
            <p:nvPr/>
          </p:nvSpPr>
          <p:spPr>
            <a:xfrm rot="17534399">
              <a:off x="4277448" y="1584857"/>
              <a:ext cx="355587" cy="355587"/>
            </a:xfrm>
            <a:custGeom>
              <a:avLst/>
              <a:gdLst>
                <a:gd name="connsiteX0" fmla="*/ 355588 w 355587"/>
                <a:gd name="connsiteY0" fmla="*/ 177794 h 355587"/>
                <a:gd name="connsiteX1" fmla="*/ 177794 w 355587"/>
                <a:gd name="connsiteY1" fmla="*/ 355587 h 355587"/>
                <a:gd name="connsiteX2" fmla="*/ 0 w 355587"/>
                <a:gd name="connsiteY2" fmla="*/ 177794 h 355587"/>
                <a:gd name="connsiteX3" fmla="*/ 177794 w 355587"/>
                <a:gd name="connsiteY3" fmla="*/ 0 h 355587"/>
                <a:gd name="connsiteX4" fmla="*/ 355588 w 355587"/>
                <a:gd name="connsiteY4" fmla="*/ 177794 h 35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587" h="355587">
                  <a:moveTo>
                    <a:pt x="355588" y="177794"/>
                  </a:moveTo>
                  <a:cubicBezTo>
                    <a:pt x="355588" y="275986"/>
                    <a:pt x="275987" y="355587"/>
                    <a:pt x="177794" y="355587"/>
                  </a:cubicBezTo>
                  <a:cubicBezTo>
                    <a:pt x="79601" y="355587"/>
                    <a:pt x="0" y="275986"/>
                    <a:pt x="0" y="177794"/>
                  </a:cubicBezTo>
                  <a:cubicBezTo>
                    <a:pt x="0" y="79601"/>
                    <a:pt x="79601" y="0"/>
                    <a:pt x="177794" y="0"/>
                  </a:cubicBezTo>
                  <a:cubicBezTo>
                    <a:pt x="275987" y="0"/>
                    <a:pt x="355588" y="79601"/>
                    <a:pt x="355588" y="177794"/>
                  </a:cubicBezTo>
                  <a:close/>
                </a:path>
              </a:pathLst>
            </a:custGeom>
            <a:solidFill>
              <a:srgbClr val="151C2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grpSp>
          <p:nvGrpSpPr>
            <p:cNvPr id="23" name="Grafikk 6">
              <a:extLst>
                <a:ext uri="{FF2B5EF4-FFF2-40B4-BE49-F238E27FC236}">
                  <a16:creationId xmlns:a16="http://schemas.microsoft.com/office/drawing/2014/main" id="{0A6BF81F-F057-1E86-C902-4894244E2A17}"/>
                </a:ext>
              </a:extLst>
            </p:cNvPr>
            <p:cNvGrpSpPr/>
            <p:nvPr/>
          </p:nvGrpSpPr>
          <p:grpSpPr>
            <a:xfrm>
              <a:off x="4260188" y="1650229"/>
              <a:ext cx="335482" cy="436273"/>
              <a:chOff x="4260188" y="1650229"/>
              <a:chExt cx="335482" cy="436273"/>
            </a:xfrm>
          </p:grpSpPr>
          <p:sp>
            <p:nvSpPr>
              <p:cNvPr id="37" name="Friform 35">
                <a:extLst>
                  <a:ext uri="{FF2B5EF4-FFF2-40B4-BE49-F238E27FC236}">
                    <a16:creationId xmlns:a16="http://schemas.microsoft.com/office/drawing/2014/main" id="{EBDEA310-8265-5822-45B2-3BCCB77C8DB2}"/>
                  </a:ext>
                </a:extLst>
              </p:cNvPr>
              <p:cNvSpPr/>
              <p:nvPr/>
            </p:nvSpPr>
            <p:spPr>
              <a:xfrm>
                <a:off x="4260188" y="1797599"/>
                <a:ext cx="50086" cy="102687"/>
              </a:xfrm>
              <a:custGeom>
                <a:avLst/>
                <a:gdLst>
                  <a:gd name="connsiteX0" fmla="*/ 46509 w 50086"/>
                  <a:gd name="connsiteY0" fmla="*/ 6407 h 102687"/>
                  <a:gd name="connsiteX1" fmla="*/ 12893 w 50086"/>
                  <a:gd name="connsiteY1" fmla="*/ 7508 h 102687"/>
                  <a:gd name="connsiteX2" fmla="*/ 27110 w 50086"/>
                  <a:gd name="connsiteY2" fmla="*/ 102396 h 102687"/>
                  <a:gd name="connsiteX3" fmla="*/ 46541 w 50086"/>
                  <a:gd name="connsiteY3" fmla="*/ 6407 h 102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086" h="102687">
                    <a:moveTo>
                      <a:pt x="46509" y="6407"/>
                    </a:moveTo>
                    <a:cubicBezTo>
                      <a:pt x="46509" y="6407"/>
                      <a:pt x="30446" y="-8717"/>
                      <a:pt x="12893" y="7508"/>
                    </a:cubicBezTo>
                    <a:cubicBezTo>
                      <a:pt x="-4627" y="23701"/>
                      <a:pt x="-8157" y="95952"/>
                      <a:pt x="27110" y="102396"/>
                    </a:cubicBezTo>
                    <a:cubicBezTo>
                      <a:pt x="62377" y="108841"/>
                      <a:pt x="46541" y="6407"/>
                      <a:pt x="46541" y="6407"/>
                    </a:cubicBezTo>
                    <a:close/>
                  </a:path>
                </a:pathLst>
              </a:custGeom>
              <a:solidFill>
                <a:srgbClr val="DEAB9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8" name="Friform 36">
                <a:extLst>
                  <a:ext uri="{FF2B5EF4-FFF2-40B4-BE49-F238E27FC236}">
                    <a16:creationId xmlns:a16="http://schemas.microsoft.com/office/drawing/2014/main" id="{1DA3D81A-5031-F91F-95C4-01019D6E68E7}"/>
                  </a:ext>
                </a:extLst>
              </p:cNvPr>
              <p:cNvSpPr/>
              <p:nvPr/>
            </p:nvSpPr>
            <p:spPr>
              <a:xfrm>
                <a:off x="4276050" y="1650229"/>
                <a:ext cx="319620" cy="436273"/>
              </a:xfrm>
              <a:custGeom>
                <a:avLst/>
                <a:gdLst>
                  <a:gd name="connsiteX0" fmla="*/ 317287 w 319621"/>
                  <a:gd name="connsiteY0" fmla="*/ 159897 h 436273"/>
                  <a:gd name="connsiteX1" fmla="*/ 198498 w 319621"/>
                  <a:gd name="connsiteY1" fmla="*/ 2895 h 436273"/>
                  <a:gd name="connsiteX2" fmla="*/ 31813 w 319621"/>
                  <a:gd name="connsiteY2" fmla="*/ 107660 h 436273"/>
                  <a:gd name="connsiteX3" fmla="*/ 1662 w 319621"/>
                  <a:gd name="connsiteY3" fmla="*/ 237524 h 436273"/>
                  <a:gd name="connsiteX4" fmla="*/ 119414 w 319621"/>
                  <a:gd name="connsiteY4" fmla="*/ 435267 h 436273"/>
                  <a:gd name="connsiteX5" fmla="*/ 299539 w 319621"/>
                  <a:gd name="connsiteY5" fmla="*/ 291996 h 436273"/>
                  <a:gd name="connsiteX6" fmla="*/ 317287 w 319621"/>
                  <a:gd name="connsiteY6" fmla="*/ 159865 h 43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9621" h="436273">
                    <a:moveTo>
                      <a:pt x="317287" y="159897"/>
                    </a:moveTo>
                    <a:cubicBezTo>
                      <a:pt x="331763" y="80781"/>
                      <a:pt x="277323" y="17338"/>
                      <a:pt x="198498" y="2895"/>
                    </a:cubicBezTo>
                    <a:cubicBezTo>
                      <a:pt x="119673" y="-11517"/>
                      <a:pt x="46289" y="28576"/>
                      <a:pt x="31813" y="107660"/>
                    </a:cubicBezTo>
                    <a:cubicBezTo>
                      <a:pt x="31813" y="107660"/>
                      <a:pt x="2537" y="232634"/>
                      <a:pt x="1662" y="237524"/>
                    </a:cubicBezTo>
                    <a:cubicBezTo>
                      <a:pt x="-12101" y="312690"/>
                      <a:pt x="62481" y="424871"/>
                      <a:pt x="119414" y="435267"/>
                    </a:cubicBezTo>
                    <a:cubicBezTo>
                      <a:pt x="185123" y="447282"/>
                      <a:pt x="289144" y="348928"/>
                      <a:pt x="299539" y="291996"/>
                    </a:cubicBezTo>
                    <a:cubicBezTo>
                      <a:pt x="300446" y="287105"/>
                      <a:pt x="317287" y="159865"/>
                      <a:pt x="317287" y="159865"/>
                    </a:cubicBezTo>
                    <a:close/>
                  </a:path>
                </a:pathLst>
              </a:custGeom>
              <a:solidFill>
                <a:srgbClr val="DEAB9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grpSp>
          <p:nvGrpSpPr>
            <p:cNvPr id="24" name="Grafikk 6">
              <a:extLst>
                <a:ext uri="{FF2B5EF4-FFF2-40B4-BE49-F238E27FC236}">
                  <a16:creationId xmlns:a16="http://schemas.microsoft.com/office/drawing/2014/main" id="{180B4FE5-627C-1B30-2A4B-C8BA1D521EB7}"/>
                </a:ext>
              </a:extLst>
            </p:cNvPr>
            <p:cNvGrpSpPr/>
            <p:nvPr/>
          </p:nvGrpSpPr>
          <p:grpSpPr>
            <a:xfrm>
              <a:off x="4312700" y="1773773"/>
              <a:ext cx="265451" cy="251622"/>
              <a:chOff x="4312700" y="1773773"/>
              <a:chExt cx="265451" cy="251622"/>
            </a:xfrm>
          </p:grpSpPr>
          <p:grpSp>
            <p:nvGrpSpPr>
              <p:cNvPr id="27" name="Grafikk 6">
                <a:extLst>
                  <a:ext uri="{FF2B5EF4-FFF2-40B4-BE49-F238E27FC236}">
                    <a16:creationId xmlns:a16="http://schemas.microsoft.com/office/drawing/2014/main" id="{6F1A8FD7-A997-EFB3-4E24-C513654CCA01}"/>
                  </a:ext>
                </a:extLst>
              </p:cNvPr>
              <p:cNvGrpSpPr/>
              <p:nvPr/>
            </p:nvGrpSpPr>
            <p:grpSpPr>
              <a:xfrm>
                <a:off x="4312700" y="1773773"/>
                <a:ext cx="265451" cy="57211"/>
                <a:chOff x="4312700" y="1773773"/>
                <a:chExt cx="265451" cy="57211"/>
              </a:xfrm>
              <a:solidFill>
                <a:srgbClr val="151C28"/>
              </a:solidFill>
            </p:grpSpPr>
            <p:sp>
              <p:nvSpPr>
                <p:cNvPr id="35" name="Friform 33">
                  <a:extLst>
                    <a:ext uri="{FF2B5EF4-FFF2-40B4-BE49-F238E27FC236}">
                      <a16:creationId xmlns:a16="http://schemas.microsoft.com/office/drawing/2014/main" id="{DFDDC0B5-314F-556A-05DB-6457EE22BCE8}"/>
                    </a:ext>
                  </a:extLst>
                </p:cNvPr>
                <p:cNvSpPr/>
                <p:nvPr/>
              </p:nvSpPr>
              <p:spPr>
                <a:xfrm rot="597223">
                  <a:off x="4477438" y="1806443"/>
                  <a:ext cx="100713" cy="24541"/>
                </a:xfrm>
                <a:custGeom>
                  <a:avLst/>
                  <a:gdLst>
                    <a:gd name="connsiteX0" fmla="*/ 2162 w 100713"/>
                    <a:gd name="connsiteY0" fmla="*/ 0 h 36089"/>
                    <a:gd name="connsiteX1" fmla="*/ 77360 w 100713"/>
                    <a:gd name="connsiteY1" fmla="*/ 8550 h 36089"/>
                    <a:gd name="connsiteX2" fmla="*/ 100710 w 100713"/>
                    <a:gd name="connsiteY2" fmla="*/ 35526 h 36089"/>
                    <a:gd name="connsiteX3" fmla="*/ 6340 w 100713"/>
                    <a:gd name="connsiteY3" fmla="*/ 24613 h 36089"/>
                    <a:gd name="connsiteX4" fmla="*/ 2162 w 100713"/>
                    <a:gd name="connsiteY4" fmla="*/ 32 h 360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713" h="36089">
                      <a:moveTo>
                        <a:pt x="2162" y="0"/>
                      </a:moveTo>
                      <a:cubicBezTo>
                        <a:pt x="2162" y="0"/>
                        <a:pt x="65572" y="5182"/>
                        <a:pt x="77360" y="8550"/>
                      </a:cubicBezTo>
                      <a:cubicBezTo>
                        <a:pt x="97018" y="14152"/>
                        <a:pt x="98929" y="27883"/>
                        <a:pt x="100710" y="35526"/>
                      </a:cubicBezTo>
                      <a:cubicBezTo>
                        <a:pt x="101325" y="38150"/>
                        <a:pt x="17513" y="31122"/>
                        <a:pt x="6340" y="24613"/>
                      </a:cubicBezTo>
                      <a:cubicBezTo>
                        <a:pt x="-4833" y="18103"/>
                        <a:pt x="2162" y="32"/>
                        <a:pt x="2162" y="32"/>
                      </a:cubicBezTo>
                      <a:close/>
                    </a:path>
                  </a:pathLst>
                </a:custGeom>
                <a:solidFill>
                  <a:srgbClr val="151C28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  <p:sp>
              <p:nvSpPr>
                <p:cNvPr id="36" name="Friform 34">
                  <a:extLst>
                    <a:ext uri="{FF2B5EF4-FFF2-40B4-BE49-F238E27FC236}">
                      <a16:creationId xmlns:a16="http://schemas.microsoft.com/office/drawing/2014/main" id="{8B1A8504-6E59-724E-1684-B40A1C2342C0}"/>
                    </a:ext>
                  </a:extLst>
                </p:cNvPr>
                <p:cNvSpPr/>
                <p:nvPr/>
              </p:nvSpPr>
              <p:spPr>
                <a:xfrm>
                  <a:off x="4312700" y="1773773"/>
                  <a:ext cx="104785" cy="28963"/>
                </a:xfrm>
                <a:custGeom>
                  <a:avLst/>
                  <a:gdLst>
                    <a:gd name="connsiteX0" fmla="*/ 104786 w 104785"/>
                    <a:gd name="connsiteY0" fmla="*/ 18785 h 40460"/>
                    <a:gd name="connsiteX1" fmla="*/ 31434 w 104785"/>
                    <a:gd name="connsiteY1" fmla="*/ 164 h 40460"/>
                    <a:gd name="connsiteX2" fmla="*/ 20 w 104785"/>
                    <a:gd name="connsiteY2" fmla="*/ 17101 h 40460"/>
                    <a:gd name="connsiteX3" fmla="*/ 92123 w 104785"/>
                    <a:gd name="connsiteY3" fmla="*/ 40321 h 40460"/>
                    <a:gd name="connsiteX4" fmla="*/ 104754 w 104785"/>
                    <a:gd name="connsiteY4" fmla="*/ 18785 h 40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785" h="40460">
                      <a:moveTo>
                        <a:pt x="104786" y="18785"/>
                      </a:moveTo>
                      <a:cubicBezTo>
                        <a:pt x="104786" y="18785"/>
                        <a:pt x="43675" y="1200"/>
                        <a:pt x="31434" y="164"/>
                      </a:cubicBezTo>
                      <a:cubicBezTo>
                        <a:pt x="11064" y="-1552"/>
                        <a:pt x="4392" y="10624"/>
                        <a:pt x="20" y="17101"/>
                      </a:cubicBezTo>
                      <a:cubicBezTo>
                        <a:pt x="-1469" y="19336"/>
                        <a:pt x="79396" y="42459"/>
                        <a:pt x="92123" y="40321"/>
                      </a:cubicBezTo>
                      <a:cubicBezTo>
                        <a:pt x="104883" y="38184"/>
                        <a:pt x="104754" y="18785"/>
                        <a:pt x="104754" y="18785"/>
                      </a:cubicBezTo>
                      <a:close/>
                    </a:path>
                  </a:pathLst>
                </a:custGeom>
                <a:solidFill>
                  <a:srgbClr val="151C28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b-NO"/>
                </a:p>
              </p:txBody>
            </p:sp>
          </p:grpSp>
          <p:sp>
            <p:nvSpPr>
              <p:cNvPr id="28" name="Friform 26">
                <a:extLst>
                  <a:ext uri="{FF2B5EF4-FFF2-40B4-BE49-F238E27FC236}">
                    <a16:creationId xmlns:a16="http://schemas.microsoft.com/office/drawing/2014/main" id="{996E27D0-1E73-BDED-22FC-8BF08221AFD2}"/>
                  </a:ext>
                </a:extLst>
              </p:cNvPr>
              <p:cNvSpPr/>
              <p:nvPr/>
            </p:nvSpPr>
            <p:spPr>
              <a:xfrm>
                <a:off x="4425518" y="1954089"/>
                <a:ext cx="22313" cy="10546"/>
              </a:xfrm>
              <a:custGeom>
                <a:avLst/>
                <a:gdLst>
                  <a:gd name="connsiteX0" fmla="*/ 12209 w 22313"/>
                  <a:gd name="connsiteY0" fmla="*/ 53 h 10546"/>
                  <a:gd name="connsiteX1" fmla="*/ 22313 w 22313"/>
                  <a:gd name="connsiteY1" fmla="*/ 10546 h 10546"/>
                  <a:gd name="connsiteX2" fmla="*/ 0 w 22313"/>
                  <a:gd name="connsiteY2" fmla="*/ 7955 h 10546"/>
                  <a:gd name="connsiteX3" fmla="*/ 12242 w 22313"/>
                  <a:gd name="connsiteY3" fmla="*/ 53 h 10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13" h="10546">
                    <a:moveTo>
                      <a:pt x="12209" y="53"/>
                    </a:moveTo>
                    <a:cubicBezTo>
                      <a:pt x="17682" y="636"/>
                      <a:pt x="22313" y="10546"/>
                      <a:pt x="22313" y="10546"/>
                    </a:cubicBezTo>
                    <a:lnTo>
                      <a:pt x="0" y="7955"/>
                    </a:lnTo>
                    <a:cubicBezTo>
                      <a:pt x="4340" y="3292"/>
                      <a:pt x="6769" y="-497"/>
                      <a:pt x="12242" y="53"/>
                    </a:cubicBezTo>
                    <a:close/>
                  </a:path>
                </a:pathLst>
              </a:custGeom>
              <a:solidFill>
                <a:srgbClr val="8C625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9" name="Friform 27">
                <a:extLst>
                  <a:ext uri="{FF2B5EF4-FFF2-40B4-BE49-F238E27FC236}">
                    <a16:creationId xmlns:a16="http://schemas.microsoft.com/office/drawing/2014/main" id="{BEC10F94-7C3E-5055-DAC6-09DFC92BD069}"/>
                  </a:ext>
                </a:extLst>
              </p:cNvPr>
              <p:cNvSpPr/>
              <p:nvPr/>
            </p:nvSpPr>
            <p:spPr>
              <a:xfrm>
                <a:off x="4392485" y="1948111"/>
                <a:ext cx="21795" cy="11892"/>
              </a:xfrm>
              <a:custGeom>
                <a:avLst/>
                <a:gdLst>
                  <a:gd name="connsiteX0" fmla="*/ 13148 w 21795"/>
                  <a:gd name="connsiteY0" fmla="*/ 170 h 11892"/>
                  <a:gd name="connsiteX1" fmla="*/ 0 w 21795"/>
                  <a:gd name="connsiteY1" fmla="*/ 6420 h 11892"/>
                  <a:gd name="connsiteX2" fmla="*/ 21795 w 21795"/>
                  <a:gd name="connsiteY2" fmla="*/ 11893 h 11892"/>
                  <a:gd name="connsiteX3" fmla="*/ 13148 w 21795"/>
                  <a:gd name="connsiteY3" fmla="*/ 202 h 11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95" h="11892">
                    <a:moveTo>
                      <a:pt x="13148" y="170"/>
                    </a:moveTo>
                    <a:cubicBezTo>
                      <a:pt x="7837" y="-1223"/>
                      <a:pt x="0" y="6420"/>
                      <a:pt x="0" y="6420"/>
                    </a:cubicBezTo>
                    <a:lnTo>
                      <a:pt x="21795" y="11893"/>
                    </a:lnTo>
                    <a:cubicBezTo>
                      <a:pt x="19366" y="5999"/>
                      <a:pt x="18459" y="1594"/>
                      <a:pt x="13148" y="202"/>
                    </a:cubicBezTo>
                    <a:close/>
                  </a:path>
                </a:pathLst>
              </a:custGeom>
              <a:solidFill>
                <a:srgbClr val="8C625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0" name="Friform 28">
                <a:extLst>
                  <a:ext uri="{FF2B5EF4-FFF2-40B4-BE49-F238E27FC236}">
                    <a16:creationId xmlns:a16="http://schemas.microsoft.com/office/drawing/2014/main" id="{006FA8B4-174F-0A22-AD8E-B487AA85D5C0}"/>
                  </a:ext>
                </a:extLst>
              </p:cNvPr>
              <p:cNvSpPr/>
              <p:nvPr/>
            </p:nvSpPr>
            <p:spPr>
              <a:xfrm>
                <a:off x="4402589" y="1830400"/>
                <a:ext cx="23900" cy="83488"/>
              </a:xfrm>
              <a:custGeom>
                <a:avLst/>
                <a:gdLst>
                  <a:gd name="connsiteX0" fmla="*/ 8582 w 23900"/>
                  <a:gd name="connsiteY0" fmla="*/ 83488 h 83488"/>
                  <a:gd name="connsiteX1" fmla="*/ 23900 w 23900"/>
                  <a:gd name="connsiteY1" fmla="*/ 810 h 83488"/>
                  <a:gd name="connsiteX2" fmla="*/ 14994 w 23900"/>
                  <a:gd name="connsiteY2" fmla="*/ 0 h 83488"/>
                  <a:gd name="connsiteX3" fmla="*/ 0 w 23900"/>
                  <a:gd name="connsiteY3" fmla="*/ 80963 h 83488"/>
                  <a:gd name="connsiteX4" fmla="*/ 8582 w 23900"/>
                  <a:gd name="connsiteY4" fmla="*/ 83488 h 83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00" h="83488">
                    <a:moveTo>
                      <a:pt x="8582" y="83488"/>
                    </a:moveTo>
                    <a:cubicBezTo>
                      <a:pt x="19723" y="45663"/>
                      <a:pt x="23868" y="1263"/>
                      <a:pt x="23900" y="810"/>
                    </a:cubicBezTo>
                    <a:lnTo>
                      <a:pt x="14994" y="0"/>
                    </a:lnTo>
                    <a:cubicBezTo>
                      <a:pt x="14962" y="421"/>
                      <a:pt x="10882" y="43979"/>
                      <a:pt x="0" y="80963"/>
                    </a:cubicBezTo>
                    <a:lnTo>
                      <a:pt x="8582" y="83488"/>
                    </a:lnTo>
                    <a:close/>
                  </a:path>
                </a:pathLst>
              </a:custGeom>
              <a:solidFill>
                <a:srgbClr val="8C625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1" name="Friform 29">
                <a:extLst>
                  <a:ext uri="{FF2B5EF4-FFF2-40B4-BE49-F238E27FC236}">
                    <a16:creationId xmlns:a16="http://schemas.microsoft.com/office/drawing/2014/main" id="{5FA1F3B8-F068-8F9C-5BF9-F2411C387DF1}"/>
                  </a:ext>
                </a:extLst>
              </p:cNvPr>
              <p:cNvSpPr/>
              <p:nvPr/>
            </p:nvSpPr>
            <p:spPr>
              <a:xfrm>
                <a:off x="4489347" y="1860801"/>
                <a:ext cx="42296" cy="48010"/>
              </a:xfrm>
              <a:custGeom>
                <a:avLst/>
                <a:gdLst>
                  <a:gd name="connsiteX0" fmla="*/ 41842 w 42296"/>
                  <a:gd name="connsiteY0" fmla="*/ 27794 h 48010"/>
                  <a:gd name="connsiteX1" fmla="*/ 16809 w 42296"/>
                  <a:gd name="connsiteY1" fmla="*/ 47711 h 48010"/>
                  <a:gd name="connsiteX2" fmla="*/ 455 w 42296"/>
                  <a:gd name="connsiteY2" fmla="*/ 20216 h 48010"/>
                  <a:gd name="connsiteX3" fmla="*/ 25488 w 42296"/>
                  <a:gd name="connsiteY3" fmla="*/ 299 h 48010"/>
                  <a:gd name="connsiteX4" fmla="*/ 41842 w 42296"/>
                  <a:gd name="connsiteY4" fmla="*/ 27794 h 4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96" h="48010">
                    <a:moveTo>
                      <a:pt x="41842" y="27794"/>
                    </a:moveTo>
                    <a:cubicBezTo>
                      <a:pt x="39446" y="40878"/>
                      <a:pt x="28241" y="49784"/>
                      <a:pt x="16809" y="47711"/>
                    </a:cubicBezTo>
                    <a:cubicBezTo>
                      <a:pt x="5377" y="45606"/>
                      <a:pt x="-1942" y="33332"/>
                      <a:pt x="455" y="20216"/>
                    </a:cubicBezTo>
                    <a:cubicBezTo>
                      <a:pt x="2851" y="7133"/>
                      <a:pt x="14056" y="-1773"/>
                      <a:pt x="25488" y="299"/>
                    </a:cubicBezTo>
                    <a:cubicBezTo>
                      <a:pt x="36920" y="2372"/>
                      <a:pt x="44239" y="14678"/>
                      <a:pt x="41842" y="27794"/>
                    </a:cubicBezTo>
                    <a:close/>
                  </a:path>
                </a:pathLst>
              </a:custGeom>
              <a:solidFill>
                <a:srgbClr val="151C2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2" name="Friform 30">
                <a:extLst>
                  <a:ext uri="{FF2B5EF4-FFF2-40B4-BE49-F238E27FC236}">
                    <a16:creationId xmlns:a16="http://schemas.microsoft.com/office/drawing/2014/main" id="{BE74A7DB-B1C4-6E2E-230B-6B7E326A2848}"/>
                  </a:ext>
                </a:extLst>
              </p:cNvPr>
              <p:cNvSpPr/>
              <p:nvPr/>
            </p:nvSpPr>
            <p:spPr>
              <a:xfrm>
                <a:off x="4336231" y="1832788"/>
                <a:ext cx="42297" cy="48010"/>
              </a:xfrm>
              <a:custGeom>
                <a:avLst/>
                <a:gdLst>
                  <a:gd name="connsiteX0" fmla="*/ 41843 w 42297"/>
                  <a:gd name="connsiteY0" fmla="*/ 27794 h 48010"/>
                  <a:gd name="connsiteX1" fmla="*/ 16809 w 42297"/>
                  <a:gd name="connsiteY1" fmla="*/ 47711 h 48010"/>
                  <a:gd name="connsiteX2" fmla="*/ 454 w 42297"/>
                  <a:gd name="connsiteY2" fmla="*/ 20216 h 48010"/>
                  <a:gd name="connsiteX3" fmla="*/ 25488 w 42297"/>
                  <a:gd name="connsiteY3" fmla="*/ 299 h 48010"/>
                  <a:gd name="connsiteX4" fmla="*/ 41843 w 42297"/>
                  <a:gd name="connsiteY4" fmla="*/ 27794 h 4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97" h="48010">
                    <a:moveTo>
                      <a:pt x="41843" y="27794"/>
                    </a:moveTo>
                    <a:cubicBezTo>
                      <a:pt x="39446" y="40878"/>
                      <a:pt x="28241" y="49784"/>
                      <a:pt x="16809" y="47711"/>
                    </a:cubicBezTo>
                    <a:cubicBezTo>
                      <a:pt x="5377" y="45606"/>
                      <a:pt x="-1942" y="33332"/>
                      <a:pt x="454" y="20216"/>
                    </a:cubicBezTo>
                    <a:cubicBezTo>
                      <a:pt x="2851" y="7133"/>
                      <a:pt x="14056" y="-1773"/>
                      <a:pt x="25488" y="299"/>
                    </a:cubicBezTo>
                    <a:cubicBezTo>
                      <a:pt x="36920" y="2404"/>
                      <a:pt x="44239" y="14678"/>
                      <a:pt x="41843" y="27794"/>
                    </a:cubicBezTo>
                    <a:close/>
                  </a:path>
                </a:pathLst>
              </a:custGeom>
              <a:solidFill>
                <a:srgbClr val="151C2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3" name="Friform 31">
                <a:extLst>
                  <a:ext uri="{FF2B5EF4-FFF2-40B4-BE49-F238E27FC236}">
                    <a16:creationId xmlns:a16="http://schemas.microsoft.com/office/drawing/2014/main" id="{86F80CB8-FA14-01DC-5E83-413D93F4D5AB}"/>
                  </a:ext>
                </a:extLst>
              </p:cNvPr>
              <p:cNvSpPr/>
              <p:nvPr/>
            </p:nvSpPr>
            <p:spPr>
              <a:xfrm>
                <a:off x="4355132" y="1974306"/>
                <a:ext cx="121834" cy="32443"/>
              </a:xfrm>
              <a:custGeom>
                <a:avLst/>
                <a:gdLst>
                  <a:gd name="connsiteX0" fmla="*/ 19735 w 121834"/>
                  <a:gd name="connsiteY0" fmla="*/ 17468 h 32443"/>
                  <a:gd name="connsiteX1" fmla="*/ 1373 w 121834"/>
                  <a:gd name="connsiteY1" fmla="*/ 7785 h 32443"/>
                  <a:gd name="connsiteX2" fmla="*/ 1276 w 121834"/>
                  <a:gd name="connsiteY2" fmla="*/ 1373 h 32443"/>
                  <a:gd name="connsiteX3" fmla="*/ 7688 w 121834"/>
                  <a:gd name="connsiteY3" fmla="*/ 1276 h 32443"/>
                  <a:gd name="connsiteX4" fmla="*/ 35798 w 121834"/>
                  <a:gd name="connsiteY4" fmla="*/ 8336 h 32443"/>
                  <a:gd name="connsiteX5" fmla="*/ 47910 w 121834"/>
                  <a:gd name="connsiteY5" fmla="*/ 8692 h 32443"/>
                  <a:gd name="connsiteX6" fmla="*/ 61933 w 121834"/>
                  <a:gd name="connsiteY6" fmla="*/ 12967 h 32443"/>
                  <a:gd name="connsiteX7" fmla="*/ 75081 w 121834"/>
                  <a:gd name="connsiteY7" fmla="*/ 13744 h 32443"/>
                  <a:gd name="connsiteX8" fmla="*/ 87517 w 121834"/>
                  <a:gd name="connsiteY8" fmla="*/ 17922 h 32443"/>
                  <a:gd name="connsiteX9" fmla="*/ 115498 w 121834"/>
                  <a:gd name="connsiteY9" fmla="*/ 20998 h 32443"/>
                  <a:gd name="connsiteX10" fmla="*/ 121457 w 121834"/>
                  <a:gd name="connsiteY10" fmla="*/ 23362 h 32443"/>
                  <a:gd name="connsiteX11" fmla="*/ 119093 w 121834"/>
                  <a:gd name="connsiteY11" fmla="*/ 29321 h 32443"/>
                  <a:gd name="connsiteX12" fmla="*/ 83339 w 121834"/>
                  <a:gd name="connsiteY12" fmla="*/ 25953 h 32443"/>
                  <a:gd name="connsiteX13" fmla="*/ 75405 w 121834"/>
                  <a:gd name="connsiteY13" fmla="*/ 22812 h 32443"/>
                  <a:gd name="connsiteX14" fmla="*/ 60379 w 121834"/>
                  <a:gd name="connsiteY14" fmla="*/ 21905 h 32443"/>
                  <a:gd name="connsiteX15" fmla="*/ 44413 w 121834"/>
                  <a:gd name="connsiteY15" fmla="*/ 17080 h 32443"/>
                  <a:gd name="connsiteX16" fmla="*/ 36964 w 121834"/>
                  <a:gd name="connsiteY16" fmla="*/ 17371 h 32443"/>
                  <a:gd name="connsiteX17" fmla="*/ 19768 w 121834"/>
                  <a:gd name="connsiteY17" fmla="*/ 17533 h 3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1834" h="32443">
                    <a:moveTo>
                      <a:pt x="19735" y="17468"/>
                    </a:moveTo>
                    <a:cubicBezTo>
                      <a:pt x="13809" y="16400"/>
                      <a:pt x="7494" y="13679"/>
                      <a:pt x="1373" y="7785"/>
                    </a:cubicBezTo>
                    <a:cubicBezTo>
                      <a:pt x="-408" y="6036"/>
                      <a:pt x="-473" y="3187"/>
                      <a:pt x="1276" y="1373"/>
                    </a:cubicBezTo>
                    <a:cubicBezTo>
                      <a:pt x="3025" y="-408"/>
                      <a:pt x="5875" y="-473"/>
                      <a:pt x="7688" y="1276"/>
                    </a:cubicBezTo>
                    <a:cubicBezTo>
                      <a:pt x="17371" y="10635"/>
                      <a:pt x="27605" y="9372"/>
                      <a:pt x="35798" y="8336"/>
                    </a:cubicBezTo>
                    <a:cubicBezTo>
                      <a:pt x="40462" y="7753"/>
                      <a:pt x="44477" y="7267"/>
                      <a:pt x="47910" y="8692"/>
                    </a:cubicBezTo>
                    <a:cubicBezTo>
                      <a:pt x="52541" y="10635"/>
                      <a:pt x="56460" y="12028"/>
                      <a:pt x="61933" y="12967"/>
                    </a:cubicBezTo>
                    <a:cubicBezTo>
                      <a:pt x="67341" y="13938"/>
                      <a:pt x="70645" y="13906"/>
                      <a:pt x="75081" y="13744"/>
                    </a:cubicBezTo>
                    <a:cubicBezTo>
                      <a:pt x="79259" y="13615"/>
                      <a:pt x="83275" y="15687"/>
                      <a:pt x="87517" y="17922"/>
                    </a:cubicBezTo>
                    <a:cubicBezTo>
                      <a:pt x="94966" y="21808"/>
                      <a:pt x="103386" y="26212"/>
                      <a:pt x="115498" y="20998"/>
                    </a:cubicBezTo>
                    <a:cubicBezTo>
                      <a:pt x="117797" y="20027"/>
                      <a:pt x="120453" y="21063"/>
                      <a:pt x="121457" y="23362"/>
                    </a:cubicBezTo>
                    <a:cubicBezTo>
                      <a:pt x="122461" y="25662"/>
                      <a:pt x="121392" y="28317"/>
                      <a:pt x="119093" y="29321"/>
                    </a:cubicBezTo>
                    <a:cubicBezTo>
                      <a:pt x="103062" y="36252"/>
                      <a:pt x="91177" y="30066"/>
                      <a:pt x="83339" y="25953"/>
                    </a:cubicBezTo>
                    <a:cubicBezTo>
                      <a:pt x="80166" y="24302"/>
                      <a:pt x="77219" y="22747"/>
                      <a:pt x="75405" y="22812"/>
                    </a:cubicBezTo>
                    <a:cubicBezTo>
                      <a:pt x="70709" y="22974"/>
                      <a:pt x="66629" y="23006"/>
                      <a:pt x="60379" y="21905"/>
                    </a:cubicBezTo>
                    <a:cubicBezTo>
                      <a:pt x="53902" y="20707"/>
                      <a:pt x="49497" y="19217"/>
                      <a:pt x="44413" y="17080"/>
                    </a:cubicBezTo>
                    <a:cubicBezTo>
                      <a:pt x="43214" y="16594"/>
                      <a:pt x="39879" y="16983"/>
                      <a:pt x="36964" y="17371"/>
                    </a:cubicBezTo>
                    <a:cubicBezTo>
                      <a:pt x="32236" y="17954"/>
                      <a:pt x="26245" y="18699"/>
                      <a:pt x="19768" y="17533"/>
                    </a:cubicBezTo>
                    <a:close/>
                  </a:path>
                </a:pathLst>
              </a:custGeom>
              <a:solidFill>
                <a:srgbClr val="8C625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4" name="Friform 32">
                <a:extLst>
                  <a:ext uri="{FF2B5EF4-FFF2-40B4-BE49-F238E27FC236}">
                    <a16:creationId xmlns:a16="http://schemas.microsoft.com/office/drawing/2014/main" id="{F56DB7BC-87F7-4414-6A1F-616E9C0B3CDD}"/>
                  </a:ext>
                </a:extLst>
              </p:cNvPr>
              <p:cNvSpPr/>
              <p:nvPr/>
            </p:nvSpPr>
            <p:spPr>
              <a:xfrm>
                <a:off x="4381866" y="2005056"/>
                <a:ext cx="59144" cy="20339"/>
              </a:xfrm>
              <a:custGeom>
                <a:avLst/>
                <a:gdLst>
                  <a:gd name="connsiteX0" fmla="*/ 28624 w 59144"/>
                  <a:gd name="connsiteY0" fmla="*/ 19330 h 20339"/>
                  <a:gd name="connsiteX1" fmla="*/ 1810 w 59144"/>
                  <a:gd name="connsiteY1" fmla="*/ 8157 h 20339"/>
                  <a:gd name="connsiteX2" fmla="*/ 903 w 59144"/>
                  <a:gd name="connsiteY2" fmla="*/ 1810 h 20339"/>
                  <a:gd name="connsiteX3" fmla="*/ 7250 w 59144"/>
                  <a:gd name="connsiteY3" fmla="*/ 903 h 20339"/>
                  <a:gd name="connsiteX4" fmla="*/ 53367 w 59144"/>
                  <a:gd name="connsiteY4" fmla="*/ 9356 h 20339"/>
                  <a:gd name="connsiteX5" fmla="*/ 58969 w 59144"/>
                  <a:gd name="connsiteY5" fmla="*/ 12432 h 20339"/>
                  <a:gd name="connsiteX6" fmla="*/ 55893 w 59144"/>
                  <a:gd name="connsiteY6" fmla="*/ 18035 h 20339"/>
                  <a:gd name="connsiteX7" fmla="*/ 28624 w 59144"/>
                  <a:gd name="connsiteY7" fmla="*/ 19330 h 20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144" h="20339">
                    <a:moveTo>
                      <a:pt x="28624" y="19330"/>
                    </a:moveTo>
                    <a:cubicBezTo>
                      <a:pt x="13080" y="16480"/>
                      <a:pt x="2457" y="8643"/>
                      <a:pt x="1810" y="8157"/>
                    </a:cubicBezTo>
                    <a:cubicBezTo>
                      <a:pt x="-198" y="6668"/>
                      <a:pt x="-587" y="3818"/>
                      <a:pt x="903" y="1810"/>
                    </a:cubicBezTo>
                    <a:cubicBezTo>
                      <a:pt x="2393" y="-198"/>
                      <a:pt x="5243" y="-587"/>
                      <a:pt x="7250" y="903"/>
                    </a:cubicBezTo>
                    <a:cubicBezTo>
                      <a:pt x="7607" y="1162"/>
                      <a:pt x="28722" y="16512"/>
                      <a:pt x="53367" y="9356"/>
                    </a:cubicBezTo>
                    <a:cubicBezTo>
                      <a:pt x="55763" y="8675"/>
                      <a:pt x="58289" y="10035"/>
                      <a:pt x="58969" y="12432"/>
                    </a:cubicBezTo>
                    <a:cubicBezTo>
                      <a:pt x="59649" y="14829"/>
                      <a:pt x="58289" y="17355"/>
                      <a:pt x="55893" y="18035"/>
                    </a:cubicBezTo>
                    <a:cubicBezTo>
                      <a:pt x="45983" y="20917"/>
                      <a:pt x="36656" y="20787"/>
                      <a:pt x="28624" y="19330"/>
                    </a:cubicBezTo>
                    <a:close/>
                  </a:path>
                </a:pathLst>
              </a:custGeom>
              <a:solidFill>
                <a:srgbClr val="8C625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sp>
          <p:nvSpPr>
            <p:cNvPr id="25" name="Friform 23">
              <a:extLst>
                <a:ext uri="{FF2B5EF4-FFF2-40B4-BE49-F238E27FC236}">
                  <a16:creationId xmlns:a16="http://schemas.microsoft.com/office/drawing/2014/main" id="{8FAE4E4C-D98D-88A6-28FD-3D17E87ECCA2}"/>
                </a:ext>
              </a:extLst>
            </p:cNvPr>
            <p:cNvSpPr/>
            <p:nvPr/>
          </p:nvSpPr>
          <p:spPr>
            <a:xfrm>
              <a:off x="4573549" y="1852213"/>
              <a:ext cx="39398" cy="98043"/>
            </a:xfrm>
            <a:custGeom>
              <a:avLst/>
              <a:gdLst>
                <a:gd name="connsiteX0" fmla="*/ 36725 w 39398"/>
                <a:gd name="connsiteY0" fmla="*/ 14555 h 98043"/>
                <a:gd name="connsiteX1" fmla="*/ 14185 w 39398"/>
                <a:gd name="connsiteY1" fmla="*/ 14 h 98043"/>
                <a:gd name="connsiteX2" fmla="*/ 2040 w 39398"/>
                <a:gd name="connsiteY2" fmla="*/ 90077 h 98043"/>
                <a:gd name="connsiteX3" fmla="*/ 0 w 39398"/>
                <a:gd name="connsiteY3" fmla="*/ 98044 h 98043"/>
                <a:gd name="connsiteX4" fmla="*/ 36725 w 39398"/>
                <a:gd name="connsiteY4" fmla="*/ 14555 h 9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98" h="98043">
                  <a:moveTo>
                    <a:pt x="36725" y="14555"/>
                  </a:moveTo>
                  <a:cubicBezTo>
                    <a:pt x="30507" y="2120"/>
                    <a:pt x="21050" y="-212"/>
                    <a:pt x="14185" y="14"/>
                  </a:cubicBezTo>
                  <a:cubicBezTo>
                    <a:pt x="9198" y="37549"/>
                    <a:pt x="2591" y="87065"/>
                    <a:pt x="2040" y="90077"/>
                  </a:cubicBezTo>
                  <a:cubicBezTo>
                    <a:pt x="1555" y="92635"/>
                    <a:pt x="842" y="95324"/>
                    <a:pt x="0" y="98044"/>
                  </a:cubicBezTo>
                  <a:cubicBezTo>
                    <a:pt x="29211" y="91405"/>
                    <a:pt x="46311" y="33792"/>
                    <a:pt x="36725" y="14555"/>
                  </a:cubicBezTo>
                  <a:close/>
                </a:path>
              </a:pathLst>
            </a:custGeom>
            <a:solidFill>
              <a:srgbClr val="DEAB9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6" name="Friform 24">
              <a:extLst>
                <a:ext uri="{FF2B5EF4-FFF2-40B4-BE49-F238E27FC236}">
                  <a16:creationId xmlns:a16="http://schemas.microsoft.com/office/drawing/2014/main" id="{042E8B9D-77E8-CD0F-7FAA-967AE4CB0564}"/>
                </a:ext>
              </a:extLst>
            </p:cNvPr>
            <p:cNvSpPr/>
            <p:nvPr/>
          </p:nvSpPr>
          <p:spPr>
            <a:xfrm>
              <a:off x="4273395" y="1606231"/>
              <a:ext cx="355093" cy="245998"/>
            </a:xfrm>
            <a:custGeom>
              <a:avLst/>
              <a:gdLst>
                <a:gd name="connsiteX0" fmla="*/ 247205 w 355093"/>
                <a:gd name="connsiteY0" fmla="*/ 60657 h 245998"/>
                <a:gd name="connsiteX1" fmla="*/ 314339 w 355093"/>
                <a:gd name="connsiteY1" fmla="*/ 245996 h 245998"/>
                <a:gd name="connsiteX2" fmla="*/ 352780 w 355093"/>
                <a:gd name="connsiteY2" fmla="*/ 122577 h 245998"/>
                <a:gd name="connsiteX3" fmla="*/ 246104 w 355093"/>
                <a:gd name="connsiteY3" fmla="*/ 10493 h 245998"/>
                <a:gd name="connsiteX4" fmla="*/ 149824 w 355093"/>
                <a:gd name="connsiteY4" fmla="*/ 0 h 245998"/>
                <a:gd name="connsiteX5" fmla="*/ 43 w 355093"/>
                <a:gd name="connsiteY5" fmla="*/ 77012 h 245998"/>
                <a:gd name="connsiteX6" fmla="*/ 24915 w 355093"/>
                <a:gd name="connsiteY6" fmla="*/ 192496 h 245998"/>
                <a:gd name="connsiteX7" fmla="*/ 247173 w 355093"/>
                <a:gd name="connsiteY7" fmla="*/ 60689 h 245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5093" h="245998">
                  <a:moveTo>
                    <a:pt x="247205" y="60657"/>
                  </a:moveTo>
                  <a:cubicBezTo>
                    <a:pt x="247205" y="60657"/>
                    <a:pt x="319942" y="203896"/>
                    <a:pt x="314339" y="245996"/>
                  </a:cubicBezTo>
                  <a:cubicBezTo>
                    <a:pt x="346660" y="246515"/>
                    <a:pt x="361103" y="128892"/>
                    <a:pt x="352780" y="122577"/>
                  </a:cubicBezTo>
                  <a:cubicBezTo>
                    <a:pt x="344458" y="116230"/>
                    <a:pt x="246104" y="10493"/>
                    <a:pt x="246104" y="10493"/>
                  </a:cubicBezTo>
                  <a:lnTo>
                    <a:pt x="149824" y="0"/>
                  </a:lnTo>
                  <a:lnTo>
                    <a:pt x="43" y="77012"/>
                  </a:lnTo>
                  <a:cubicBezTo>
                    <a:pt x="43" y="77012"/>
                    <a:pt x="-2159" y="180676"/>
                    <a:pt x="24915" y="192496"/>
                  </a:cubicBezTo>
                  <a:cubicBezTo>
                    <a:pt x="64068" y="110595"/>
                    <a:pt x="247173" y="60689"/>
                    <a:pt x="247173" y="60689"/>
                  </a:cubicBezTo>
                  <a:close/>
                </a:path>
              </a:pathLst>
            </a:custGeom>
            <a:solidFill>
              <a:srgbClr val="151C2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pic>
        <p:nvPicPr>
          <p:cNvPr id="5" name="Grafikk 4" descr="Tankeboble kontur">
            <a:extLst>
              <a:ext uri="{FF2B5EF4-FFF2-40B4-BE49-F238E27FC236}">
                <a16:creationId xmlns:a16="http://schemas.microsoft.com/office/drawing/2014/main" id="{147919DF-0BDB-AA13-2EF9-7C6F01AE2C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9398" y="311497"/>
            <a:ext cx="6730488" cy="6730488"/>
          </a:xfrm>
          <a:prstGeom prst="rect">
            <a:avLst/>
          </a:prstGeom>
        </p:spPr>
      </p:pic>
      <p:sp>
        <p:nvSpPr>
          <p:cNvPr id="39" name="TekstSylinder 38">
            <a:extLst>
              <a:ext uri="{FF2B5EF4-FFF2-40B4-BE49-F238E27FC236}">
                <a16:creationId xmlns:a16="http://schemas.microsoft.com/office/drawing/2014/main" id="{150D6D36-D9AC-E11E-CC2F-DA70E4318674}"/>
              </a:ext>
            </a:extLst>
          </p:cNvPr>
          <p:cNvSpPr txBox="1"/>
          <p:nvPr/>
        </p:nvSpPr>
        <p:spPr>
          <a:xfrm>
            <a:off x="4797267" y="1999306"/>
            <a:ext cx="3207815" cy="13851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nb-NO" sz="2800" dirty="0"/>
              <a:t>Jeg vil ikke røyke, vape eller snuse fordi…..</a:t>
            </a:r>
          </a:p>
        </p:txBody>
      </p:sp>
    </p:spTree>
    <p:extLst>
      <p:ext uri="{BB962C8B-B14F-4D97-AF65-F5344CB8AC3E}">
        <p14:creationId xmlns:p14="http://schemas.microsoft.com/office/powerpoint/2010/main" val="3459191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nkeboble: sky 3">
            <a:extLst>
              <a:ext uri="{FF2B5EF4-FFF2-40B4-BE49-F238E27FC236}">
                <a16:creationId xmlns:a16="http://schemas.microsoft.com/office/drawing/2014/main" id="{582347E1-BE77-D861-812F-2A5CCD9192E6}"/>
              </a:ext>
            </a:extLst>
          </p:cNvPr>
          <p:cNvSpPr/>
          <p:nvPr/>
        </p:nvSpPr>
        <p:spPr>
          <a:xfrm>
            <a:off x="9070340" y="69821"/>
            <a:ext cx="3121660" cy="1661795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Kontrakt</a:t>
            </a:r>
          </a:p>
        </p:txBody>
      </p:sp>
      <p:pic>
        <p:nvPicPr>
          <p:cNvPr id="5" name="Bilde 4" descr="Sjekkliste og blyant for tegneserie">
            <a:extLst>
              <a:ext uri="{FF2B5EF4-FFF2-40B4-BE49-F238E27FC236}">
                <a16:creationId xmlns:a16="http://schemas.microsoft.com/office/drawing/2014/main" id="{D7E48B6B-C797-FB2A-2396-0A4665A4A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5" t="12211" r="15639" b="7125"/>
          <a:stretch/>
        </p:blipFill>
        <p:spPr>
          <a:xfrm>
            <a:off x="1810006" y="-1"/>
            <a:ext cx="6923796" cy="6830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365446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F87CA-4584-DDBE-9BE9-23E245F89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le: loddrett 1">
            <a:extLst>
              <a:ext uri="{FF2B5EF4-FFF2-40B4-BE49-F238E27FC236}">
                <a16:creationId xmlns:a16="http://schemas.microsoft.com/office/drawing/2014/main" id="{03E10A0A-10C7-C799-39D6-13503628549D}"/>
              </a:ext>
            </a:extLst>
          </p:cNvPr>
          <p:cNvSpPr/>
          <p:nvPr/>
        </p:nvSpPr>
        <p:spPr>
          <a:xfrm>
            <a:off x="2340123" y="264920"/>
            <a:ext cx="7511754" cy="6409345"/>
          </a:xfrm>
          <a:prstGeom prst="verticalScroll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/>
              <a:t>Jeg velger å være fri!</a:t>
            </a:r>
          </a:p>
          <a:p>
            <a:endParaRPr lang="nb-NO" b="1" dirty="0"/>
          </a:p>
          <a:p>
            <a:pPr algn="ctr"/>
            <a:r>
              <a:rPr lang="nb-NO" b="1" dirty="0"/>
              <a:t>Røyk-, snus- og vape-fri avtale</a:t>
            </a:r>
          </a:p>
          <a:p>
            <a:pPr algn="ctr"/>
            <a:endParaRPr lang="nb-NO" dirty="0"/>
          </a:p>
          <a:p>
            <a:r>
              <a:rPr lang="nb-NO" dirty="0"/>
              <a:t>Jeg lover: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 ikke begynne med røyk, snus eller vaping i løpet av ungdomsskolen.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 respektere at skolen er røyk-, snus- og vape-fri.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 ta vare på helsa mi og være et godt forbilde.</a:t>
            </a:r>
          </a:p>
          <a:p>
            <a:endParaRPr lang="nb-NO" dirty="0"/>
          </a:p>
          <a:p>
            <a:r>
              <a:rPr lang="nb-NO" b="1" dirty="0"/>
              <a:t>Signatur:</a:t>
            </a:r>
            <a:br>
              <a:rPr lang="nb-NO" dirty="0"/>
            </a:br>
            <a:r>
              <a:rPr lang="nb-NO" dirty="0"/>
              <a:t>Lærer: ____________________ </a:t>
            </a:r>
          </a:p>
          <a:p>
            <a:r>
              <a:rPr lang="nb-NO" dirty="0"/>
              <a:t>Elev: ____________________</a:t>
            </a:r>
            <a:br>
              <a:rPr lang="nb-NO" dirty="0"/>
            </a:br>
            <a:r>
              <a:rPr lang="nb-NO" dirty="0"/>
              <a:t>Dato: 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2676599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322170-0018-0776-504B-C419B9577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4" y="215153"/>
            <a:ext cx="10935735" cy="622407"/>
          </a:xfrm>
        </p:spPr>
        <p:txBody>
          <a:bodyPr/>
          <a:lstStyle/>
          <a:p>
            <a:r>
              <a:rPr lang="nb-NO"/>
              <a:t>Kompetansemål LK20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EB9FE6A9-A0CE-8E17-DB44-B2A8AD7830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9654903"/>
              </p:ext>
            </p:extLst>
          </p:nvPr>
        </p:nvGraphicFramePr>
        <p:xfrm>
          <a:off x="628132" y="1060396"/>
          <a:ext cx="10629147" cy="52516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86748">
                  <a:extLst>
                    <a:ext uri="{9D8B030D-6E8A-4147-A177-3AD203B41FA5}">
                      <a16:colId xmlns:a16="http://schemas.microsoft.com/office/drawing/2014/main" val="2976761058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013445928"/>
                    </a:ext>
                  </a:extLst>
                </a:gridCol>
                <a:gridCol w="4521199">
                  <a:extLst>
                    <a:ext uri="{9D8B030D-6E8A-4147-A177-3AD203B41FA5}">
                      <a16:colId xmlns:a16="http://schemas.microsoft.com/office/drawing/2014/main" val="705090793"/>
                    </a:ext>
                  </a:extLst>
                </a:gridCol>
              </a:tblGrid>
              <a:tr h="553809">
                <a:tc>
                  <a:txBody>
                    <a:bodyPr/>
                    <a:lstStyle/>
                    <a:p>
                      <a:r>
                        <a:rPr lang="nb-NO" sz="1600" b="1">
                          <a:effectLst/>
                        </a:rPr>
                        <a:t>Fag</a:t>
                      </a:r>
                      <a:endParaRPr lang="nb-NO" sz="1600" b="0"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600" b="1">
                          <a:effectLst/>
                        </a:rPr>
                        <a:t>Folkehelse og livsmestring</a:t>
                      </a:r>
                      <a:endParaRPr lang="nb-NO" sz="1600" b="0"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600" b="1">
                          <a:effectLst/>
                        </a:rPr>
                        <a:t>Kompetansemål etter 10. trinn</a:t>
                      </a:r>
                      <a:endParaRPr lang="nb-NO" sz="1600" b="0"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3435"/>
                  </a:ext>
                </a:extLst>
              </a:tr>
              <a:tr h="1894286">
                <a:tc>
                  <a:txBody>
                    <a:bodyPr/>
                    <a:lstStyle/>
                    <a:p>
                      <a:r>
                        <a:rPr lang="nb-NO" sz="1600" b="0">
                          <a:effectLst/>
                        </a:rPr>
                        <a:t>Samfunnsfag</a:t>
                      </a:r>
                      <a:endParaRPr lang="nb-NO" sz="1600" b="0"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400" b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Faget skal bidra til at elevene kan gjøre gode livsvalg og håndtere utfordringer knyttet til seksualitet, personlig økonomi, rus, utenforskap og digital samhandling.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400" b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Reflektere over hvordan identitet, selvbilde og egne grenser blir utviklet og utfordret i ulike fellesskap, og presentere forslag til hvordan man kan håndtere påvirkning og uønskede hendelser.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4441315"/>
                  </a:ext>
                </a:extLst>
              </a:tr>
              <a:tr h="2803526">
                <a:tc>
                  <a:txBody>
                    <a:bodyPr/>
                    <a:lstStyle/>
                    <a:p>
                      <a:r>
                        <a:rPr lang="nb-NO" sz="1600" b="0">
                          <a:effectLst/>
                        </a:rPr>
                        <a:t>Naturfag</a:t>
                      </a:r>
                      <a:endParaRPr lang="nb-NO" sz="1600" b="0"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400" b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Faget skal bidra til å gi elevene kompetanse til å forstå sin egen kropp og ivareta sin egen fysiske og psykiske helse. Elevene skal kunne forholde seg kritisk til og bruke helserelatert informasjon til å ta gode og ansvarlige valg knyttet til helse, sikkerhet og miljø i både hverdags- og arbeidsliv.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400" b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Sammenligne nervesystemet og hormonsystemet og beskrive hvordan rusmidler, legemidler, miljøgifter og doping påvirker signalsystemene.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4081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43141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60B6F3-2717-E391-2196-233E0B2AF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Tema</a:t>
            </a:r>
          </a:p>
        </p:txBody>
      </p:sp>
      <p:sp>
        <p:nvSpPr>
          <p:cNvPr id="4" name="Tankeboble: sky 3">
            <a:extLst>
              <a:ext uri="{FF2B5EF4-FFF2-40B4-BE49-F238E27FC236}">
                <a16:creationId xmlns:a16="http://schemas.microsoft.com/office/drawing/2014/main" id="{582347E1-BE77-D861-812F-2A5CCD9192E6}"/>
              </a:ext>
            </a:extLst>
          </p:cNvPr>
          <p:cNvSpPr/>
          <p:nvPr/>
        </p:nvSpPr>
        <p:spPr>
          <a:xfrm>
            <a:off x="2770537" y="1473424"/>
            <a:ext cx="6406119" cy="3278621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 det så farlig da?</a:t>
            </a:r>
          </a:p>
        </p:txBody>
      </p:sp>
    </p:spTree>
    <p:extLst>
      <p:ext uri="{BB962C8B-B14F-4D97-AF65-F5344CB8AC3E}">
        <p14:creationId xmlns:p14="http://schemas.microsoft.com/office/powerpoint/2010/main" val="388525964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60B6F3-2717-E391-2196-233E0B2AF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Læringsaktivitet 1</a:t>
            </a:r>
          </a:p>
        </p:txBody>
      </p:sp>
      <p:sp>
        <p:nvSpPr>
          <p:cNvPr id="4" name="Tankeboble: sky 3">
            <a:extLst>
              <a:ext uri="{FF2B5EF4-FFF2-40B4-BE49-F238E27FC236}">
                <a16:creationId xmlns:a16="http://schemas.microsoft.com/office/drawing/2014/main" id="{582347E1-BE77-D861-812F-2A5CCD9192E6}"/>
              </a:ext>
            </a:extLst>
          </p:cNvPr>
          <p:cNvSpPr/>
          <p:nvPr/>
        </p:nvSpPr>
        <p:spPr>
          <a:xfrm>
            <a:off x="8561738" y="488565"/>
            <a:ext cx="3121660" cy="1661795"/>
          </a:xfrm>
          <a:prstGeom prst="cloudCallou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Helsekonsekvenser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C137F14-2862-CB63-DA05-DF26499E5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20" y="1993701"/>
            <a:ext cx="8160938" cy="436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511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09C3317-E1BA-DCD9-0A02-848D53168C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75174" y="1125538"/>
            <a:ext cx="6772275" cy="2852737"/>
          </a:xfrm>
        </p:spPr>
        <p:txBody>
          <a:bodyPr>
            <a:normAutofit fontScale="90000"/>
          </a:bodyPr>
          <a:lstStyle/>
          <a:p>
            <a:r>
              <a:rPr lang="nb-NO" dirty="0"/>
              <a:t>Hva skjer i kroppen: røyk, snus og vape</a:t>
            </a:r>
            <a:endParaRPr lang="en-NO" dirty="0"/>
          </a:p>
        </p:txBody>
      </p:sp>
      <p:grpSp>
        <p:nvGrpSpPr>
          <p:cNvPr id="108" name="Bakgrunn">
            <a:extLst>
              <a:ext uri="{FF2B5EF4-FFF2-40B4-BE49-F238E27FC236}">
                <a16:creationId xmlns:a16="http://schemas.microsoft.com/office/drawing/2014/main" id="{13278FE5-5B8F-E66F-E967-2075C68F91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07886" y="1613372"/>
            <a:ext cx="5036346" cy="4729805"/>
            <a:chOff x="-807886" y="1064889"/>
            <a:chExt cx="5036346" cy="4729805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262E0E4-49F9-5D39-4F65-BA49BAE27D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5265" y="5593530"/>
              <a:ext cx="4483725" cy="201164"/>
            </a:xfrm>
            <a:custGeom>
              <a:avLst/>
              <a:gdLst>
                <a:gd name="connsiteX0" fmla="*/ 4483726 w 4483725"/>
                <a:gd name="connsiteY0" fmla="*/ 100582 h 201164"/>
                <a:gd name="connsiteX1" fmla="*/ 1999686 w 4483725"/>
                <a:gd name="connsiteY1" fmla="*/ 201165 h 201164"/>
                <a:gd name="connsiteX2" fmla="*/ 0 w 4483725"/>
                <a:gd name="connsiteY2" fmla="*/ 100582 h 201164"/>
                <a:gd name="connsiteX3" fmla="*/ 1999686 w 4483725"/>
                <a:gd name="connsiteY3" fmla="*/ 0 h 201164"/>
                <a:gd name="connsiteX4" fmla="*/ 4483726 w 4483725"/>
                <a:gd name="connsiteY4" fmla="*/ 100582 h 20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3725" h="201164">
                  <a:moveTo>
                    <a:pt x="4483726" y="100582"/>
                  </a:moveTo>
                  <a:cubicBezTo>
                    <a:pt x="4483726" y="156131"/>
                    <a:pt x="3237831" y="201165"/>
                    <a:pt x="1999686" y="201165"/>
                  </a:cubicBezTo>
                  <a:cubicBezTo>
                    <a:pt x="761541" y="201165"/>
                    <a:pt x="0" y="156131"/>
                    <a:pt x="0" y="100582"/>
                  </a:cubicBezTo>
                  <a:cubicBezTo>
                    <a:pt x="0" y="45034"/>
                    <a:pt x="761541" y="0"/>
                    <a:pt x="1999686" y="0"/>
                  </a:cubicBezTo>
                  <a:cubicBezTo>
                    <a:pt x="3237831" y="0"/>
                    <a:pt x="4483726" y="45034"/>
                    <a:pt x="4483726" y="100582"/>
                  </a:cubicBezTo>
                  <a:close/>
                </a:path>
              </a:pathLst>
            </a:custGeom>
            <a:solidFill>
              <a:srgbClr val="293657">
                <a:alpha val="3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8B30488-307E-4C3E-EDE4-AD7E5CD579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807886" y="1064889"/>
              <a:ext cx="4988596" cy="3981520"/>
            </a:xfrm>
            <a:custGeom>
              <a:avLst/>
              <a:gdLst>
                <a:gd name="connsiteX0" fmla="*/ 4602054 w 4988596"/>
                <a:gd name="connsiteY0" fmla="*/ 1260435 h 3981520"/>
                <a:gd name="connsiteX1" fmla="*/ 2983381 w 4988596"/>
                <a:gd name="connsiteY1" fmla="*/ 354569 h 3981520"/>
                <a:gd name="connsiteX2" fmla="*/ 954011 w 4988596"/>
                <a:gd name="connsiteY2" fmla="*/ 452419 h 3981520"/>
                <a:gd name="connsiteX3" fmla="*/ 160225 w 4988596"/>
                <a:gd name="connsiteY3" fmla="*/ 2485169 h 3981520"/>
                <a:gd name="connsiteX4" fmla="*/ 2902702 w 4988596"/>
                <a:gd name="connsiteY4" fmla="*/ 3979587 h 3981520"/>
                <a:gd name="connsiteX5" fmla="*/ 4944285 w 4988596"/>
                <a:gd name="connsiteY5" fmla="*/ 2553619 h 3981520"/>
                <a:gd name="connsiteX6" fmla="*/ 4602054 w 4988596"/>
                <a:gd name="connsiteY6" fmla="*/ 1260469 h 398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8596" h="3981520">
                  <a:moveTo>
                    <a:pt x="4602054" y="1260435"/>
                  </a:moveTo>
                  <a:cubicBezTo>
                    <a:pt x="4248338" y="1038586"/>
                    <a:pt x="3215628" y="525919"/>
                    <a:pt x="2983381" y="354569"/>
                  </a:cubicBezTo>
                  <a:cubicBezTo>
                    <a:pt x="2751134" y="183150"/>
                    <a:pt x="1786060" y="-400838"/>
                    <a:pt x="954011" y="452419"/>
                  </a:cubicBezTo>
                  <a:cubicBezTo>
                    <a:pt x="121927" y="1305607"/>
                    <a:pt x="-232793" y="1564119"/>
                    <a:pt x="160225" y="2485169"/>
                  </a:cubicBezTo>
                  <a:cubicBezTo>
                    <a:pt x="553209" y="3406218"/>
                    <a:pt x="1938735" y="4020574"/>
                    <a:pt x="2902702" y="3979587"/>
                  </a:cubicBezTo>
                  <a:cubicBezTo>
                    <a:pt x="3866668" y="3938565"/>
                    <a:pt x="4529263" y="3864789"/>
                    <a:pt x="4944285" y="2553619"/>
                  </a:cubicBezTo>
                  <a:cubicBezTo>
                    <a:pt x="5095956" y="1832385"/>
                    <a:pt x="4827590" y="1401935"/>
                    <a:pt x="4602054" y="1260469"/>
                  </a:cubicBezTo>
                  <a:close/>
                </a:path>
              </a:pathLst>
            </a:custGeom>
            <a:solidFill>
              <a:srgbClr val="293657">
                <a:alpha val="2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7" name="Freeform 6">
            <a:extLst>
              <a:ext uri="{FF2B5EF4-FFF2-40B4-BE49-F238E27FC236}">
                <a16:creationId xmlns:a16="http://schemas.microsoft.com/office/drawing/2014/main" id="{A41FABB6-F644-0310-2722-4FC9D78BE6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62922"/>
            <a:ext cx="1895441" cy="1995194"/>
          </a:xfrm>
          <a:custGeom>
            <a:avLst/>
            <a:gdLst>
              <a:gd name="connsiteX0" fmla="*/ 0 w 1439220"/>
              <a:gd name="connsiteY0" fmla="*/ 0 h 1514963"/>
              <a:gd name="connsiteX1" fmla="*/ 1439221 w 1439220"/>
              <a:gd name="connsiteY1" fmla="*/ 0 h 1514963"/>
              <a:gd name="connsiteX2" fmla="*/ 1439221 w 1439220"/>
              <a:gd name="connsiteY2" fmla="*/ 1514964 h 1514963"/>
              <a:gd name="connsiteX3" fmla="*/ 0 w 1439220"/>
              <a:gd name="connsiteY3" fmla="*/ 1514964 h 15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1514963">
                <a:moveTo>
                  <a:pt x="0" y="0"/>
                </a:moveTo>
                <a:lnTo>
                  <a:pt x="1439221" y="0"/>
                </a:lnTo>
                <a:lnTo>
                  <a:pt x="1439221" y="1514964"/>
                </a:lnTo>
                <a:lnTo>
                  <a:pt x="0" y="1514964"/>
                </a:lnTo>
                <a:close/>
              </a:path>
            </a:pathLst>
          </a:custGeom>
          <a:solidFill>
            <a:srgbClr val="293657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grpSp>
        <p:nvGrpSpPr>
          <p:cNvPr id="8" name="Graphic 17">
            <a:extLst>
              <a:ext uri="{FF2B5EF4-FFF2-40B4-BE49-F238E27FC236}">
                <a16:creationId xmlns:a16="http://schemas.microsoft.com/office/drawing/2014/main" id="{50411C6F-205B-3AEC-D11F-194ABBAFA9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544" y="1266841"/>
            <a:ext cx="1893618" cy="1990366"/>
            <a:chOff x="2286238" y="1208609"/>
            <a:chExt cx="1437836" cy="1511297"/>
          </a:xfrm>
          <a:solidFill>
            <a:srgbClr val="7D8EED"/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6D0F4D-331B-FB01-92AE-D977856672D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38290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AA92BB9-14D0-058B-C763-073ECE23CA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98992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2A7F41D-C784-4884-D42D-69EDDCA848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59728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6578E70-0D30-9A89-2034-7DB6A7C098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0464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605DD8A-4D8A-6AB4-80B0-D147FCC3E3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1165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7587B9F-AAE9-19A4-6541-01E468A1F0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1901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E335BB8-313C-BFD1-E3B5-5DA03E5D8A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02637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B564939-B687-62F4-24AD-E199416693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63339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0CBF111-DAEE-DB3A-B1EB-80E4C8101B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317181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BE27062-DC38-F3E7-2E44-56E6E79F08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47784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A206345-B47E-707A-5A14-BBA522C54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638540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89A5AEB0-0BD1-FF7D-2B5A-3F7FF81647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799237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ECAAB0B-83F1-1372-F579-6AE812B355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959899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0BE0156-2BAF-F27C-6289-17E4262802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120596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F4194DD-2E47-894E-C06B-1FE714182B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28129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7062763-33A4-B0EF-BE45-CAC257462C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441955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7626A41-CD24-0E6A-D2EE-1CF46BAF6C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602652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F5DA0BF4-ACB0-932B-6C59-444605D86F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26480"/>
            <a:ext cx="1895441" cy="40997"/>
          </a:xfrm>
          <a:custGeom>
            <a:avLst/>
            <a:gdLst>
              <a:gd name="connsiteX0" fmla="*/ 0 w 1439220"/>
              <a:gd name="connsiteY0" fmla="*/ 0 h 31129"/>
              <a:gd name="connsiteX1" fmla="*/ 1439221 w 1439220"/>
              <a:gd name="connsiteY1" fmla="*/ 0 h 31129"/>
              <a:gd name="connsiteX2" fmla="*/ 1439221 w 1439220"/>
              <a:gd name="connsiteY2" fmla="*/ 31129 h 31129"/>
              <a:gd name="connsiteX3" fmla="*/ 0 w 1439220"/>
              <a:gd name="connsiteY3" fmla="*/ 31129 h 3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1129">
                <a:moveTo>
                  <a:pt x="0" y="0"/>
                </a:moveTo>
                <a:lnTo>
                  <a:pt x="1439221" y="0"/>
                </a:lnTo>
                <a:lnTo>
                  <a:pt x="1439221" y="31129"/>
                </a:lnTo>
                <a:lnTo>
                  <a:pt x="0" y="3112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114B30C-F1DC-661A-2E74-3A8FB88E3C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3258118"/>
            <a:ext cx="1895441" cy="45552"/>
          </a:xfrm>
          <a:custGeom>
            <a:avLst/>
            <a:gdLst>
              <a:gd name="connsiteX0" fmla="*/ 0 w 1439220"/>
              <a:gd name="connsiteY0" fmla="*/ 0 h 34588"/>
              <a:gd name="connsiteX1" fmla="*/ 1439221 w 1439220"/>
              <a:gd name="connsiteY1" fmla="*/ 0 h 34588"/>
              <a:gd name="connsiteX2" fmla="*/ 1439221 w 1439220"/>
              <a:gd name="connsiteY2" fmla="*/ 34588 h 34588"/>
              <a:gd name="connsiteX3" fmla="*/ 0 w 1439220"/>
              <a:gd name="connsiteY3" fmla="*/ 34588 h 3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4588">
                <a:moveTo>
                  <a:pt x="0" y="0"/>
                </a:moveTo>
                <a:lnTo>
                  <a:pt x="1439221" y="0"/>
                </a:lnTo>
                <a:lnTo>
                  <a:pt x="1439221" y="34588"/>
                </a:lnTo>
                <a:lnTo>
                  <a:pt x="0" y="3458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F56103FC-1E5E-04AE-3AD0-550C364C8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81926" y="3174015"/>
            <a:ext cx="249961" cy="178042"/>
          </a:xfrm>
          <a:custGeom>
            <a:avLst/>
            <a:gdLst>
              <a:gd name="connsiteX0" fmla="*/ 216713 w 249961"/>
              <a:gd name="connsiteY0" fmla="*/ 1920 h 178042"/>
              <a:gd name="connsiteX1" fmla="*/ 226228 w 249961"/>
              <a:gd name="connsiteY1" fmla="*/ 44774 h 178042"/>
              <a:gd name="connsiteX2" fmla="*/ 190524 w 249961"/>
              <a:gd name="connsiteY2" fmla="*/ 51899 h 178042"/>
              <a:gd name="connsiteX3" fmla="*/ 200038 w 249961"/>
              <a:gd name="connsiteY3" fmla="*/ 73310 h 178042"/>
              <a:gd name="connsiteX4" fmla="*/ 185749 w 249961"/>
              <a:gd name="connsiteY4" fmla="*/ 89981 h 178042"/>
              <a:gd name="connsiteX5" fmla="*/ 166687 w 249961"/>
              <a:gd name="connsiteY5" fmla="*/ 89981 h 178042"/>
              <a:gd name="connsiteX6" fmla="*/ 166687 w 249961"/>
              <a:gd name="connsiteY6" fmla="*/ 113778 h 178042"/>
              <a:gd name="connsiteX7" fmla="*/ 114307 w 249961"/>
              <a:gd name="connsiteY7" fmla="*/ 168531 h 178042"/>
              <a:gd name="connsiteX8" fmla="*/ 38091 w 249961"/>
              <a:gd name="connsiteY8" fmla="*/ 178043 h 178042"/>
              <a:gd name="connsiteX9" fmla="*/ 66668 w 249961"/>
              <a:gd name="connsiteY9" fmla="*/ 147086 h 178042"/>
              <a:gd name="connsiteX10" fmla="*/ 0 w 249961"/>
              <a:gd name="connsiteY10" fmla="*/ 116130 h 178042"/>
              <a:gd name="connsiteX11" fmla="*/ 88118 w 249961"/>
              <a:gd name="connsiteY11" fmla="*/ 39932 h 178042"/>
              <a:gd name="connsiteX12" fmla="*/ 176235 w 249961"/>
              <a:gd name="connsiteY12" fmla="*/ 42319 h 178042"/>
              <a:gd name="connsiteX13" fmla="*/ 138144 w 249961"/>
              <a:gd name="connsiteY13" fmla="*/ 18522 h 178042"/>
              <a:gd name="connsiteX14" fmla="*/ 216713 w 249961"/>
              <a:gd name="connsiteY14" fmla="*/ 1850 h 17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9961" h="178042">
                <a:moveTo>
                  <a:pt x="216713" y="1920"/>
                </a:moveTo>
                <a:cubicBezTo>
                  <a:pt x="276254" y="11431"/>
                  <a:pt x="240516" y="44774"/>
                  <a:pt x="226228" y="44774"/>
                </a:cubicBezTo>
                <a:cubicBezTo>
                  <a:pt x="221453" y="44774"/>
                  <a:pt x="190524" y="51899"/>
                  <a:pt x="190524" y="51899"/>
                </a:cubicBezTo>
                <a:cubicBezTo>
                  <a:pt x="190524" y="51899"/>
                  <a:pt x="202425" y="63798"/>
                  <a:pt x="200038" y="73310"/>
                </a:cubicBezTo>
                <a:cubicBezTo>
                  <a:pt x="197651" y="82821"/>
                  <a:pt x="191043" y="88494"/>
                  <a:pt x="185749" y="89981"/>
                </a:cubicBezTo>
                <a:cubicBezTo>
                  <a:pt x="181148" y="91261"/>
                  <a:pt x="166687" y="89981"/>
                  <a:pt x="166687" y="89981"/>
                </a:cubicBezTo>
                <a:cubicBezTo>
                  <a:pt x="166687" y="89981"/>
                  <a:pt x="171115" y="102744"/>
                  <a:pt x="166687" y="113778"/>
                </a:cubicBezTo>
                <a:cubicBezTo>
                  <a:pt x="157173" y="137575"/>
                  <a:pt x="123994" y="166905"/>
                  <a:pt x="114307" y="168531"/>
                </a:cubicBezTo>
                <a:cubicBezTo>
                  <a:pt x="100019" y="170918"/>
                  <a:pt x="38091" y="178043"/>
                  <a:pt x="38091" y="178043"/>
                </a:cubicBezTo>
                <a:lnTo>
                  <a:pt x="66668" y="147086"/>
                </a:lnTo>
                <a:lnTo>
                  <a:pt x="0" y="116130"/>
                </a:lnTo>
                <a:lnTo>
                  <a:pt x="88118" y="39932"/>
                </a:lnTo>
                <a:lnTo>
                  <a:pt x="176235" y="42319"/>
                </a:lnTo>
                <a:cubicBezTo>
                  <a:pt x="176235" y="42319"/>
                  <a:pt x="135757" y="39932"/>
                  <a:pt x="138144" y="18522"/>
                </a:cubicBezTo>
                <a:cubicBezTo>
                  <a:pt x="140497" y="-2784"/>
                  <a:pt x="196613" y="-1366"/>
                  <a:pt x="216713" y="1850"/>
                </a:cubicBezTo>
                <a:close/>
              </a:path>
            </a:pathLst>
          </a:custGeom>
          <a:solidFill>
            <a:srgbClr val="7D8EE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7" name="Profil">
            <a:extLst>
              <a:ext uri="{FF2B5EF4-FFF2-40B4-BE49-F238E27FC236}">
                <a16:creationId xmlns:a16="http://schemas.microsoft.com/office/drawing/2014/main" id="{61F4D380-99F8-721A-5F98-12360C0EAF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15805">
            <a:off x="2561841" y="1483823"/>
            <a:ext cx="1272178" cy="1591103"/>
          </a:xfrm>
          <a:custGeom>
            <a:avLst/>
            <a:gdLst>
              <a:gd name="connsiteX0" fmla="*/ 0 w 1175977"/>
              <a:gd name="connsiteY0" fmla="*/ 488309 h 976618"/>
              <a:gd name="connsiteX1" fmla="*/ 587989 w 1175977"/>
              <a:gd name="connsiteY1" fmla="*/ 0 h 976618"/>
              <a:gd name="connsiteX2" fmla="*/ 1175978 w 1175977"/>
              <a:gd name="connsiteY2" fmla="*/ 488309 h 976618"/>
              <a:gd name="connsiteX3" fmla="*/ 587989 w 1175977"/>
              <a:gd name="connsiteY3" fmla="*/ 976618 h 976618"/>
              <a:gd name="connsiteX4" fmla="*/ 0 w 1175977"/>
              <a:gd name="connsiteY4" fmla="*/ 488309 h 976618"/>
              <a:gd name="connsiteX0" fmla="*/ 25713 w 1201691"/>
              <a:gd name="connsiteY0" fmla="*/ 498652 h 986961"/>
              <a:gd name="connsiteX1" fmla="*/ 155892 w 1201691"/>
              <a:gd name="connsiteY1" fmla="*/ 191650 h 986961"/>
              <a:gd name="connsiteX2" fmla="*/ 613702 w 1201691"/>
              <a:gd name="connsiteY2" fmla="*/ 10343 h 986961"/>
              <a:gd name="connsiteX3" fmla="*/ 1201691 w 1201691"/>
              <a:gd name="connsiteY3" fmla="*/ 498652 h 986961"/>
              <a:gd name="connsiteX4" fmla="*/ 613702 w 1201691"/>
              <a:gd name="connsiteY4" fmla="*/ 986961 h 986961"/>
              <a:gd name="connsiteX5" fmla="*/ 25713 w 1201691"/>
              <a:gd name="connsiteY5" fmla="*/ 498652 h 986961"/>
              <a:gd name="connsiteX0" fmla="*/ 22147 w 1198125"/>
              <a:gd name="connsiteY0" fmla="*/ 498652 h 986961"/>
              <a:gd name="connsiteX1" fmla="*/ 152326 w 1198125"/>
              <a:gd name="connsiteY1" fmla="*/ 191650 h 986961"/>
              <a:gd name="connsiteX2" fmla="*/ 610136 w 1198125"/>
              <a:gd name="connsiteY2" fmla="*/ 10343 h 986961"/>
              <a:gd name="connsiteX3" fmla="*/ 1198125 w 1198125"/>
              <a:gd name="connsiteY3" fmla="*/ 498652 h 986961"/>
              <a:gd name="connsiteX4" fmla="*/ 610136 w 1198125"/>
              <a:gd name="connsiteY4" fmla="*/ 986961 h 986961"/>
              <a:gd name="connsiteX5" fmla="*/ 22147 w 1198125"/>
              <a:gd name="connsiteY5" fmla="*/ 498652 h 986961"/>
              <a:gd name="connsiteX0" fmla="*/ 22876 w 1192319"/>
              <a:gd name="connsiteY0" fmla="*/ 584364 h 987912"/>
              <a:gd name="connsiteX1" fmla="*/ 146520 w 1192319"/>
              <a:gd name="connsiteY1" fmla="*/ 191650 h 987912"/>
              <a:gd name="connsiteX2" fmla="*/ 604330 w 1192319"/>
              <a:gd name="connsiteY2" fmla="*/ 10343 h 987912"/>
              <a:gd name="connsiteX3" fmla="*/ 1192319 w 1192319"/>
              <a:gd name="connsiteY3" fmla="*/ 498652 h 987912"/>
              <a:gd name="connsiteX4" fmla="*/ 604330 w 1192319"/>
              <a:gd name="connsiteY4" fmla="*/ 986961 h 987912"/>
              <a:gd name="connsiteX5" fmla="*/ 22876 w 1192319"/>
              <a:gd name="connsiteY5" fmla="*/ 584364 h 98791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75919 h 979017"/>
              <a:gd name="connsiteX1" fmla="*/ 124719 w 1170518"/>
              <a:gd name="connsiteY1" fmla="*/ 183205 h 979017"/>
              <a:gd name="connsiteX2" fmla="*/ 582529 w 1170518"/>
              <a:gd name="connsiteY2" fmla="*/ 1898 h 979017"/>
              <a:gd name="connsiteX3" fmla="*/ 1170518 w 1170518"/>
              <a:gd name="connsiteY3" fmla="*/ 490207 h 979017"/>
              <a:gd name="connsiteX4" fmla="*/ 582529 w 1170518"/>
              <a:gd name="connsiteY4" fmla="*/ 978516 h 979017"/>
              <a:gd name="connsiteX5" fmla="*/ 1075 w 1170518"/>
              <a:gd name="connsiteY5" fmla="*/ 575919 h 979017"/>
              <a:gd name="connsiteX0" fmla="*/ 1075 w 1170518"/>
              <a:gd name="connsiteY0" fmla="*/ 574634 h 977732"/>
              <a:gd name="connsiteX1" fmla="*/ 124719 w 1170518"/>
              <a:gd name="connsiteY1" fmla="*/ 181920 h 977732"/>
              <a:gd name="connsiteX2" fmla="*/ 582529 w 1170518"/>
              <a:gd name="connsiteY2" fmla="*/ 613 h 977732"/>
              <a:gd name="connsiteX3" fmla="*/ 1170518 w 1170518"/>
              <a:gd name="connsiteY3" fmla="*/ 488922 h 977732"/>
              <a:gd name="connsiteX4" fmla="*/ 582529 w 1170518"/>
              <a:gd name="connsiteY4" fmla="*/ 977231 h 977732"/>
              <a:gd name="connsiteX5" fmla="*/ 1075 w 1170518"/>
              <a:gd name="connsiteY5" fmla="*/ 574634 h 977732"/>
              <a:gd name="connsiteX0" fmla="*/ 46335 w 1215778"/>
              <a:gd name="connsiteY0" fmla="*/ 574634 h 1108291"/>
              <a:gd name="connsiteX1" fmla="*/ 169979 w 1215778"/>
              <a:gd name="connsiteY1" fmla="*/ 181920 h 1108291"/>
              <a:gd name="connsiteX2" fmla="*/ 627789 w 1215778"/>
              <a:gd name="connsiteY2" fmla="*/ 613 h 1108291"/>
              <a:gd name="connsiteX3" fmla="*/ 1215778 w 1215778"/>
              <a:gd name="connsiteY3" fmla="*/ 488922 h 1108291"/>
              <a:gd name="connsiteX4" fmla="*/ 846632 w 1215778"/>
              <a:gd name="connsiteY4" fmla="*/ 1107912 h 1108291"/>
              <a:gd name="connsiteX5" fmla="*/ 46335 w 1215778"/>
              <a:gd name="connsiteY5" fmla="*/ 574634 h 1108291"/>
              <a:gd name="connsiteX0" fmla="*/ 46335 w 1246304"/>
              <a:gd name="connsiteY0" fmla="*/ 574427 h 1115052"/>
              <a:gd name="connsiteX1" fmla="*/ 169979 w 1246304"/>
              <a:gd name="connsiteY1" fmla="*/ 181713 h 1115052"/>
              <a:gd name="connsiteX2" fmla="*/ 627789 w 1246304"/>
              <a:gd name="connsiteY2" fmla="*/ 406 h 1115052"/>
              <a:gd name="connsiteX3" fmla="*/ 1215778 w 1246304"/>
              <a:gd name="connsiteY3" fmla="*/ 488715 h 1115052"/>
              <a:gd name="connsiteX4" fmla="*/ 1129677 w 1246304"/>
              <a:gd name="connsiteY4" fmla="*/ 858664 h 1115052"/>
              <a:gd name="connsiteX5" fmla="*/ 846632 w 1246304"/>
              <a:gd name="connsiteY5" fmla="*/ 1107705 h 1115052"/>
              <a:gd name="connsiteX6" fmla="*/ 46335 w 1246304"/>
              <a:gd name="connsiteY6" fmla="*/ 574427 h 1115052"/>
              <a:gd name="connsiteX0" fmla="*/ 46335 w 1242417"/>
              <a:gd name="connsiteY0" fmla="*/ 574427 h 1115052"/>
              <a:gd name="connsiteX1" fmla="*/ 169979 w 1242417"/>
              <a:gd name="connsiteY1" fmla="*/ 181713 h 1115052"/>
              <a:gd name="connsiteX2" fmla="*/ 627789 w 1242417"/>
              <a:gd name="connsiteY2" fmla="*/ 406 h 1115052"/>
              <a:gd name="connsiteX3" fmla="*/ 1215778 w 1242417"/>
              <a:gd name="connsiteY3" fmla="*/ 488715 h 1115052"/>
              <a:gd name="connsiteX4" fmla="*/ 1129677 w 1242417"/>
              <a:gd name="connsiteY4" fmla="*/ 858664 h 1115052"/>
              <a:gd name="connsiteX5" fmla="*/ 846632 w 1242417"/>
              <a:gd name="connsiteY5" fmla="*/ 1107705 h 1115052"/>
              <a:gd name="connsiteX6" fmla="*/ 46335 w 1242417"/>
              <a:gd name="connsiteY6" fmla="*/ 574427 h 1115052"/>
              <a:gd name="connsiteX0" fmla="*/ 46335 w 1242417"/>
              <a:gd name="connsiteY0" fmla="*/ 574691 h 1115316"/>
              <a:gd name="connsiteX1" fmla="*/ 169979 w 1242417"/>
              <a:gd name="connsiteY1" fmla="*/ 181977 h 1115316"/>
              <a:gd name="connsiteX2" fmla="*/ 627789 w 1242417"/>
              <a:gd name="connsiteY2" fmla="*/ 670 h 1115316"/>
              <a:gd name="connsiteX3" fmla="*/ 1215778 w 1242417"/>
              <a:gd name="connsiteY3" fmla="*/ 488979 h 1115316"/>
              <a:gd name="connsiteX4" fmla="*/ 1129677 w 1242417"/>
              <a:gd name="connsiteY4" fmla="*/ 858928 h 1115316"/>
              <a:gd name="connsiteX5" fmla="*/ 846632 w 1242417"/>
              <a:gd name="connsiteY5" fmla="*/ 1107969 h 1115316"/>
              <a:gd name="connsiteX6" fmla="*/ 46335 w 1242417"/>
              <a:gd name="connsiteY6" fmla="*/ 574691 h 1115316"/>
              <a:gd name="connsiteX0" fmla="*/ 46335 w 1219381"/>
              <a:gd name="connsiteY0" fmla="*/ 574691 h 1115316"/>
              <a:gd name="connsiteX1" fmla="*/ 169979 w 1219381"/>
              <a:gd name="connsiteY1" fmla="*/ 181977 h 1115316"/>
              <a:gd name="connsiteX2" fmla="*/ 627789 w 1219381"/>
              <a:gd name="connsiteY2" fmla="*/ 670 h 1115316"/>
              <a:gd name="connsiteX3" fmla="*/ 1215778 w 1219381"/>
              <a:gd name="connsiteY3" fmla="*/ 488979 h 1115316"/>
              <a:gd name="connsiteX4" fmla="*/ 1129677 w 1219381"/>
              <a:gd name="connsiteY4" fmla="*/ 858928 h 1115316"/>
              <a:gd name="connsiteX5" fmla="*/ 846632 w 1219381"/>
              <a:gd name="connsiteY5" fmla="*/ 1107969 h 1115316"/>
              <a:gd name="connsiteX6" fmla="*/ 46335 w 1219381"/>
              <a:gd name="connsiteY6" fmla="*/ 574691 h 1115316"/>
              <a:gd name="connsiteX0" fmla="*/ 25996 w 1199042"/>
              <a:gd name="connsiteY0" fmla="*/ 574691 h 1115316"/>
              <a:gd name="connsiteX1" fmla="*/ 149640 w 1199042"/>
              <a:gd name="connsiteY1" fmla="*/ 181977 h 1115316"/>
              <a:gd name="connsiteX2" fmla="*/ 607450 w 1199042"/>
              <a:gd name="connsiteY2" fmla="*/ 670 h 1115316"/>
              <a:gd name="connsiteX3" fmla="*/ 1195439 w 1199042"/>
              <a:gd name="connsiteY3" fmla="*/ 488979 h 1115316"/>
              <a:gd name="connsiteX4" fmla="*/ 1109338 w 1199042"/>
              <a:gd name="connsiteY4" fmla="*/ 858928 h 1115316"/>
              <a:gd name="connsiteX5" fmla="*/ 826293 w 1199042"/>
              <a:gd name="connsiteY5" fmla="*/ 1107969 h 1115316"/>
              <a:gd name="connsiteX6" fmla="*/ 25996 w 1199042"/>
              <a:gd name="connsiteY6" fmla="*/ 574691 h 1115316"/>
              <a:gd name="connsiteX0" fmla="*/ 70676 w 1243722"/>
              <a:gd name="connsiteY0" fmla="*/ 574691 h 1115316"/>
              <a:gd name="connsiteX1" fmla="*/ 53930 w 1243722"/>
              <a:gd name="connsiteY1" fmla="*/ 421556 h 1115316"/>
              <a:gd name="connsiteX2" fmla="*/ 194320 w 1243722"/>
              <a:gd name="connsiteY2" fmla="*/ 181977 h 1115316"/>
              <a:gd name="connsiteX3" fmla="*/ 652130 w 1243722"/>
              <a:gd name="connsiteY3" fmla="*/ 670 h 1115316"/>
              <a:gd name="connsiteX4" fmla="*/ 1240119 w 1243722"/>
              <a:gd name="connsiteY4" fmla="*/ 488979 h 1115316"/>
              <a:gd name="connsiteX5" fmla="*/ 1154018 w 1243722"/>
              <a:gd name="connsiteY5" fmla="*/ 858928 h 1115316"/>
              <a:gd name="connsiteX6" fmla="*/ 870973 w 1243722"/>
              <a:gd name="connsiteY6" fmla="*/ 1107969 h 1115316"/>
              <a:gd name="connsiteX7" fmla="*/ 70676 w 1243722"/>
              <a:gd name="connsiteY7" fmla="*/ 574691 h 1115316"/>
              <a:gd name="connsiteX0" fmla="*/ 59855 w 1232901"/>
              <a:gd name="connsiteY0" fmla="*/ 574691 h 1115316"/>
              <a:gd name="connsiteX1" fmla="*/ 71912 w 1232901"/>
              <a:gd name="connsiteY1" fmla="*/ 484634 h 1115316"/>
              <a:gd name="connsiteX2" fmla="*/ 183499 w 1232901"/>
              <a:gd name="connsiteY2" fmla="*/ 181977 h 1115316"/>
              <a:gd name="connsiteX3" fmla="*/ 641309 w 1232901"/>
              <a:gd name="connsiteY3" fmla="*/ 670 h 1115316"/>
              <a:gd name="connsiteX4" fmla="*/ 1229298 w 1232901"/>
              <a:gd name="connsiteY4" fmla="*/ 488979 h 1115316"/>
              <a:gd name="connsiteX5" fmla="*/ 1143197 w 1232901"/>
              <a:gd name="connsiteY5" fmla="*/ 858928 h 1115316"/>
              <a:gd name="connsiteX6" fmla="*/ 860152 w 1232901"/>
              <a:gd name="connsiteY6" fmla="*/ 1107969 h 1115316"/>
              <a:gd name="connsiteX7" fmla="*/ 59855 w 1232901"/>
              <a:gd name="connsiteY7" fmla="*/ 574691 h 1115316"/>
              <a:gd name="connsiteX0" fmla="*/ 106865 w 1175508"/>
              <a:gd name="connsiteY0" fmla="*/ 713039 h 1110316"/>
              <a:gd name="connsiteX1" fmla="*/ 14519 w 1175508"/>
              <a:gd name="connsiteY1" fmla="*/ 484634 h 1110316"/>
              <a:gd name="connsiteX2" fmla="*/ 126106 w 1175508"/>
              <a:gd name="connsiteY2" fmla="*/ 181977 h 1110316"/>
              <a:gd name="connsiteX3" fmla="*/ 583916 w 1175508"/>
              <a:gd name="connsiteY3" fmla="*/ 670 h 1110316"/>
              <a:gd name="connsiteX4" fmla="*/ 1171905 w 1175508"/>
              <a:gd name="connsiteY4" fmla="*/ 488979 h 1110316"/>
              <a:gd name="connsiteX5" fmla="*/ 1085804 w 1175508"/>
              <a:gd name="connsiteY5" fmla="*/ 858928 h 1110316"/>
              <a:gd name="connsiteX6" fmla="*/ 802759 w 1175508"/>
              <a:gd name="connsiteY6" fmla="*/ 1107969 h 1110316"/>
              <a:gd name="connsiteX7" fmla="*/ 106865 w 1175508"/>
              <a:gd name="connsiteY7" fmla="*/ 713039 h 1110316"/>
              <a:gd name="connsiteX0" fmla="*/ 69585 w 1210981"/>
              <a:gd name="connsiteY0" fmla="*/ 656605 h 1112122"/>
              <a:gd name="connsiteX1" fmla="*/ 49992 w 1210981"/>
              <a:gd name="connsiteY1" fmla="*/ 484634 h 1112122"/>
              <a:gd name="connsiteX2" fmla="*/ 161579 w 1210981"/>
              <a:gd name="connsiteY2" fmla="*/ 181977 h 1112122"/>
              <a:gd name="connsiteX3" fmla="*/ 619389 w 1210981"/>
              <a:gd name="connsiteY3" fmla="*/ 670 h 1112122"/>
              <a:gd name="connsiteX4" fmla="*/ 1207378 w 1210981"/>
              <a:gd name="connsiteY4" fmla="*/ 488979 h 1112122"/>
              <a:gd name="connsiteX5" fmla="*/ 1121277 w 1210981"/>
              <a:gd name="connsiteY5" fmla="*/ 858928 h 1112122"/>
              <a:gd name="connsiteX6" fmla="*/ 838232 w 1210981"/>
              <a:gd name="connsiteY6" fmla="*/ 1107969 h 1112122"/>
              <a:gd name="connsiteX7" fmla="*/ 69585 w 1210981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31364 w 1172760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132309 w 1172760"/>
              <a:gd name="connsiteY7" fmla="*/ 729718 h 1112122"/>
              <a:gd name="connsiteX8" fmla="*/ 31364 w 1172760"/>
              <a:gd name="connsiteY8" fmla="*/ 656605 h 1112122"/>
              <a:gd name="connsiteX0" fmla="*/ 122961 w 1264357"/>
              <a:gd name="connsiteY0" fmla="*/ 656605 h 1109831"/>
              <a:gd name="connsiteX1" fmla="*/ 103368 w 1264357"/>
              <a:gd name="connsiteY1" fmla="*/ 484634 h 1109831"/>
              <a:gd name="connsiteX2" fmla="*/ 214955 w 1264357"/>
              <a:gd name="connsiteY2" fmla="*/ 181977 h 1109831"/>
              <a:gd name="connsiteX3" fmla="*/ 672765 w 1264357"/>
              <a:gd name="connsiteY3" fmla="*/ 670 h 1109831"/>
              <a:gd name="connsiteX4" fmla="*/ 1260754 w 1264357"/>
              <a:gd name="connsiteY4" fmla="*/ 488979 h 1109831"/>
              <a:gd name="connsiteX5" fmla="*/ 1174653 w 1264357"/>
              <a:gd name="connsiteY5" fmla="*/ 858928 h 1109831"/>
              <a:gd name="connsiteX6" fmla="*/ 891608 w 1264357"/>
              <a:gd name="connsiteY6" fmla="*/ 1107969 h 1109831"/>
              <a:gd name="connsiteX7" fmla="*/ 42995 w 1264357"/>
              <a:gd name="connsiteY7" fmla="*/ 956154 h 1109831"/>
              <a:gd name="connsiteX8" fmla="*/ 122961 w 1264357"/>
              <a:gd name="connsiteY8" fmla="*/ 656605 h 1109831"/>
              <a:gd name="connsiteX0" fmla="*/ 118697 w 1260093"/>
              <a:gd name="connsiteY0" fmla="*/ 656605 h 1109831"/>
              <a:gd name="connsiteX1" fmla="*/ 99104 w 1260093"/>
              <a:gd name="connsiteY1" fmla="*/ 484634 h 1109831"/>
              <a:gd name="connsiteX2" fmla="*/ 210691 w 1260093"/>
              <a:gd name="connsiteY2" fmla="*/ 181977 h 1109831"/>
              <a:gd name="connsiteX3" fmla="*/ 668501 w 1260093"/>
              <a:gd name="connsiteY3" fmla="*/ 670 h 1109831"/>
              <a:gd name="connsiteX4" fmla="*/ 1256490 w 1260093"/>
              <a:gd name="connsiteY4" fmla="*/ 488979 h 1109831"/>
              <a:gd name="connsiteX5" fmla="*/ 1170389 w 1260093"/>
              <a:gd name="connsiteY5" fmla="*/ 858928 h 1109831"/>
              <a:gd name="connsiteX6" fmla="*/ 887344 w 1260093"/>
              <a:gd name="connsiteY6" fmla="*/ 1107969 h 1109831"/>
              <a:gd name="connsiteX7" fmla="*/ 38731 w 1260093"/>
              <a:gd name="connsiteY7" fmla="*/ 956154 h 1109831"/>
              <a:gd name="connsiteX8" fmla="*/ 118697 w 1260093"/>
              <a:gd name="connsiteY8" fmla="*/ 656605 h 1109831"/>
              <a:gd name="connsiteX0" fmla="*/ 118611 w 1260007"/>
              <a:gd name="connsiteY0" fmla="*/ 656605 h 1109831"/>
              <a:gd name="connsiteX1" fmla="*/ 99018 w 1260007"/>
              <a:gd name="connsiteY1" fmla="*/ 484634 h 1109831"/>
              <a:gd name="connsiteX2" fmla="*/ 210605 w 1260007"/>
              <a:gd name="connsiteY2" fmla="*/ 181977 h 1109831"/>
              <a:gd name="connsiteX3" fmla="*/ 668415 w 1260007"/>
              <a:gd name="connsiteY3" fmla="*/ 670 h 1109831"/>
              <a:gd name="connsiteX4" fmla="*/ 1256404 w 1260007"/>
              <a:gd name="connsiteY4" fmla="*/ 488979 h 1109831"/>
              <a:gd name="connsiteX5" fmla="*/ 1170303 w 1260007"/>
              <a:gd name="connsiteY5" fmla="*/ 858928 h 1109831"/>
              <a:gd name="connsiteX6" fmla="*/ 887258 w 1260007"/>
              <a:gd name="connsiteY6" fmla="*/ 1107969 h 1109831"/>
              <a:gd name="connsiteX7" fmla="*/ 38645 w 1260007"/>
              <a:gd name="connsiteY7" fmla="*/ 956154 h 1109831"/>
              <a:gd name="connsiteX8" fmla="*/ 118611 w 1260007"/>
              <a:gd name="connsiteY8" fmla="*/ 656605 h 1109831"/>
              <a:gd name="connsiteX0" fmla="*/ 118611 w 1260007"/>
              <a:gd name="connsiteY0" fmla="*/ 656605 h 1114676"/>
              <a:gd name="connsiteX1" fmla="*/ 99018 w 1260007"/>
              <a:gd name="connsiteY1" fmla="*/ 484634 h 1114676"/>
              <a:gd name="connsiteX2" fmla="*/ 210605 w 1260007"/>
              <a:gd name="connsiteY2" fmla="*/ 181977 h 1114676"/>
              <a:gd name="connsiteX3" fmla="*/ 668415 w 1260007"/>
              <a:gd name="connsiteY3" fmla="*/ 670 h 1114676"/>
              <a:gd name="connsiteX4" fmla="*/ 1256404 w 1260007"/>
              <a:gd name="connsiteY4" fmla="*/ 488979 h 1114676"/>
              <a:gd name="connsiteX5" fmla="*/ 1170303 w 1260007"/>
              <a:gd name="connsiteY5" fmla="*/ 858928 h 1114676"/>
              <a:gd name="connsiteX6" fmla="*/ 887258 w 1260007"/>
              <a:gd name="connsiteY6" fmla="*/ 1107969 h 1114676"/>
              <a:gd name="connsiteX7" fmla="*/ 253035 w 1260007"/>
              <a:gd name="connsiteY7" fmla="*/ 1036133 h 1114676"/>
              <a:gd name="connsiteX8" fmla="*/ 38645 w 1260007"/>
              <a:gd name="connsiteY8" fmla="*/ 956154 h 1114676"/>
              <a:gd name="connsiteX9" fmla="*/ 118611 w 1260007"/>
              <a:gd name="connsiteY9" fmla="*/ 656605 h 1114676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21564"/>
              <a:gd name="connsiteX1" fmla="*/ 99018 w 1260007"/>
              <a:gd name="connsiteY1" fmla="*/ 484634 h 1121564"/>
              <a:gd name="connsiteX2" fmla="*/ 210605 w 1260007"/>
              <a:gd name="connsiteY2" fmla="*/ 181977 h 1121564"/>
              <a:gd name="connsiteX3" fmla="*/ 668415 w 1260007"/>
              <a:gd name="connsiteY3" fmla="*/ 670 h 1121564"/>
              <a:gd name="connsiteX4" fmla="*/ 1256404 w 1260007"/>
              <a:gd name="connsiteY4" fmla="*/ 488979 h 1121564"/>
              <a:gd name="connsiteX5" fmla="*/ 1170303 w 1260007"/>
              <a:gd name="connsiteY5" fmla="*/ 858928 h 1121564"/>
              <a:gd name="connsiteX6" fmla="*/ 887258 w 1260007"/>
              <a:gd name="connsiteY6" fmla="*/ 1107969 h 1121564"/>
              <a:gd name="connsiteX7" fmla="*/ 244456 w 1260007"/>
              <a:gd name="connsiteY7" fmla="*/ 1085595 h 1121564"/>
              <a:gd name="connsiteX8" fmla="*/ 76757 w 1260007"/>
              <a:gd name="connsiteY8" fmla="*/ 1059570 h 1121564"/>
              <a:gd name="connsiteX9" fmla="*/ 38645 w 1260007"/>
              <a:gd name="connsiteY9" fmla="*/ 956154 h 1121564"/>
              <a:gd name="connsiteX10" fmla="*/ 118611 w 1260007"/>
              <a:gd name="connsiteY10" fmla="*/ 656605 h 1121564"/>
              <a:gd name="connsiteX0" fmla="*/ 132073 w 1273469"/>
              <a:gd name="connsiteY0" fmla="*/ 656605 h 1121564"/>
              <a:gd name="connsiteX1" fmla="*/ 112480 w 1273469"/>
              <a:gd name="connsiteY1" fmla="*/ 484634 h 1121564"/>
              <a:gd name="connsiteX2" fmla="*/ 224067 w 1273469"/>
              <a:gd name="connsiteY2" fmla="*/ 181977 h 1121564"/>
              <a:gd name="connsiteX3" fmla="*/ 681877 w 1273469"/>
              <a:gd name="connsiteY3" fmla="*/ 670 h 1121564"/>
              <a:gd name="connsiteX4" fmla="*/ 1269866 w 1273469"/>
              <a:gd name="connsiteY4" fmla="*/ 488979 h 1121564"/>
              <a:gd name="connsiteX5" fmla="*/ 1183765 w 1273469"/>
              <a:gd name="connsiteY5" fmla="*/ 858928 h 1121564"/>
              <a:gd name="connsiteX6" fmla="*/ 900720 w 1273469"/>
              <a:gd name="connsiteY6" fmla="*/ 1107969 h 1121564"/>
              <a:gd name="connsiteX7" fmla="*/ 257918 w 1273469"/>
              <a:gd name="connsiteY7" fmla="*/ 1085595 h 1121564"/>
              <a:gd name="connsiteX8" fmla="*/ 90219 w 1273469"/>
              <a:gd name="connsiteY8" fmla="*/ 1059570 h 1121564"/>
              <a:gd name="connsiteX9" fmla="*/ 52107 w 1273469"/>
              <a:gd name="connsiteY9" fmla="*/ 956154 h 1121564"/>
              <a:gd name="connsiteX10" fmla="*/ 132073 w 1273469"/>
              <a:gd name="connsiteY10" fmla="*/ 656605 h 1121564"/>
              <a:gd name="connsiteX0" fmla="*/ 130782 w 1272178"/>
              <a:gd name="connsiteY0" fmla="*/ 656605 h 1121564"/>
              <a:gd name="connsiteX1" fmla="*/ 111189 w 1272178"/>
              <a:gd name="connsiteY1" fmla="*/ 484634 h 1121564"/>
              <a:gd name="connsiteX2" fmla="*/ 222776 w 1272178"/>
              <a:gd name="connsiteY2" fmla="*/ 181977 h 1121564"/>
              <a:gd name="connsiteX3" fmla="*/ 680586 w 1272178"/>
              <a:gd name="connsiteY3" fmla="*/ 670 h 1121564"/>
              <a:gd name="connsiteX4" fmla="*/ 1268575 w 1272178"/>
              <a:gd name="connsiteY4" fmla="*/ 488979 h 1121564"/>
              <a:gd name="connsiteX5" fmla="*/ 1182474 w 1272178"/>
              <a:gd name="connsiteY5" fmla="*/ 858928 h 1121564"/>
              <a:gd name="connsiteX6" fmla="*/ 899429 w 1272178"/>
              <a:gd name="connsiteY6" fmla="*/ 1107969 h 1121564"/>
              <a:gd name="connsiteX7" fmla="*/ 256627 w 1272178"/>
              <a:gd name="connsiteY7" fmla="*/ 1085595 h 1121564"/>
              <a:gd name="connsiteX8" fmla="*/ 88928 w 1272178"/>
              <a:gd name="connsiteY8" fmla="*/ 1059570 h 1121564"/>
              <a:gd name="connsiteX9" fmla="*/ 50816 w 1272178"/>
              <a:gd name="connsiteY9" fmla="*/ 956154 h 1121564"/>
              <a:gd name="connsiteX10" fmla="*/ 130782 w 1272178"/>
              <a:gd name="connsiteY10" fmla="*/ 656605 h 1121564"/>
              <a:gd name="connsiteX0" fmla="*/ 130782 w 1272178"/>
              <a:gd name="connsiteY0" fmla="*/ 656605 h 1132115"/>
              <a:gd name="connsiteX1" fmla="*/ 111189 w 1272178"/>
              <a:gd name="connsiteY1" fmla="*/ 484634 h 1132115"/>
              <a:gd name="connsiteX2" fmla="*/ 222776 w 1272178"/>
              <a:gd name="connsiteY2" fmla="*/ 181977 h 1132115"/>
              <a:gd name="connsiteX3" fmla="*/ 680586 w 1272178"/>
              <a:gd name="connsiteY3" fmla="*/ 670 h 1132115"/>
              <a:gd name="connsiteX4" fmla="*/ 1268575 w 1272178"/>
              <a:gd name="connsiteY4" fmla="*/ 488979 h 1132115"/>
              <a:gd name="connsiteX5" fmla="*/ 1182474 w 1272178"/>
              <a:gd name="connsiteY5" fmla="*/ 858928 h 1132115"/>
              <a:gd name="connsiteX6" fmla="*/ 899429 w 1272178"/>
              <a:gd name="connsiteY6" fmla="*/ 1107969 h 1132115"/>
              <a:gd name="connsiteX7" fmla="*/ 261373 w 1272178"/>
              <a:gd name="connsiteY7" fmla="*/ 1116988 h 1132115"/>
              <a:gd name="connsiteX8" fmla="*/ 88928 w 1272178"/>
              <a:gd name="connsiteY8" fmla="*/ 1059570 h 1132115"/>
              <a:gd name="connsiteX9" fmla="*/ 50816 w 1272178"/>
              <a:gd name="connsiteY9" fmla="*/ 956154 h 1132115"/>
              <a:gd name="connsiteX10" fmla="*/ 130782 w 1272178"/>
              <a:gd name="connsiteY10" fmla="*/ 656605 h 113211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45248"/>
              <a:gd name="connsiteX1" fmla="*/ 111189 w 1272178"/>
              <a:gd name="connsiteY1" fmla="*/ 484634 h 1145248"/>
              <a:gd name="connsiteX2" fmla="*/ 222776 w 1272178"/>
              <a:gd name="connsiteY2" fmla="*/ 181977 h 1145248"/>
              <a:gd name="connsiteX3" fmla="*/ 680586 w 1272178"/>
              <a:gd name="connsiteY3" fmla="*/ 670 h 1145248"/>
              <a:gd name="connsiteX4" fmla="*/ 1268575 w 1272178"/>
              <a:gd name="connsiteY4" fmla="*/ 488979 h 1145248"/>
              <a:gd name="connsiteX5" fmla="*/ 1182474 w 1272178"/>
              <a:gd name="connsiteY5" fmla="*/ 858928 h 1145248"/>
              <a:gd name="connsiteX6" fmla="*/ 899429 w 1272178"/>
              <a:gd name="connsiteY6" fmla="*/ 1107969 h 1145248"/>
              <a:gd name="connsiteX7" fmla="*/ 113824 w 1272178"/>
              <a:gd name="connsiteY7" fmla="*/ 1139294 h 1145248"/>
              <a:gd name="connsiteX8" fmla="*/ 88928 w 1272178"/>
              <a:gd name="connsiteY8" fmla="*/ 1059570 h 1145248"/>
              <a:gd name="connsiteX9" fmla="*/ 50816 w 1272178"/>
              <a:gd name="connsiteY9" fmla="*/ 956154 h 1145248"/>
              <a:gd name="connsiteX10" fmla="*/ 130782 w 1272178"/>
              <a:gd name="connsiteY10" fmla="*/ 656605 h 1145248"/>
              <a:gd name="connsiteX0" fmla="*/ 130782 w 1272178"/>
              <a:gd name="connsiteY0" fmla="*/ 656605 h 1147912"/>
              <a:gd name="connsiteX1" fmla="*/ 111189 w 1272178"/>
              <a:gd name="connsiteY1" fmla="*/ 484634 h 1147912"/>
              <a:gd name="connsiteX2" fmla="*/ 222776 w 1272178"/>
              <a:gd name="connsiteY2" fmla="*/ 181977 h 1147912"/>
              <a:gd name="connsiteX3" fmla="*/ 680586 w 1272178"/>
              <a:gd name="connsiteY3" fmla="*/ 670 h 1147912"/>
              <a:gd name="connsiteX4" fmla="*/ 1268575 w 1272178"/>
              <a:gd name="connsiteY4" fmla="*/ 488979 h 1147912"/>
              <a:gd name="connsiteX5" fmla="*/ 1182474 w 1272178"/>
              <a:gd name="connsiteY5" fmla="*/ 858928 h 1147912"/>
              <a:gd name="connsiteX6" fmla="*/ 899429 w 1272178"/>
              <a:gd name="connsiteY6" fmla="*/ 1107969 h 1147912"/>
              <a:gd name="connsiteX7" fmla="*/ 306931 w 1272178"/>
              <a:gd name="connsiteY7" fmla="*/ 1142214 h 1147912"/>
              <a:gd name="connsiteX8" fmla="*/ 113824 w 1272178"/>
              <a:gd name="connsiteY8" fmla="*/ 1139294 h 1147912"/>
              <a:gd name="connsiteX9" fmla="*/ 88928 w 1272178"/>
              <a:gd name="connsiteY9" fmla="*/ 1059570 h 1147912"/>
              <a:gd name="connsiteX10" fmla="*/ 50816 w 1272178"/>
              <a:gd name="connsiteY10" fmla="*/ 956154 h 1147912"/>
              <a:gd name="connsiteX11" fmla="*/ 130782 w 1272178"/>
              <a:gd name="connsiteY11" fmla="*/ 656605 h 1147912"/>
              <a:gd name="connsiteX0" fmla="*/ 130782 w 1272178"/>
              <a:gd name="connsiteY0" fmla="*/ 656605 h 1270652"/>
              <a:gd name="connsiteX1" fmla="*/ 111189 w 1272178"/>
              <a:gd name="connsiteY1" fmla="*/ 484634 h 1270652"/>
              <a:gd name="connsiteX2" fmla="*/ 222776 w 1272178"/>
              <a:gd name="connsiteY2" fmla="*/ 181977 h 1270652"/>
              <a:gd name="connsiteX3" fmla="*/ 680586 w 1272178"/>
              <a:gd name="connsiteY3" fmla="*/ 670 h 1270652"/>
              <a:gd name="connsiteX4" fmla="*/ 1268575 w 1272178"/>
              <a:gd name="connsiteY4" fmla="*/ 488979 h 1270652"/>
              <a:gd name="connsiteX5" fmla="*/ 1182474 w 1272178"/>
              <a:gd name="connsiteY5" fmla="*/ 858928 h 1270652"/>
              <a:gd name="connsiteX6" fmla="*/ 899429 w 1272178"/>
              <a:gd name="connsiteY6" fmla="*/ 1107969 h 1270652"/>
              <a:gd name="connsiteX7" fmla="*/ 159347 w 1272178"/>
              <a:gd name="connsiteY7" fmla="*/ 1270491 h 1270652"/>
              <a:gd name="connsiteX8" fmla="*/ 113824 w 1272178"/>
              <a:gd name="connsiteY8" fmla="*/ 1139294 h 1270652"/>
              <a:gd name="connsiteX9" fmla="*/ 88928 w 1272178"/>
              <a:gd name="connsiteY9" fmla="*/ 1059570 h 1270652"/>
              <a:gd name="connsiteX10" fmla="*/ 50816 w 1272178"/>
              <a:gd name="connsiteY10" fmla="*/ 956154 h 1270652"/>
              <a:gd name="connsiteX11" fmla="*/ 130782 w 1272178"/>
              <a:gd name="connsiteY11" fmla="*/ 656605 h 1270652"/>
              <a:gd name="connsiteX0" fmla="*/ 130782 w 1272178"/>
              <a:gd name="connsiteY0" fmla="*/ 656605 h 1270491"/>
              <a:gd name="connsiteX1" fmla="*/ 111189 w 1272178"/>
              <a:gd name="connsiteY1" fmla="*/ 484634 h 1270491"/>
              <a:gd name="connsiteX2" fmla="*/ 222776 w 1272178"/>
              <a:gd name="connsiteY2" fmla="*/ 181977 h 1270491"/>
              <a:gd name="connsiteX3" fmla="*/ 680586 w 1272178"/>
              <a:gd name="connsiteY3" fmla="*/ 670 h 1270491"/>
              <a:gd name="connsiteX4" fmla="*/ 1268575 w 1272178"/>
              <a:gd name="connsiteY4" fmla="*/ 488979 h 1270491"/>
              <a:gd name="connsiteX5" fmla="*/ 1182474 w 1272178"/>
              <a:gd name="connsiteY5" fmla="*/ 858928 h 1270491"/>
              <a:gd name="connsiteX6" fmla="*/ 899429 w 1272178"/>
              <a:gd name="connsiteY6" fmla="*/ 1107969 h 1270491"/>
              <a:gd name="connsiteX7" fmla="*/ 159347 w 1272178"/>
              <a:gd name="connsiteY7" fmla="*/ 1270491 h 1270491"/>
              <a:gd name="connsiteX8" fmla="*/ 113824 w 1272178"/>
              <a:gd name="connsiteY8" fmla="*/ 1139294 h 1270491"/>
              <a:gd name="connsiteX9" fmla="*/ 88928 w 1272178"/>
              <a:gd name="connsiteY9" fmla="*/ 1059570 h 1270491"/>
              <a:gd name="connsiteX10" fmla="*/ 50816 w 1272178"/>
              <a:gd name="connsiteY10" fmla="*/ 956154 h 1270491"/>
              <a:gd name="connsiteX11" fmla="*/ 130782 w 1272178"/>
              <a:gd name="connsiteY11" fmla="*/ 656605 h 1270491"/>
              <a:gd name="connsiteX0" fmla="*/ 130782 w 1272178"/>
              <a:gd name="connsiteY0" fmla="*/ 656605 h 1359796"/>
              <a:gd name="connsiteX1" fmla="*/ 111189 w 1272178"/>
              <a:gd name="connsiteY1" fmla="*/ 484634 h 1359796"/>
              <a:gd name="connsiteX2" fmla="*/ 222776 w 1272178"/>
              <a:gd name="connsiteY2" fmla="*/ 181977 h 1359796"/>
              <a:gd name="connsiteX3" fmla="*/ 680586 w 1272178"/>
              <a:gd name="connsiteY3" fmla="*/ 670 h 1359796"/>
              <a:gd name="connsiteX4" fmla="*/ 1268575 w 1272178"/>
              <a:gd name="connsiteY4" fmla="*/ 488979 h 1359796"/>
              <a:gd name="connsiteX5" fmla="*/ 1182474 w 1272178"/>
              <a:gd name="connsiteY5" fmla="*/ 858928 h 1359796"/>
              <a:gd name="connsiteX6" fmla="*/ 899429 w 1272178"/>
              <a:gd name="connsiteY6" fmla="*/ 1107969 h 1359796"/>
              <a:gd name="connsiteX7" fmla="*/ 159347 w 1272178"/>
              <a:gd name="connsiteY7" fmla="*/ 1270491 h 1359796"/>
              <a:gd name="connsiteX8" fmla="*/ 113824 w 1272178"/>
              <a:gd name="connsiteY8" fmla="*/ 1139294 h 1359796"/>
              <a:gd name="connsiteX9" fmla="*/ 88928 w 1272178"/>
              <a:gd name="connsiteY9" fmla="*/ 1059570 h 1359796"/>
              <a:gd name="connsiteX10" fmla="*/ 50816 w 1272178"/>
              <a:gd name="connsiteY10" fmla="*/ 956154 h 1359796"/>
              <a:gd name="connsiteX11" fmla="*/ 130782 w 1272178"/>
              <a:gd name="connsiteY11" fmla="*/ 656605 h 1359796"/>
              <a:gd name="connsiteX0" fmla="*/ 130782 w 1272178"/>
              <a:gd name="connsiteY0" fmla="*/ 656605 h 1279986"/>
              <a:gd name="connsiteX1" fmla="*/ 111189 w 1272178"/>
              <a:gd name="connsiteY1" fmla="*/ 484634 h 1279986"/>
              <a:gd name="connsiteX2" fmla="*/ 222776 w 1272178"/>
              <a:gd name="connsiteY2" fmla="*/ 181977 h 1279986"/>
              <a:gd name="connsiteX3" fmla="*/ 680586 w 1272178"/>
              <a:gd name="connsiteY3" fmla="*/ 670 h 1279986"/>
              <a:gd name="connsiteX4" fmla="*/ 1268575 w 1272178"/>
              <a:gd name="connsiteY4" fmla="*/ 488979 h 1279986"/>
              <a:gd name="connsiteX5" fmla="*/ 1182474 w 1272178"/>
              <a:gd name="connsiteY5" fmla="*/ 858928 h 1279986"/>
              <a:gd name="connsiteX6" fmla="*/ 899429 w 1272178"/>
              <a:gd name="connsiteY6" fmla="*/ 1107969 h 1279986"/>
              <a:gd name="connsiteX7" fmla="*/ 644594 w 1272178"/>
              <a:gd name="connsiteY7" fmla="*/ 1251721 h 1279986"/>
              <a:gd name="connsiteX8" fmla="*/ 159347 w 1272178"/>
              <a:gd name="connsiteY8" fmla="*/ 1270491 h 1279986"/>
              <a:gd name="connsiteX9" fmla="*/ 113824 w 1272178"/>
              <a:gd name="connsiteY9" fmla="*/ 1139294 h 1279986"/>
              <a:gd name="connsiteX10" fmla="*/ 88928 w 1272178"/>
              <a:gd name="connsiteY10" fmla="*/ 1059570 h 1279986"/>
              <a:gd name="connsiteX11" fmla="*/ 50816 w 1272178"/>
              <a:gd name="connsiteY11" fmla="*/ 956154 h 1279986"/>
              <a:gd name="connsiteX12" fmla="*/ 130782 w 1272178"/>
              <a:gd name="connsiteY12" fmla="*/ 656605 h 1279986"/>
              <a:gd name="connsiteX0" fmla="*/ 130782 w 1272178"/>
              <a:gd name="connsiteY0" fmla="*/ 656605 h 1348929"/>
              <a:gd name="connsiteX1" fmla="*/ 111189 w 1272178"/>
              <a:gd name="connsiteY1" fmla="*/ 484634 h 1348929"/>
              <a:gd name="connsiteX2" fmla="*/ 222776 w 1272178"/>
              <a:gd name="connsiteY2" fmla="*/ 181977 h 1348929"/>
              <a:gd name="connsiteX3" fmla="*/ 680586 w 1272178"/>
              <a:gd name="connsiteY3" fmla="*/ 670 h 1348929"/>
              <a:gd name="connsiteX4" fmla="*/ 1268575 w 1272178"/>
              <a:gd name="connsiteY4" fmla="*/ 488979 h 1348929"/>
              <a:gd name="connsiteX5" fmla="*/ 1182474 w 1272178"/>
              <a:gd name="connsiteY5" fmla="*/ 858928 h 1348929"/>
              <a:gd name="connsiteX6" fmla="*/ 899429 w 1272178"/>
              <a:gd name="connsiteY6" fmla="*/ 1107969 h 1348929"/>
              <a:gd name="connsiteX7" fmla="*/ 462587 w 1272178"/>
              <a:gd name="connsiteY7" fmla="*/ 1343458 h 1348929"/>
              <a:gd name="connsiteX8" fmla="*/ 159347 w 1272178"/>
              <a:gd name="connsiteY8" fmla="*/ 1270491 h 1348929"/>
              <a:gd name="connsiteX9" fmla="*/ 113824 w 1272178"/>
              <a:gd name="connsiteY9" fmla="*/ 1139294 h 1348929"/>
              <a:gd name="connsiteX10" fmla="*/ 88928 w 1272178"/>
              <a:gd name="connsiteY10" fmla="*/ 1059570 h 1348929"/>
              <a:gd name="connsiteX11" fmla="*/ 50816 w 1272178"/>
              <a:gd name="connsiteY11" fmla="*/ 956154 h 1348929"/>
              <a:gd name="connsiteX12" fmla="*/ 130782 w 1272178"/>
              <a:gd name="connsiteY12" fmla="*/ 656605 h 1348929"/>
              <a:gd name="connsiteX0" fmla="*/ 130782 w 1272178"/>
              <a:gd name="connsiteY0" fmla="*/ 656605 h 1357301"/>
              <a:gd name="connsiteX1" fmla="*/ 111189 w 1272178"/>
              <a:gd name="connsiteY1" fmla="*/ 484634 h 1357301"/>
              <a:gd name="connsiteX2" fmla="*/ 222776 w 1272178"/>
              <a:gd name="connsiteY2" fmla="*/ 181977 h 1357301"/>
              <a:gd name="connsiteX3" fmla="*/ 680586 w 1272178"/>
              <a:gd name="connsiteY3" fmla="*/ 670 h 1357301"/>
              <a:gd name="connsiteX4" fmla="*/ 1268575 w 1272178"/>
              <a:gd name="connsiteY4" fmla="*/ 488979 h 1357301"/>
              <a:gd name="connsiteX5" fmla="*/ 1182474 w 1272178"/>
              <a:gd name="connsiteY5" fmla="*/ 858928 h 1357301"/>
              <a:gd name="connsiteX6" fmla="*/ 899429 w 1272178"/>
              <a:gd name="connsiteY6" fmla="*/ 1107969 h 1357301"/>
              <a:gd name="connsiteX7" fmla="*/ 462587 w 1272178"/>
              <a:gd name="connsiteY7" fmla="*/ 1343458 h 1357301"/>
              <a:gd name="connsiteX8" fmla="*/ 159347 w 1272178"/>
              <a:gd name="connsiteY8" fmla="*/ 1270491 h 1357301"/>
              <a:gd name="connsiteX9" fmla="*/ 113824 w 1272178"/>
              <a:gd name="connsiteY9" fmla="*/ 1139294 h 1357301"/>
              <a:gd name="connsiteX10" fmla="*/ 88928 w 1272178"/>
              <a:gd name="connsiteY10" fmla="*/ 1059570 h 1357301"/>
              <a:gd name="connsiteX11" fmla="*/ 50816 w 1272178"/>
              <a:gd name="connsiteY11" fmla="*/ 956154 h 1357301"/>
              <a:gd name="connsiteX12" fmla="*/ 130782 w 1272178"/>
              <a:gd name="connsiteY12" fmla="*/ 65660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990869 w 1272178"/>
              <a:gd name="connsiteY12" fmla="*/ 1199409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593752 w 1272178"/>
              <a:gd name="connsiteY0" fmla="*/ 1507399 h 1522450"/>
              <a:gd name="connsiteX1" fmla="*/ 462587 w 1272178"/>
              <a:gd name="connsiteY1" fmla="*/ 1343458 h 1522450"/>
              <a:gd name="connsiteX2" fmla="*/ 159347 w 1272178"/>
              <a:gd name="connsiteY2" fmla="*/ 1270491 h 1522450"/>
              <a:gd name="connsiteX3" fmla="*/ 113824 w 1272178"/>
              <a:gd name="connsiteY3" fmla="*/ 1139294 h 1522450"/>
              <a:gd name="connsiteX4" fmla="*/ 88928 w 1272178"/>
              <a:gd name="connsiteY4" fmla="*/ 1059570 h 1522450"/>
              <a:gd name="connsiteX5" fmla="*/ 50816 w 1272178"/>
              <a:gd name="connsiteY5" fmla="*/ 956154 h 1522450"/>
              <a:gd name="connsiteX6" fmla="*/ 130782 w 1272178"/>
              <a:gd name="connsiteY6" fmla="*/ 656605 h 1522450"/>
              <a:gd name="connsiteX7" fmla="*/ 111189 w 1272178"/>
              <a:gd name="connsiteY7" fmla="*/ 484634 h 1522450"/>
              <a:gd name="connsiteX8" fmla="*/ 222776 w 1272178"/>
              <a:gd name="connsiteY8" fmla="*/ 181977 h 1522450"/>
              <a:gd name="connsiteX9" fmla="*/ 680586 w 1272178"/>
              <a:gd name="connsiteY9" fmla="*/ 670 h 1522450"/>
              <a:gd name="connsiteX10" fmla="*/ 1268575 w 1272178"/>
              <a:gd name="connsiteY10" fmla="*/ 488979 h 1522450"/>
              <a:gd name="connsiteX11" fmla="*/ 1182474 w 1272178"/>
              <a:gd name="connsiteY11" fmla="*/ 858928 h 1522450"/>
              <a:gd name="connsiteX12" fmla="*/ 1198722 w 1272178"/>
              <a:gd name="connsiteY12" fmla="*/ 1193675 h 1522450"/>
              <a:gd name="connsiteX0" fmla="*/ 593752 w 1272178"/>
              <a:gd name="connsiteY0" fmla="*/ 1507399 h 1507399"/>
              <a:gd name="connsiteX1" fmla="*/ 462587 w 1272178"/>
              <a:gd name="connsiteY1" fmla="*/ 1343458 h 1507399"/>
              <a:gd name="connsiteX2" fmla="*/ 159347 w 1272178"/>
              <a:gd name="connsiteY2" fmla="*/ 1270491 h 1507399"/>
              <a:gd name="connsiteX3" fmla="*/ 113824 w 1272178"/>
              <a:gd name="connsiteY3" fmla="*/ 1139294 h 1507399"/>
              <a:gd name="connsiteX4" fmla="*/ 88928 w 1272178"/>
              <a:gd name="connsiteY4" fmla="*/ 1059570 h 1507399"/>
              <a:gd name="connsiteX5" fmla="*/ 50816 w 1272178"/>
              <a:gd name="connsiteY5" fmla="*/ 956154 h 1507399"/>
              <a:gd name="connsiteX6" fmla="*/ 130782 w 1272178"/>
              <a:gd name="connsiteY6" fmla="*/ 656605 h 1507399"/>
              <a:gd name="connsiteX7" fmla="*/ 111189 w 1272178"/>
              <a:gd name="connsiteY7" fmla="*/ 484634 h 1507399"/>
              <a:gd name="connsiteX8" fmla="*/ 222776 w 1272178"/>
              <a:gd name="connsiteY8" fmla="*/ 181977 h 1507399"/>
              <a:gd name="connsiteX9" fmla="*/ 680586 w 1272178"/>
              <a:gd name="connsiteY9" fmla="*/ 670 h 1507399"/>
              <a:gd name="connsiteX10" fmla="*/ 1268575 w 1272178"/>
              <a:gd name="connsiteY10" fmla="*/ 488979 h 1507399"/>
              <a:gd name="connsiteX11" fmla="*/ 1182474 w 1272178"/>
              <a:gd name="connsiteY11" fmla="*/ 858928 h 1507399"/>
              <a:gd name="connsiteX12" fmla="*/ 1198722 w 1272178"/>
              <a:gd name="connsiteY12" fmla="*/ 1193675 h 1507399"/>
              <a:gd name="connsiteX0" fmla="*/ 571084 w 1272178"/>
              <a:gd name="connsiteY0" fmla="*/ 1591103 h 1591103"/>
              <a:gd name="connsiteX1" fmla="*/ 462587 w 1272178"/>
              <a:gd name="connsiteY1" fmla="*/ 1343458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2178" h="1591103">
                <a:moveTo>
                  <a:pt x="571084" y="1591103"/>
                </a:moveTo>
                <a:cubicBezTo>
                  <a:pt x="567001" y="1567637"/>
                  <a:pt x="541034" y="1316739"/>
                  <a:pt x="417687" y="1343826"/>
                </a:cubicBezTo>
                <a:cubicBezTo>
                  <a:pt x="123392" y="1387123"/>
                  <a:pt x="179802" y="1264188"/>
                  <a:pt x="179898" y="1257751"/>
                </a:cubicBezTo>
                <a:cubicBezTo>
                  <a:pt x="196912" y="1179595"/>
                  <a:pt x="150158" y="1153068"/>
                  <a:pt x="113824" y="1139294"/>
                </a:cubicBezTo>
                <a:cubicBezTo>
                  <a:pt x="80258" y="1080559"/>
                  <a:pt x="188573" y="1109797"/>
                  <a:pt x="88928" y="1059570"/>
                </a:cubicBezTo>
                <a:cubicBezTo>
                  <a:pt x="110079" y="984000"/>
                  <a:pt x="117280" y="971005"/>
                  <a:pt x="50816" y="956154"/>
                </a:cubicBezTo>
                <a:cubicBezTo>
                  <a:pt x="-110401" y="895565"/>
                  <a:pt x="166752" y="763556"/>
                  <a:pt x="130782" y="656605"/>
                </a:cubicBezTo>
                <a:cubicBezTo>
                  <a:pt x="94812" y="549654"/>
                  <a:pt x="90582" y="550086"/>
                  <a:pt x="111189" y="484634"/>
                </a:cubicBezTo>
                <a:cubicBezTo>
                  <a:pt x="131796" y="419182"/>
                  <a:pt x="124778" y="263362"/>
                  <a:pt x="222776" y="181977"/>
                </a:cubicBezTo>
                <a:cubicBezTo>
                  <a:pt x="320774" y="100592"/>
                  <a:pt x="371660" y="14811"/>
                  <a:pt x="680586" y="670"/>
                </a:cubicBezTo>
                <a:cubicBezTo>
                  <a:pt x="989512" y="-13471"/>
                  <a:pt x="1252421" y="197656"/>
                  <a:pt x="1268575" y="488979"/>
                </a:cubicBezTo>
                <a:cubicBezTo>
                  <a:pt x="1289327" y="683272"/>
                  <a:pt x="1215087" y="734445"/>
                  <a:pt x="1182474" y="858928"/>
                </a:cubicBezTo>
                <a:cubicBezTo>
                  <a:pt x="1120950" y="962093"/>
                  <a:pt x="1133450" y="1080617"/>
                  <a:pt x="1198722" y="1193675"/>
                </a:cubicBez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29" name="Hjerne">
            <a:extLst>
              <a:ext uri="{FF2B5EF4-FFF2-40B4-BE49-F238E27FC236}">
                <a16:creationId xmlns:a16="http://schemas.microsoft.com/office/drawing/2014/main" id="{BE6B174B-9F98-06C6-28C0-9ABCE4F7942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635" y="1549760"/>
            <a:ext cx="1030495" cy="790963"/>
            <a:chOff x="2489943" y="1437444"/>
            <a:chExt cx="1030495" cy="790963"/>
          </a:xfrm>
        </p:grpSpPr>
        <p:sp>
          <p:nvSpPr>
            <p:cNvPr id="31" name="Hjerne">
              <a:extLst>
                <a:ext uri="{FF2B5EF4-FFF2-40B4-BE49-F238E27FC236}">
                  <a16:creationId xmlns:a16="http://schemas.microsoft.com/office/drawing/2014/main" id="{FBFEDCCD-79B2-CBA9-66D7-65C7D93943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02052" y="1449481"/>
              <a:ext cx="1006243" cy="766786"/>
            </a:xfrm>
            <a:custGeom>
              <a:avLst/>
              <a:gdLst>
                <a:gd name="connsiteX0" fmla="*/ 1006243 w 1006243"/>
                <a:gd name="connsiteY0" fmla="*/ 377634 h 766786"/>
                <a:gd name="connsiteX1" fmla="*/ 778459 w 1006243"/>
                <a:gd name="connsiteY1" fmla="*/ 149905 h 766786"/>
                <a:gd name="connsiteX2" fmla="*/ 766108 w 1006243"/>
                <a:gd name="connsiteY2" fmla="*/ 150251 h 766786"/>
                <a:gd name="connsiteX3" fmla="*/ 562230 w 1006243"/>
                <a:gd name="connsiteY3" fmla="*/ 0 h 766786"/>
                <a:gd name="connsiteX4" fmla="*/ 408448 w 1006243"/>
                <a:gd name="connsiteY4" fmla="*/ 65545 h 766786"/>
                <a:gd name="connsiteX5" fmla="*/ 308533 w 1006243"/>
                <a:gd name="connsiteY5" fmla="*/ 40364 h 766786"/>
                <a:gd name="connsiteX6" fmla="*/ 98047 w 1006243"/>
                <a:gd name="connsiteY6" fmla="*/ 250799 h 766786"/>
                <a:gd name="connsiteX7" fmla="*/ 99050 w 1006243"/>
                <a:gd name="connsiteY7" fmla="*/ 271241 h 766786"/>
                <a:gd name="connsiteX8" fmla="*/ 0 w 1006243"/>
                <a:gd name="connsiteY8" fmla="*/ 433840 h 766786"/>
                <a:gd name="connsiteX9" fmla="*/ 183086 w 1006243"/>
                <a:gd name="connsiteY9" fmla="*/ 616881 h 766786"/>
                <a:gd name="connsiteX10" fmla="*/ 201629 w 1006243"/>
                <a:gd name="connsiteY10" fmla="*/ 615947 h 766786"/>
                <a:gd name="connsiteX11" fmla="*/ 366898 w 1006243"/>
                <a:gd name="connsiteY11" fmla="*/ 719227 h 766786"/>
                <a:gd name="connsiteX12" fmla="*/ 459582 w 1006243"/>
                <a:gd name="connsiteY12" fmla="*/ 694151 h 766786"/>
                <a:gd name="connsiteX13" fmla="*/ 575204 w 1006243"/>
                <a:gd name="connsiteY13" fmla="*/ 766786 h 766786"/>
                <a:gd name="connsiteX14" fmla="*/ 665882 w 1006243"/>
                <a:gd name="connsiteY14" fmla="*/ 729258 h 766786"/>
                <a:gd name="connsiteX15" fmla="*/ 751059 w 1006243"/>
                <a:gd name="connsiteY15" fmla="*/ 753816 h 766786"/>
                <a:gd name="connsiteX16" fmla="*/ 911068 w 1006243"/>
                <a:gd name="connsiteY16" fmla="*/ 593845 h 766786"/>
                <a:gd name="connsiteX17" fmla="*/ 908370 w 1006243"/>
                <a:gd name="connsiteY17" fmla="*/ 564653 h 766786"/>
                <a:gd name="connsiteX18" fmla="*/ 1006243 w 1006243"/>
                <a:gd name="connsiteY18" fmla="*/ 377634 h 766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6243" h="766786">
                  <a:moveTo>
                    <a:pt x="1006243" y="377634"/>
                  </a:moveTo>
                  <a:cubicBezTo>
                    <a:pt x="1006243" y="251871"/>
                    <a:pt x="904253" y="149905"/>
                    <a:pt x="778459" y="149905"/>
                  </a:cubicBezTo>
                  <a:cubicBezTo>
                    <a:pt x="774308" y="149905"/>
                    <a:pt x="770191" y="150044"/>
                    <a:pt x="766108" y="150251"/>
                  </a:cubicBezTo>
                  <a:cubicBezTo>
                    <a:pt x="739192" y="63227"/>
                    <a:pt x="658097" y="0"/>
                    <a:pt x="562230" y="0"/>
                  </a:cubicBezTo>
                  <a:cubicBezTo>
                    <a:pt x="501790" y="0"/>
                    <a:pt x="447266" y="25180"/>
                    <a:pt x="408448" y="65545"/>
                  </a:cubicBezTo>
                  <a:cubicBezTo>
                    <a:pt x="378729" y="49496"/>
                    <a:pt x="344686" y="40364"/>
                    <a:pt x="308533" y="40364"/>
                  </a:cubicBezTo>
                  <a:cubicBezTo>
                    <a:pt x="192288" y="40364"/>
                    <a:pt x="98047" y="134583"/>
                    <a:pt x="98047" y="250799"/>
                  </a:cubicBezTo>
                  <a:cubicBezTo>
                    <a:pt x="98047" y="257682"/>
                    <a:pt x="98393" y="264496"/>
                    <a:pt x="99050" y="271241"/>
                  </a:cubicBezTo>
                  <a:cubicBezTo>
                    <a:pt x="40236" y="301678"/>
                    <a:pt x="0" y="363038"/>
                    <a:pt x="0" y="433840"/>
                  </a:cubicBezTo>
                  <a:cubicBezTo>
                    <a:pt x="0" y="534941"/>
                    <a:pt x="81959" y="616881"/>
                    <a:pt x="183086" y="616881"/>
                  </a:cubicBezTo>
                  <a:cubicBezTo>
                    <a:pt x="189348" y="616881"/>
                    <a:pt x="195540" y="616570"/>
                    <a:pt x="201629" y="615947"/>
                  </a:cubicBezTo>
                  <a:cubicBezTo>
                    <a:pt x="231486" y="677099"/>
                    <a:pt x="294245" y="719227"/>
                    <a:pt x="366898" y="719227"/>
                  </a:cubicBezTo>
                  <a:cubicBezTo>
                    <a:pt x="400699" y="719227"/>
                    <a:pt x="432354" y="710062"/>
                    <a:pt x="459582" y="694151"/>
                  </a:cubicBezTo>
                  <a:cubicBezTo>
                    <a:pt x="480306" y="737144"/>
                    <a:pt x="524312" y="766786"/>
                    <a:pt x="575204" y="766786"/>
                  </a:cubicBezTo>
                  <a:cubicBezTo>
                    <a:pt x="610631" y="766786"/>
                    <a:pt x="642702" y="752432"/>
                    <a:pt x="665882" y="729258"/>
                  </a:cubicBezTo>
                  <a:cubicBezTo>
                    <a:pt x="690549" y="744788"/>
                    <a:pt x="719749" y="753816"/>
                    <a:pt x="751059" y="753816"/>
                  </a:cubicBezTo>
                  <a:cubicBezTo>
                    <a:pt x="839419" y="753816"/>
                    <a:pt x="911068" y="682183"/>
                    <a:pt x="911068" y="593845"/>
                  </a:cubicBezTo>
                  <a:cubicBezTo>
                    <a:pt x="911068" y="583849"/>
                    <a:pt x="910100" y="574130"/>
                    <a:pt x="908370" y="564653"/>
                  </a:cubicBezTo>
                  <a:cubicBezTo>
                    <a:pt x="967495" y="523527"/>
                    <a:pt x="1006243" y="455112"/>
                    <a:pt x="1006243" y="377634"/>
                  </a:cubicBezTo>
                  <a:close/>
                </a:path>
              </a:pathLst>
            </a:custGeom>
            <a:solidFill>
              <a:srgbClr val="D9806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28" name="Gruppe 127">
              <a:extLst>
                <a:ext uri="{FF2B5EF4-FFF2-40B4-BE49-F238E27FC236}">
                  <a16:creationId xmlns:a16="http://schemas.microsoft.com/office/drawing/2014/main" id="{CC2A9B07-DF65-34D6-1903-4EF61D64E56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489943" y="1437444"/>
              <a:ext cx="1030495" cy="790963"/>
              <a:chOff x="2489943" y="1437444"/>
              <a:chExt cx="1030495" cy="790963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23AE38C3-F006-8431-43CE-91A02A93BF8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943" y="1437444"/>
                <a:ext cx="1030495" cy="790963"/>
              </a:xfrm>
              <a:custGeom>
                <a:avLst/>
                <a:gdLst>
                  <a:gd name="connsiteX0" fmla="*/ 587278 w 1030495"/>
                  <a:gd name="connsiteY0" fmla="*/ 790894 h 790963"/>
                  <a:gd name="connsiteX1" fmla="*/ 466744 w 1030495"/>
                  <a:gd name="connsiteY1" fmla="*/ 722582 h 790963"/>
                  <a:gd name="connsiteX2" fmla="*/ 378972 w 1030495"/>
                  <a:gd name="connsiteY2" fmla="*/ 743370 h 790963"/>
                  <a:gd name="connsiteX3" fmla="*/ 206646 w 1030495"/>
                  <a:gd name="connsiteY3" fmla="*/ 640712 h 790963"/>
                  <a:gd name="connsiteX4" fmla="*/ 195194 w 1030495"/>
                  <a:gd name="connsiteY4" fmla="*/ 641058 h 790963"/>
                  <a:gd name="connsiteX5" fmla="*/ 0 w 1030495"/>
                  <a:gd name="connsiteY5" fmla="*/ 445911 h 790963"/>
                  <a:gd name="connsiteX6" fmla="*/ 98462 w 1030495"/>
                  <a:gd name="connsiteY6" fmla="*/ 276429 h 790963"/>
                  <a:gd name="connsiteX7" fmla="*/ 98047 w 1030495"/>
                  <a:gd name="connsiteY7" fmla="*/ 262870 h 790963"/>
                  <a:gd name="connsiteX8" fmla="*/ 320642 w 1030495"/>
                  <a:gd name="connsiteY8" fmla="*/ 40330 h 790963"/>
                  <a:gd name="connsiteX9" fmla="*/ 418239 w 1030495"/>
                  <a:gd name="connsiteY9" fmla="*/ 62847 h 790963"/>
                  <a:gd name="connsiteX10" fmla="*/ 574374 w 1030495"/>
                  <a:gd name="connsiteY10" fmla="*/ 0 h 790963"/>
                  <a:gd name="connsiteX11" fmla="*/ 786866 w 1030495"/>
                  <a:gd name="connsiteY11" fmla="*/ 149940 h 790963"/>
                  <a:gd name="connsiteX12" fmla="*/ 790603 w 1030495"/>
                  <a:gd name="connsiteY12" fmla="*/ 149940 h 790963"/>
                  <a:gd name="connsiteX13" fmla="*/ 1030496 w 1030495"/>
                  <a:gd name="connsiteY13" fmla="*/ 389775 h 790963"/>
                  <a:gd name="connsiteX14" fmla="*/ 933660 w 1030495"/>
                  <a:gd name="connsiteY14" fmla="*/ 582223 h 790963"/>
                  <a:gd name="connsiteX15" fmla="*/ 935320 w 1030495"/>
                  <a:gd name="connsiteY15" fmla="*/ 605951 h 790963"/>
                  <a:gd name="connsiteX16" fmla="*/ 763202 w 1030495"/>
                  <a:gd name="connsiteY16" fmla="*/ 778027 h 790963"/>
                  <a:gd name="connsiteX17" fmla="*/ 679651 w 1030495"/>
                  <a:gd name="connsiteY17" fmla="*/ 756375 h 790963"/>
                  <a:gd name="connsiteX18" fmla="*/ 587313 w 1030495"/>
                  <a:gd name="connsiteY18" fmla="*/ 790963 h 790963"/>
                  <a:gd name="connsiteX19" fmla="*/ 476846 w 1030495"/>
                  <a:gd name="connsiteY19" fmla="*/ 689066 h 790963"/>
                  <a:gd name="connsiteX20" fmla="*/ 482554 w 1030495"/>
                  <a:gd name="connsiteY20" fmla="*/ 700896 h 790963"/>
                  <a:gd name="connsiteX21" fmla="*/ 587278 w 1030495"/>
                  <a:gd name="connsiteY21" fmla="*/ 766682 h 790963"/>
                  <a:gd name="connsiteX22" fmla="*/ 669411 w 1030495"/>
                  <a:gd name="connsiteY22" fmla="*/ 732682 h 790963"/>
                  <a:gd name="connsiteX23" fmla="*/ 676261 w 1030495"/>
                  <a:gd name="connsiteY23" fmla="*/ 725834 h 790963"/>
                  <a:gd name="connsiteX24" fmla="*/ 684426 w 1030495"/>
                  <a:gd name="connsiteY24" fmla="*/ 730987 h 790963"/>
                  <a:gd name="connsiteX25" fmla="*/ 763168 w 1030495"/>
                  <a:gd name="connsiteY25" fmla="*/ 753677 h 790963"/>
                  <a:gd name="connsiteX26" fmla="*/ 911068 w 1030495"/>
                  <a:gd name="connsiteY26" fmla="*/ 605813 h 790963"/>
                  <a:gd name="connsiteX27" fmla="*/ 908577 w 1030495"/>
                  <a:gd name="connsiteY27" fmla="*/ 578834 h 790963"/>
                  <a:gd name="connsiteX28" fmla="*/ 907159 w 1030495"/>
                  <a:gd name="connsiteY28" fmla="*/ 571155 h 790963"/>
                  <a:gd name="connsiteX29" fmla="*/ 913559 w 1030495"/>
                  <a:gd name="connsiteY29" fmla="*/ 566693 h 790963"/>
                  <a:gd name="connsiteX30" fmla="*/ 1006243 w 1030495"/>
                  <a:gd name="connsiteY30" fmla="*/ 389636 h 790963"/>
                  <a:gd name="connsiteX31" fmla="*/ 790568 w 1030495"/>
                  <a:gd name="connsiteY31" fmla="*/ 174013 h 790963"/>
                  <a:gd name="connsiteX32" fmla="*/ 778840 w 1030495"/>
                  <a:gd name="connsiteY32" fmla="*/ 174359 h 790963"/>
                  <a:gd name="connsiteX33" fmla="*/ 769395 w 1030495"/>
                  <a:gd name="connsiteY33" fmla="*/ 174878 h 790963"/>
                  <a:gd name="connsiteX34" fmla="*/ 766593 w 1030495"/>
                  <a:gd name="connsiteY34" fmla="*/ 165851 h 790963"/>
                  <a:gd name="connsiteX35" fmla="*/ 574304 w 1030495"/>
                  <a:gd name="connsiteY35" fmla="*/ 24143 h 790963"/>
                  <a:gd name="connsiteX36" fmla="*/ 429241 w 1030495"/>
                  <a:gd name="connsiteY36" fmla="*/ 85986 h 790963"/>
                  <a:gd name="connsiteX37" fmla="*/ 422840 w 1030495"/>
                  <a:gd name="connsiteY37" fmla="*/ 92627 h 790963"/>
                  <a:gd name="connsiteX38" fmla="*/ 414745 w 1030495"/>
                  <a:gd name="connsiteY38" fmla="*/ 88235 h 790963"/>
                  <a:gd name="connsiteX39" fmla="*/ 320573 w 1030495"/>
                  <a:gd name="connsiteY39" fmla="*/ 64507 h 790963"/>
                  <a:gd name="connsiteX40" fmla="*/ 122195 w 1030495"/>
                  <a:gd name="connsiteY40" fmla="*/ 262836 h 790963"/>
                  <a:gd name="connsiteX41" fmla="*/ 123130 w 1030495"/>
                  <a:gd name="connsiteY41" fmla="*/ 282102 h 790963"/>
                  <a:gd name="connsiteX42" fmla="*/ 123925 w 1030495"/>
                  <a:gd name="connsiteY42" fmla="*/ 290264 h 790963"/>
                  <a:gd name="connsiteX43" fmla="*/ 116660 w 1030495"/>
                  <a:gd name="connsiteY43" fmla="*/ 294034 h 790963"/>
                  <a:gd name="connsiteX44" fmla="*/ 24149 w 1030495"/>
                  <a:gd name="connsiteY44" fmla="*/ 445877 h 790963"/>
                  <a:gd name="connsiteX45" fmla="*/ 195125 w 1030495"/>
                  <a:gd name="connsiteY45" fmla="*/ 616812 h 790963"/>
                  <a:gd name="connsiteX46" fmla="*/ 212458 w 1030495"/>
                  <a:gd name="connsiteY46" fmla="*/ 615947 h 790963"/>
                  <a:gd name="connsiteX47" fmla="*/ 220865 w 1030495"/>
                  <a:gd name="connsiteY47" fmla="*/ 615082 h 790963"/>
                  <a:gd name="connsiteX48" fmla="*/ 224567 w 1030495"/>
                  <a:gd name="connsiteY48" fmla="*/ 622657 h 790963"/>
                  <a:gd name="connsiteX49" fmla="*/ 378937 w 1030495"/>
                  <a:gd name="connsiteY49" fmla="*/ 719124 h 790963"/>
                  <a:gd name="connsiteX50" fmla="*/ 465498 w 1030495"/>
                  <a:gd name="connsiteY50" fmla="*/ 695707 h 790963"/>
                  <a:gd name="connsiteX51" fmla="*/ 476811 w 1030495"/>
                  <a:gd name="connsiteY51" fmla="*/ 689066 h 79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30495" h="790963">
                    <a:moveTo>
                      <a:pt x="587278" y="790894"/>
                    </a:moveTo>
                    <a:cubicBezTo>
                      <a:pt x="537943" y="790894"/>
                      <a:pt x="491895" y="764434"/>
                      <a:pt x="466744" y="722582"/>
                    </a:cubicBezTo>
                    <a:cubicBezTo>
                      <a:pt x="439585" y="736210"/>
                      <a:pt x="409486" y="743370"/>
                      <a:pt x="378972" y="743370"/>
                    </a:cubicBezTo>
                    <a:cubicBezTo>
                      <a:pt x="306250" y="743370"/>
                      <a:pt x="240966" y="704251"/>
                      <a:pt x="206646" y="640712"/>
                    </a:cubicBezTo>
                    <a:cubicBezTo>
                      <a:pt x="202840" y="640954"/>
                      <a:pt x="199000" y="641058"/>
                      <a:pt x="195194" y="641058"/>
                    </a:cubicBezTo>
                    <a:cubicBezTo>
                      <a:pt x="87564" y="641058"/>
                      <a:pt x="0" y="553515"/>
                      <a:pt x="0" y="445911"/>
                    </a:cubicBezTo>
                    <a:cubicBezTo>
                      <a:pt x="0" y="375421"/>
                      <a:pt x="37537" y="311190"/>
                      <a:pt x="98462" y="276429"/>
                    </a:cubicBezTo>
                    <a:cubicBezTo>
                      <a:pt x="98185" y="271863"/>
                      <a:pt x="98047" y="267298"/>
                      <a:pt x="98047" y="262870"/>
                    </a:cubicBezTo>
                    <a:cubicBezTo>
                      <a:pt x="98047" y="140151"/>
                      <a:pt x="197893" y="40330"/>
                      <a:pt x="320642" y="40330"/>
                    </a:cubicBezTo>
                    <a:cubicBezTo>
                      <a:pt x="354478" y="40330"/>
                      <a:pt x="388002" y="48078"/>
                      <a:pt x="418239" y="62847"/>
                    </a:cubicBezTo>
                    <a:cubicBezTo>
                      <a:pt x="460447" y="22240"/>
                      <a:pt x="515525" y="0"/>
                      <a:pt x="574374" y="0"/>
                    </a:cubicBezTo>
                    <a:cubicBezTo>
                      <a:pt x="670760" y="0"/>
                      <a:pt x="755003" y="59872"/>
                      <a:pt x="786866" y="149940"/>
                    </a:cubicBezTo>
                    <a:cubicBezTo>
                      <a:pt x="788112" y="149940"/>
                      <a:pt x="789357" y="149940"/>
                      <a:pt x="790603" y="149940"/>
                    </a:cubicBezTo>
                    <a:cubicBezTo>
                      <a:pt x="922866" y="149940"/>
                      <a:pt x="1030496" y="257509"/>
                      <a:pt x="1030496" y="389775"/>
                    </a:cubicBezTo>
                    <a:cubicBezTo>
                      <a:pt x="1030496" y="465627"/>
                      <a:pt x="994446" y="537017"/>
                      <a:pt x="933660" y="582223"/>
                    </a:cubicBezTo>
                    <a:cubicBezTo>
                      <a:pt x="934767" y="590144"/>
                      <a:pt x="935320" y="598099"/>
                      <a:pt x="935320" y="605951"/>
                    </a:cubicBezTo>
                    <a:cubicBezTo>
                      <a:pt x="935320" y="700826"/>
                      <a:pt x="858101" y="778027"/>
                      <a:pt x="763202" y="778027"/>
                    </a:cubicBezTo>
                    <a:cubicBezTo>
                      <a:pt x="733829" y="778027"/>
                      <a:pt x="705149" y="770556"/>
                      <a:pt x="679651" y="756375"/>
                    </a:cubicBezTo>
                    <a:cubicBezTo>
                      <a:pt x="654084" y="778754"/>
                      <a:pt x="621633" y="790963"/>
                      <a:pt x="587313" y="790963"/>
                    </a:cubicBezTo>
                    <a:close/>
                    <a:moveTo>
                      <a:pt x="476846" y="689066"/>
                    </a:moveTo>
                    <a:lnTo>
                      <a:pt x="482554" y="700896"/>
                    </a:lnTo>
                    <a:cubicBezTo>
                      <a:pt x="501825" y="740845"/>
                      <a:pt x="542925" y="766682"/>
                      <a:pt x="587278" y="766682"/>
                    </a:cubicBezTo>
                    <a:cubicBezTo>
                      <a:pt x="618311" y="766682"/>
                      <a:pt x="647476" y="754611"/>
                      <a:pt x="669411" y="732682"/>
                    </a:cubicBezTo>
                    <a:lnTo>
                      <a:pt x="676261" y="725834"/>
                    </a:lnTo>
                    <a:lnTo>
                      <a:pt x="684426" y="730987"/>
                    </a:lnTo>
                    <a:cubicBezTo>
                      <a:pt x="708021" y="745826"/>
                      <a:pt x="735213" y="753677"/>
                      <a:pt x="763168" y="753677"/>
                    </a:cubicBezTo>
                    <a:cubicBezTo>
                      <a:pt x="844712" y="753677"/>
                      <a:pt x="911068" y="687337"/>
                      <a:pt x="911068" y="605813"/>
                    </a:cubicBezTo>
                    <a:cubicBezTo>
                      <a:pt x="911068" y="596854"/>
                      <a:pt x="910238" y="587792"/>
                      <a:pt x="908577" y="578834"/>
                    </a:cubicBezTo>
                    <a:lnTo>
                      <a:pt x="907159" y="571155"/>
                    </a:lnTo>
                    <a:lnTo>
                      <a:pt x="913559" y="566693"/>
                    </a:lnTo>
                    <a:cubicBezTo>
                      <a:pt x="971578" y="526329"/>
                      <a:pt x="1006243" y="460127"/>
                      <a:pt x="1006243" y="389636"/>
                    </a:cubicBezTo>
                    <a:cubicBezTo>
                      <a:pt x="1006243" y="270757"/>
                      <a:pt x="909511" y="174013"/>
                      <a:pt x="790568" y="174013"/>
                    </a:cubicBezTo>
                    <a:cubicBezTo>
                      <a:pt x="786832" y="174013"/>
                      <a:pt x="782888" y="174117"/>
                      <a:pt x="778840" y="174359"/>
                    </a:cubicBezTo>
                    <a:lnTo>
                      <a:pt x="769395" y="174878"/>
                    </a:lnTo>
                    <a:lnTo>
                      <a:pt x="766593" y="165851"/>
                    </a:lnTo>
                    <a:cubicBezTo>
                      <a:pt x="740403" y="81075"/>
                      <a:pt x="663114" y="24143"/>
                      <a:pt x="574304" y="24143"/>
                    </a:cubicBezTo>
                    <a:cubicBezTo>
                      <a:pt x="519088" y="24143"/>
                      <a:pt x="467574" y="46106"/>
                      <a:pt x="429241" y="85986"/>
                    </a:cubicBezTo>
                    <a:lnTo>
                      <a:pt x="422840" y="92627"/>
                    </a:lnTo>
                    <a:lnTo>
                      <a:pt x="414745" y="88235"/>
                    </a:lnTo>
                    <a:cubicBezTo>
                      <a:pt x="385995" y="72704"/>
                      <a:pt x="353439" y="64507"/>
                      <a:pt x="320573" y="64507"/>
                    </a:cubicBezTo>
                    <a:cubicBezTo>
                      <a:pt x="211178" y="64507"/>
                      <a:pt x="122195" y="153468"/>
                      <a:pt x="122195" y="262836"/>
                    </a:cubicBezTo>
                    <a:cubicBezTo>
                      <a:pt x="122195" y="269096"/>
                      <a:pt x="122507" y="275599"/>
                      <a:pt x="123130" y="282102"/>
                    </a:cubicBezTo>
                    <a:lnTo>
                      <a:pt x="123925" y="290264"/>
                    </a:lnTo>
                    <a:lnTo>
                      <a:pt x="116660" y="294034"/>
                    </a:lnTo>
                    <a:cubicBezTo>
                      <a:pt x="59610" y="323573"/>
                      <a:pt x="24149" y="381750"/>
                      <a:pt x="24149" y="445877"/>
                    </a:cubicBezTo>
                    <a:cubicBezTo>
                      <a:pt x="24149" y="540130"/>
                      <a:pt x="100849" y="616812"/>
                      <a:pt x="195125" y="616812"/>
                    </a:cubicBezTo>
                    <a:cubicBezTo>
                      <a:pt x="200903" y="616812"/>
                      <a:pt x="206715" y="616500"/>
                      <a:pt x="212458" y="615947"/>
                    </a:cubicBezTo>
                    <a:lnTo>
                      <a:pt x="220865" y="615082"/>
                    </a:lnTo>
                    <a:lnTo>
                      <a:pt x="224567" y="622657"/>
                    </a:lnTo>
                    <a:cubicBezTo>
                      <a:pt x="253628" y="682149"/>
                      <a:pt x="312788" y="719124"/>
                      <a:pt x="378937" y="719124"/>
                    </a:cubicBezTo>
                    <a:cubicBezTo>
                      <a:pt x="409382" y="719124"/>
                      <a:pt x="439308" y="711030"/>
                      <a:pt x="465498" y="695707"/>
                    </a:cubicBezTo>
                    <a:lnTo>
                      <a:pt x="476811" y="68906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244809EB-739A-A5F8-E56C-7EB038C1CC0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28886" y="1675619"/>
                <a:ext cx="324482" cy="374694"/>
              </a:xfrm>
              <a:custGeom>
                <a:avLst/>
                <a:gdLst>
                  <a:gd name="connsiteX0" fmla="*/ 233839 w 324482"/>
                  <a:gd name="connsiteY0" fmla="*/ 199712 h 374694"/>
                  <a:gd name="connsiteX1" fmla="*/ 221522 w 324482"/>
                  <a:gd name="connsiteY1" fmla="*/ 199712 h 374694"/>
                  <a:gd name="connsiteX2" fmla="*/ 148697 w 324482"/>
                  <a:gd name="connsiteY2" fmla="*/ 293377 h 374694"/>
                  <a:gd name="connsiteX3" fmla="*/ 131087 w 324482"/>
                  <a:gd name="connsiteY3" fmla="*/ 298254 h 374694"/>
                  <a:gd name="connsiteX4" fmla="*/ 129772 w 324482"/>
                  <a:gd name="connsiteY4" fmla="*/ 290749 h 374694"/>
                  <a:gd name="connsiteX5" fmla="*/ 223425 w 324482"/>
                  <a:gd name="connsiteY5" fmla="*/ 78066 h 374694"/>
                  <a:gd name="connsiteX6" fmla="*/ 226850 w 324482"/>
                  <a:gd name="connsiteY6" fmla="*/ 76613 h 374694"/>
                  <a:gd name="connsiteX7" fmla="*/ 229964 w 324482"/>
                  <a:gd name="connsiteY7" fmla="*/ 78654 h 374694"/>
                  <a:gd name="connsiteX8" fmla="*/ 283935 w 324482"/>
                  <a:gd name="connsiteY8" fmla="*/ 93077 h 374694"/>
                  <a:gd name="connsiteX9" fmla="*/ 283935 w 324482"/>
                  <a:gd name="connsiteY9" fmla="*/ 93077 h 374694"/>
                  <a:gd name="connsiteX10" fmla="*/ 324482 w 324482"/>
                  <a:gd name="connsiteY10" fmla="*/ 88304 h 374694"/>
                  <a:gd name="connsiteX11" fmla="*/ 321576 w 324482"/>
                  <a:gd name="connsiteY11" fmla="*/ 76544 h 374694"/>
                  <a:gd name="connsiteX12" fmla="*/ 230795 w 324482"/>
                  <a:gd name="connsiteY12" fmla="*/ 64334 h 374694"/>
                  <a:gd name="connsiteX13" fmla="*/ 203878 w 324482"/>
                  <a:gd name="connsiteY13" fmla="*/ 830 h 374694"/>
                  <a:gd name="connsiteX14" fmla="*/ 191700 w 324482"/>
                  <a:gd name="connsiteY14" fmla="*/ 0 h 374694"/>
                  <a:gd name="connsiteX15" fmla="*/ 211420 w 324482"/>
                  <a:gd name="connsiteY15" fmla="*/ 61463 h 374694"/>
                  <a:gd name="connsiteX16" fmla="*/ 216368 w 324482"/>
                  <a:gd name="connsiteY16" fmla="*/ 67931 h 374694"/>
                  <a:gd name="connsiteX17" fmla="*/ 209172 w 324482"/>
                  <a:gd name="connsiteY17" fmla="*/ 71771 h 374694"/>
                  <a:gd name="connsiteX18" fmla="*/ 118252 w 324482"/>
                  <a:gd name="connsiteY18" fmla="*/ 295349 h 374694"/>
                  <a:gd name="connsiteX19" fmla="*/ 119393 w 324482"/>
                  <a:gd name="connsiteY19" fmla="*/ 301505 h 374694"/>
                  <a:gd name="connsiteX20" fmla="*/ 113373 w 324482"/>
                  <a:gd name="connsiteY20" fmla="*/ 303235 h 374694"/>
                  <a:gd name="connsiteX21" fmla="*/ 0 w 324482"/>
                  <a:gd name="connsiteY21" fmla="*/ 370855 h 374694"/>
                  <a:gd name="connsiteX22" fmla="*/ 11556 w 324482"/>
                  <a:gd name="connsiteY22" fmla="*/ 374694 h 374694"/>
                  <a:gd name="connsiteX23" fmla="*/ 141397 w 324482"/>
                  <a:gd name="connsiteY23" fmla="*/ 307973 h 374694"/>
                  <a:gd name="connsiteX24" fmla="*/ 151949 w 324482"/>
                  <a:gd name="connsiteY24" fmla="*/ 305033 h 374694"/>
                  <a:gd name="connsiteX25" fmla="*/ 233839 w 324482"/>
                  <a:gd name="connsiteY25" fmla="*/ 199712 h 37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4482" h="374694">
                    <a:moveTo>
                      <a:pt x="233839" y="199712"/>
                    </a:moveTo>
                    <a:lnTo>
                      <a:pt x="221522" y="199712"/>
                    </a:lnTo>
                    <a:cubicBezTo>
                      <a:pt x="219516" y="219635"/>
                      <a:pt x="208479" y="276775"/>
                      <a:pt x="148697" y="293377"/>
                    </a:cubicBezTo>
                    <a:lnTo>
                      <a:pt x="131087" y="298254"/>
                    </a:lnTo>
                    <a:lnTo>
                      <a:pt x="129772" y="290749"/>
                    </a:lnTo>
                    <a:cubicBezTo>
                      <a:pt x="103617" y="141500"/>
                      <a:pt x="194849" y="90241"/>
                      <a:pt x="223425" y="78066"/>
                    </a:cubicBezTo>
                    <a:lnTo>
                      <a:pt x="226850" y="76613"/>
                    </a:lnTo>
                    <a:lnTo>
                      <a:pt x="229964" y="78654"/>
                    </a:lnTo>
                    <a:cubicBezTo>
                      <a:pt x="244425" y="88235"/>
                      <a:pt x="262589" y="93077"/>
                      <a:pt x="283935" y="93077"/>
                    </a:cubicBezTo>
                    <a:lnTo>
                      <a:pt x="283935" y="93077"/>
                    </a:lnTo>
                    <a:cubicBezTo>
                      <a:pt x="296320" y="93077"/>
                      <a:pt x="309917" y="91486"/>
                      <a:pt x="324482" y="88304"/>
                    </a:cubicBezTo>
                    <a:lnTo>
                      <a:pt x="321576" y="76544"/>
                    </a:lnTo>
                    <a:cubicBezTo>
                      <a:pt x="281444" y="85260"/>
                      <a:pt x="250930" y="81178"/>
                      <a:pt x="230795" y="64334"/>
                    </a:cubicBezTo>
                    <a:cubicBezTo>
                      <a:pt x="208134" y="45345"/>
                      <a:pt x="204363" y="14492"/>
                      <a:pt x="203878" y="830"/>
                    </a:cubicBezTo>
                    <a:lnTo>
                      <a:pt x="191700" y="0"/>
                    </a:lnTo>
                    <a:cubicBezTo>
                      <a:pt x="191977" y="12521"/>
                      <a:pt x="194641" y="39534"/>
                      <a:pt x="211420" y="61463"/>
                    </a:cubicBezTo>
                    <a:lnTo>
                      <a:pt x="216368" y="67931"/>
                    </a:lnTo>
                    <a:lnTo>
                      <a:pt x="209172" y="71771"/>
                    </a:lnTo>
                    <a:cubicBezTo>
                      <a:pt x="100815" y="129394"/>
                      <a:pt x="109498" y="247306"/>
                      <a:pt x="118252" y="295349"/>
                    </a:cubicBezTo>
                    <a:lnTo>
                      <a:pt x="119393" y="301505"/>
                    </a:lnTo>
                    <a:lnTo>
                      <a:pt x="113373" y="303235"/>
                    </a:lnTo>
                    <a:cubicBezTo>
                      <a:pt x="59333" y="318661"/>
                      <a:pt x="16295" y="333603"/>
                      <a:pt x="0" y="370855"/>
                    </a:cubicBezTo>
                    <a:lnTo>
                      <a:pt x="11556" y="374694"/>
                    </a:lnTo>
                    <a:cubicBezTo>
                      <a:pt x="27747" y="339414"/>
                      <a:pt x="73726" y="326686"/>
                      <a:pt x="141397" y="307973"/>
                    </a:cubicBezTo>
                    <a:lnTo>
                      <a:pt x="151949" y="305033"/>
                    </a:lnTo>
                    <a:cubicBezTo>
                      <a:pt x="212493" y="288224"/>
                      <a:pt x="231521" y="232329"/>
                      <a:pt x="233839" y="199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D515B570-8E0D-EA78-43E9-90C9E216042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0802" y="1808576"/>
                <a:ext cx="213080" cy="112861"/>
              </a:xfrm>
              <a:custGeom>
                <a:avLst/>
                <a:gdLst>
                  <a:gd name="connsiteX0" fmla="*/ 48124 w 213080"/>
                  <a:gd name="connsiteY0" fmla="*/ 39776 h 112861"/>
                  <a:gd name="connsiteX1" fmla="*/ 43177 w 213080"/>
                  <a:gd name="connsiteY1" fmla="*/ 40537 h 112861"/>
                  <a:gd name="connsiteX2" fmla="*/ 40928 w 213080"/>
                  <a:gd name="connsiteY2" fmla="*/ 36076 h 112861"/>
                  <a:gd name="connsiteX3" fmla="*/ 4463 w 213080"/>
                  <a:gd name="connsiteY3" fmla="*/ 0 h 112861"/>
                  <a:gd name="connsiteX4" fmla="*/ 0 w 213080"/>
                  <a:gd name="connsiteY4" fmla="*/ 11380 h 112861"/>
                  <a:gd name="connsiteX5" fmla="*/ 32694 w 213080"/>
                  <a:gd name="connsiteY5" fmla="*/ 47178 h 112861"/>
                  <a:gd name="connsiteX6" fmla="*/ 28058 w 213080"/>
                  <a:gd name="connsiteY6" fmla="*/ 107569 h 112861"/>
                  <a:gd name="connsiteX7" fmla="*/ 38956 w 213080"/>
                  <a:gd name="connsiteY7" fmla="*/ 112861 h 112861"/>
                  <a:gd name="connsiteX8" fmla="*/ 48158 w 213080"/>
                  <a:gd name="connsiteY8" fmla="*/ 58904 h 112861"/>
                  <a:gd name="connsiteX9" fmla="*/ 47189 w 213080"/>
                  <a:gd name="connsiteY9" fmla="*/ 52021 h 112861"/>
                  <a:gd name="connsiteX10" fmla="*/ 54075 w 213080"/>
                  <a:gd name="connsiteY10" fmla="*/ 51087 h 112861"/>
                  <a:gd name="connsiteX11" fmla="*/ 201594 w 213080"/>
                  <a:gd name="connsiteY11" fmla="*/ 112135 h 112861"/>
                  <a:gd name="connsiteX12" fmla="*/ 213081 w 213080"/>
                  <a:gd name="connsiteY12" fmla="*/ 108157 h 112861"/>
                  <a:gd name="connsiteX13" fmla="*/ 48158 w 213080"/>
                  <a:gd name="connsiteY13" fmla="*/ 39707 h 11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3080" h="112861">
                    <a:moveTo>
                      <a:pt x="48124" y="39776"/>
                    </a:moveTo>
                    <a:lnTo>
                      <a:pt x="43177" y="40537"/>
                    </a:lnTo>
                    <a:lnTo>
                      <a:pt x="40928" y="36076"/>
                    </a:lnTo>
                    <a:cubicBezTo>
                      <a:pt x="30825" y="16222"/>
                      <a:pt x="13666" y="4946"/>
                      <a:pt x="4463" y="0"/>
                    </a:cubicBezTo>
                    <a:lnTo>
                      <a:pt x="0" y="11380"/>
                    </a:lnTo>
                    <a:cubicBezTo>
                      <a:pt x="8926" y="16395"/>
                      <a:pt x="25221" y="27809"/>
                      <a:pt x="32694" y="47178"/>
                    </a:cubicBezTo>
                    <a:cubicBezTo>
                      <a:pt x="39405" y="64576"/>
                      <a:pt x="37814" y="84845"/>
                      <a:pt x="28058" y="107569"/>
                    </a:cubicBezTo>
                    <a:lnTo>
                      <a:pt x="38956" y="112861"/>
                    </a:lnTo>
                    <a:cubicBezTo>
                      <a:pt x="47363" y="93492"/>
                      <a:pt x="50476" y="75402"/>
                      <a:pt x="48158" y="58904"/>
                    </a:cubicBezTo>
                    <a:lnTo>
                      <a:pt x="47189" y="52021"/>
                    </a:lnTo>
                    <a:lnTo>
                      <a:pt x="54075" y="51087"/>
                    </a:lnTo>
                    <a:cubicBezTo>
                      <a:pt x="155062" y="37424"/>
                      <a:pt x="191942" y="92835"/>
                      <a:pt x="201594" y="112135"/>
                    </a:cubicBezTo>
                    <a:lnTo>
                      <a:pt x="213081" y="108157"/>
                    </a:lnTo>
                    <a:cubicBezTo>
                      <a:pt x="202806" y="87059"/>
                      <a:pt x="161635" y="22586"/>
                      <a:pt x="48158" y="397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FD85080-EB1E-25E3-A915-0CA60798C4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22162" y="1627619"/>
                <a:ext cx="169627" cy="102718"/>
              </a:xfrm>
              <a:custGeom>
                <a:avLst/>
                <a:gdLst>
                  <a:gd name="connsiteX0" fmla="*/ 39371 w 169627"/>
                  <a:gd name="connsiteY0" fmla="*/ 12097 h 102718"/>
                  <a:gd name="connsiteX1" fmla="*/ 92408 w 169627"/>
                  <a:gd name="connsiteY1" fmla="*/ 23719 h 102718"/>
                  <a:gd name="connsiteX2" fmla="*/ 158176 w 169627"/>
                  <a:gd name="connsiteY2" fmla="*/ 102718 h 102718"/>
                  <a:gd name="connsiteX3" fmla="*/ 169627 w 169627"/>
                  <a:gd name="connsiteY3" fmla="*/ 98775 h 102718"/>
                  <a:gd name="connsiteX4" fmla="*/ 97632 w 169627"/>
                  <a:gd name="connsiteY4" fmla="*/ 12824 h 102718"/>
                  <a:gd name="connsiteX5" fmla="*/ 0 w 169627"/>
                  <a:gd name="connsiteY5" fmla="*/ 5076 h 102718"/>
                  <a:gd name="connsiteX6" fmla="*/ 4083 w 169627"/>
                  <a:gd name="connsiteY6" fmla="*/ 16525 h 102718"/>
                  <a:gd name="connsiteX7" fmla="*/ 39336 w 169627"/>
                  <a:gd name="connsiteY7" fmla="*/ 12132 h 10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27" h="102718">
                    <a:moveTo>
                      <a:pt x="39371" y="12097"/>
                    </a:moveTo>
                    <a:cubicBezTo>
                      <a:pt x="55217" y="12097"/>
                      <a:pt x="73898" y="14795"/>
                      <a:pt x="92408" y="23719"/>
                    </a:cubicBezTo>
                    <a:cubicBezTo>
                      <a:pt x="121573" y="37762"/>
                      <a:pt x="143680" y="64325"/>
                      <a:pt x="158176" y="102718"/>
                    </a:cubicBezTo>
                    <a:lnTo>
                      <a:pt x="169627" y="98775"/>
                    </a:lnTo>
                    <a:cubicBezTo>
                      <a:pt x="153990" y="57200"/>
                      <a:pt x="129807" y="28285"/>
                      <a:pt x="97632" y="12824"/>
                    </a:cubicBezTo>
                    <a:cubicBezTo>
                      <a:pt x="56842" y="-6823"/>
                      <a:pt x="15742" y="856"/>
                      <a:pt x="0" y="5076"/>
                    </a:cubicBezTo>
                    <a:lnTo>
                      <a:pt x="4083" y="16525"/>
                    </a:lnTo>
                    <a:cubicBezTo>
                      <a:pt x="11348" y="14657"/>
                      <a:pt x="24010" y="12132"/>
                      <a:pt x="39336" y="12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CD955FA4-1239-F620-6F89-2CA113C388F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05446" y="1872640"/>
                <a:ext cx="181874" cy="149621"/>
              </a:xfrm>
              <a:custGeom>
                <a:avLst/>
                <a:gdLst>
                  <a:gd name="connsiteX0" fmla="*/ 179038 w 181874"/>
                  <a:gd name="connsiteY0" fmla="*/ 14589 h 149621"/>
                  <a:gd name="connsiteX1" fmla="*/ 181874 w 181874"/>
                  <a:gd name="connsiteY1" fmla="*/ 2726 h 149621"/>
                  <a:gd name="connsiteX2" fmla="*/ 56185 w 181874"/>
                  <a:gd name="connsiteY2" fmla="*/ 27802 h 149621"/>
                  <a:gd name="connsiteX3" fmla="*/ 0 w 181874"/>
                  <a:gd name="connsiteY3" fmla="*/ 149034 h 149621"/>
                  <a:gd name="connsiteX4" fmla="*/ 12109 w 181874"/>
                  <a:gd name="connsiteY4" fmla="*/ 149622 h 149621"/>
                  <a:gd name="connsiteX5" fmla="*/ 63312 w 181874"/>
                  <a:gd name="connsiteY5" fmla="*/ 37590 h 149621"/>
                  <a:gd name="connsiteX6" fmla="*/ 179072 w 181874"/>
                  <a:gd name="connsiteY6" fmla="*/ 14589 h 14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874" h="149621">
                    <a:moveTo>
                      <a:pt x="179038" y="14589"/>
                    </a:moveTo>
                    <a:lnTo>
                      <a:pt x="181874" y="2726"/>
                    </a:lnTo>
                    <a:cubicBezTo>
                      <a:pt x="161878" y="-664"/>
                      <a:pt x="102337" y="-6890"/>
                      <a:pt x="56185" y="27802"/>
                    </a:cubicBezTo>
                    <a:cubicBezTo>
                      <a:pt x="22868" y="52844"/>
                      <a:pt x="3978" y="93589"/>
                      <a:pt x="0" y="149034"/>
                    </a:cubicBezTo>
                    <a:lnTo>
                      <a:pt x="12109" y="149622"/>
                    </a:lnTo>
                    <a:cubicBezTo>
                      <a:pt x="15845" y="98085"/>
                      <a:pt x="33040" y="60419"/>
                      <a:pt x="63312" y="37590"/>
                    </a:cubicBezTo>
                    <a:cubicBezTo>
                      <a:pt x="104620" y="6426"/>
                      <a:pt x="159975" y="11580"/>
                      <a:pt x="179072" y="145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9C6FC67-B653-9F72-1290-39E14E4E268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78511" y="1615470"/>
                <a:ext cx="303204" cy="314130"/>
              </a:xfrm>
              <a:custGeom>
                <a:avLst/>
                <a:gdLst>
                  <a:gd name="connsiteX0" fmla="*/ 227127 w 303204"/>
                  <a:gd name="connsiteY0" fmla="*/ 66202 h 314130"/>
                  <a:gd name="connsiteX1" fmla="*/ 227404 w 303204"/>
                  <a:gd name="connsiteY1" fmla="*/ 59319 h 314130"/>
                  <a:gd name="connsiteX2" fmla="*/ 235361 w 303204"/>
                  <a:gd name="connsiteY2" fmla="*/ 59630 h 314130"/>
                  <a:gd name="connsiteX3" fmla="*/ 237541 w 303204"/>
                  <a:gd name="connsiteY3" fmla="*/ 59699 h 314130"/>
                  <a:gd name="connsiteX4" fmla="*/ 303205 w 303204"/>
                  <a:gd name="connsiteY4" fmla="*/ 37390 h 314130"/>
                  <a:gd name="connsiteX5" fmla="*/ 296355 w 303204"/>
                  <a:gd name="connsiteY5" fmla="*/ 27428 h 314130"/>
                  <a:gd name="connsiteX6" fmla="*/ 218270 w 303204"/>
                  <a:gd name="connsiteY6" fmla="*/ 44861 h 314130"/>
                  <a:gd name="connsiteX7" fmla="*/ 167136 w 303204"/>
                  <a:gd name="connsiteY7" fmla="*/ 0 h 314130"/>
                  <a:gd name="connsiteX8" fmla="*/ 155927 w 303204"/>
                  <a:gd name="connsiteY8" fmla="*/ 4704 h 314130"/>
                  <a:gd name="connsiteX9" fmla="*/ 210521 w 303204"/>
                  <a:gd name="connsiteY9" fmla="*/ 55064 h 314130"/>
                  <a:gd name="connsiteX10" fmla="*/ 215260 w 303204"/>
                  <a:gd name="connsiteY10" fmla="*/ 56759 h 314130"/>
                  <a:gd name="connsiteX11" fmla="*/ 215122 w 303204"/>
                  <a:gd name="connsiteY11" fmla="*/ 61775 h 314130"/>
                  <a:gd name="connsiteX12" fmla="*/ 196647 w 303204"/>
                  <a:gd name="connsiteY12" fmla="*/ 149075 h 314130"/>
                  <a:gd name="connsiteX13" fmla="*/ 56358 w 303204"/>
                  <a:gd name="connsiteY13" fmla="*/ 246372 h 314130"/>
                  <a:gd name="connsiteX14" fmla="*/ 52345 w 303204"/>
                  <a:gd name="connsiteY14" fmla="*/ 246649 h 314130"/>
                  <a:gd name="connsiteX15" fmla="*/ 49335 w 303204"/>
                  <a:gd name="connsiteY15" fmla="*/ 242152 h 314130"/>
                  <a:gd name="connsiteX16" fmla="*/ 1764 w 303204"/>
                  <a:gd name="connsiteY16" fmla="*/ 209985 h 314130"/>
                  <a:gd name="connsiteX17" fmla="*/ 0 w 303204"/>
                  <a:gd name="connsiteY17" fmla="*/ 222091 h 314130"/>
                  <a:gd name="connsiteX18" fmla="*/ 39579 w 303204"/>
                  <a:gd name="connsiteY18" fmla="*/ 249381 h 314130"/>
                  <a:gd name="connsiteX19" fmla="*/ 50027 w 303204"/>
                  <a:gd name="connsiteY19" fmla="*/ 311674 h 314130"/>
                  <a:gd name="connsiteX20" fmla="*/ 61893 w 303204"/>
                  <a:gd name="connsiteY20" fmla="*/ 314130 h 314130"/>
                  <a:gd name="connsiteX21" fmla="*/ 60579 w 303204"/>
                  <a:gd name="connsiteY21" fmla="*/ 266329 h 314130"/>
                  <a:gd name="connsiteX22" fmla="*/ 58468 w 303204"/>
                  <a:gd name="connsiteY22" fmla="*/ 258512 h 314130"/>
                  <a:gd name="connsiteX23" fmla="*/ 66495 w 303204"/>
                  <a:gd name="connsiteY23" fmla="*/ 257613 h 314130"/>
                  <a:gd name="connsiteX24" fmla="*/ 174575 w 303204"/>
                  <a:gd name="connsiteY24" fmla="*/ 206042 h 314130"/>
                  <a:gd name="connsiteX25" fmla="*/ 227127 w 303204"/>
                  <a:gd name="connsiteY25" fmla="*/ 66133 h 31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3204" h="314130">
                    <a:moveTo>
                      <a:pt x="227127" y="66202"/>
                    </a:moveTo>
                    <a:lnTo>
                      <a:pt x="227404" y="59319"/>
                    </a:lnTo>
                    <a:lnTo>
                      <a:pt x="235361" y="59630"/>
                    </a:lnTo>
                    <a:cubicBezTo>
                      <a:pt x="236088" y="59630"/>
                      <a:pt x="236814" y="59699"/>
                      <a:pt x="237541" y="59699"/>
                    </a:cubicBezTo>
                    <a:cubicBezTo>
                      <a:pt x="258022" y="59699"/>
                      <a:pt x="280060" y="52194"/>
                      <a:pt x="303205" y="37390"/>
                    </a:cubicBezTo>
                    <a:lnTo>
                      <a:pt x="296355" y="27428"/>
                    </a:lnTo>
                    <a:cubicBezTo>
                      <a:pt x="267640" y="45726"/>
                      <a:pt x="241381" y="51606"/>
                      <a:pt x="218270" y="44861"/>
                    </a:cubicBezTo>
                    <a:cubicBezTo>
                      <a:pt x="190005" y="36629"/>
                      <a:pt x="173537" y="11725"/>
                      <a:pt x="167136" y="0"/>
                    </a:cubicBezTo>
                    <a:lnTo>
                      <a:pt x="155927" y="4704"/>
                    </a:lnTo>
                    <a:cubicBezTo>
                      <a:pt x="162501" y="17052"/>
                      <a:pt x="179937" y="44204"/>
                      <a:pt x="210521" y="55064"/>
                    </a:cubicBezTo>
                    <a:lnTo>
                      <a:pt x="215260" y="56759"/>
                    </a:lnTo>
                    <a:lnTo>
                      <a:pt x="215122" y="61775"/>
                    </a:lnTo>
                    <a:cubicBezTo>
                      <a:pt x="214707" y="75921"/>
                      <a:pt x="212112" y="112723"/>
                      <a:pt x="196647" y="149075"/>
                    </a:cubicBezTo>
                    <a:cubicBezTo>
                      <a:pt x="171253" y="208809"/>
                      <a:pt x="124029" y="241530"/>
                      <a:pt x="56358" y="246372"/>
                    </a:cubicBezTo>
                    <a:lnTo>
                      <a:pt x="52345" y="246649"/>
                    </a:lnTo>
                    <a:lnTo>
                      <a:pt x="49335" y="242152"/>
                    </a:lnTo>
                    <a:cubicBezTo>
                      <a:pt x="34666" y="221226"/>
                      <a:pt x="12766" y="212960"/>
                      <a:pt x="1764" y="209985"/>
                    </a:cubicBezTo>
                    <a:lnTo>
                      <a:pt x="0" y="222091"/>
                    </a:lnTo>
                    <a:cubicBezTo>
                      <a:pt x="9687" y="224927"/>
                      <a:pt x="27712" y="232260"/>
                      <a:pt x="39579" y="249381"/>
                    </a:cubicBezTo>
                    <a:cubicBezTo>
                      <a:pt x="50615" y="265292"/>
                      <a:pt x="54109" y="286252"/>
                      <a:pt x="50027" y="311674"/>
                    </a:cubicBezTo>
                    <a:lnTo>
                      <a:pt x="61893" y="314130"/>
                    </a:lnTo>
                    <a:cubicBezTo>
                      <a:pt x="64799" y="296386"/>
                      <a:pt x="64384" y="280338"/>
                      <a:pt x="60579" y="266329"/>
                    </a:cubicBezTo>
                    <a:lnTo>
                      <a:pt x="58468" y="258512"/>
                    </a:lnTo>
                    <a:lnTo>
                      <a:pt x="66495" y="257613"/>
                    </a:lnTo>
                    <a:cubicBezTo>
                      <a:pt x="111159" y="252667"/>
                      <a:pt x="147520" y="235304"/>
                      <a:pt x="174575" y="206042"/>
                    </a:cubicBezTo>
                    <a:cubicBezTo>
                      <a:pt x="218651" y="158379"/>
                      <a:pt x="225985" y="92316"/>
                      <a:pt x="227127" y="66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CE89302B-1EA9-602B-1E6F-D446D18C77F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88135" y="1996502"/>
                <a:ext cx="322406" cy="133917"/>
              </a:xfrm>
              <a:custGeom>
                <a:avLst/>
                <a:gdLst>
                  <a:gd name="connsiteX0" fmla="*/ 266913 w 322406"/>
                  <a:gd name="connsiteY0" fmla="*/ 31225 h 133917"/>
                  <a:gd name="connsiteX1" fmla="*/ 263384 w 322406"/>
                  <a:gd name="connsiteY1" fmla="*/ 33265 h 133917"/>
                  <a:gd name="connsiteX2" fmla="*/ 259890 w 322406"/>
                  <a:gd name="connsiteY2" fmla="*/ 31190 h 133917"/>
                  <a:gd name="connsiteX3" fmla="*/ 115726 w 322406"/>
                  <a:gd name="connsiteY3" fmla="*/ 7290 h 133917"/>
                  <a:gd name="connsiteX4" fmla="*/ 0 w 322406"/>
                  <a:gd name="connsiteY4" fmla="*/ 129870 h 133917"/>
                  <a:gd name="connsiteX5" fmla="*/ 11486 w 322406"/>
                  <a:gd name="connsiteY5" fmla="*/ 133917 h 133917"/>
                  <a:gd name="connsiteX6" fmla="*/ 119670 w 322406"/>
                  <a:gd name="connsiteY6" fmla="*/ 18738 h 133917"/>
                  <a:gd name="connsiteX7" fmla="*/ 246882 w 322406"/>
                  <a:gd name="connsiteY7" fmla="*/ 37727 h 133917"/>
                  <a:gd name="connsiteX8" fmla="*/ 253524 w 322406"/>
                  <a:gd name="connsiteY8" fmla="*/ 41428 h 133917"/>
                  <a:gd name="connsiteX9" fmla="*/ 249200 w 322406"/>
                  <a:gd name="connsiteY9" fmla="*/ 47689 h 133917"/>
                  <a:gd name="connsiteX10" fmla="*/ 236226 w 322406"/>
                  <a:gd name="connsiteY10" fmla="*/ 87949 h 133917"/>
                  <a:gd name="connsiteX11" fmla="*/ 248335 w 322406"/>
                  <a:gd name="connsiteY11" fmla="*/ 88434 h 133917"/>
                  <a:gd name="connsiteX12" fmla="*/ 269854 w 322406"/>
                  <a:gd name="connsiteY12" fmla="*/ 43642 h 133917"/>
                  <a:gd name="connsiteX13" fmla="*/ 318704 w 322406"/>
                  <a:gd name="connsiteY13" fmla="*/ 36517 h 133917"/>
                  <a:gd name="connsiteX14" fmla="*/ 322406 w 322406"/>
                  <a:gd name="connsiteY14" fmla="*/ 24930 h 133917"/>
                  <a:gd name="connsiteX15" fmla="*/ 266879 w 322406"/>
                  <a:gd name="connsiteY15" fmla="*/ 31225 h 133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2406" h="133917">
                    <a:moveTo>
                      <a:pt x="266913" y="31225"/>
                    </a:moveTo>
                    <a:lnTo>
                      <a:pt x="263384" y="33265"/>
                    </a:lnTo>
                    <a:lnTo>
                      <a:pt x="259890" y="31190"/>
                    </a:lnTo>
                    <a:cubicBezTo>
                      <a:pt x="207926" y="406"/>
                      <a:pt x="159422" y="-7653"/>
                      <a:pt x="115726" y="7290"/>
                    </a:cubicBezTo>
                    <a:cubicBezTo>
                      <a:pt x="45391" y="31328"/>
                      <a:pt x="9445" y="107007"/>
                      <a:pt x="0" y="129870"/>
                    </a:cubicBezTo>
                    <a:lnTo>
                      <a:pt x="11486" y="133917"/>
                    </a:lnTo>
                    <a:cubicBezTo>
                      <a:pt x="20723" y="112057"/>
                      <a:pt x="55251" y="40736"/>
                      <a:pt x="119670" y="18738"/>
                    </a:cubicBezTo>
                    <a:cubicBezTo>
                      <a:pt x="157899" y="5664"/>
                      <a:pt x="200695" y="12063"/>
                      <a:pt x="246882" y="37727"/>
                    </a:cubicBezTo>
                    <a:lnTo>
                      <a:pt x="253524" y="41428"/>
                    </a:lnTo>
                    <a:lnTo>
                      <a:pt x="249200" y="47689"/>
                    </a:lnTo>
                    <a:cubicBezTo>
                      <a:pt x="242073" y="58065"/>
                      <a:pt x="237714" y="71554"/>
                      <a:pt x="236226" y="87949"/>
                    </a:cubicBezTo>
                    <a:lnTo>
                      <a:pt x="248335" y="88434"/>
                    </a:lnTo>
                    <a:cubicBezTo>
                      <a:pt x="250376" y="67335"/>
                      <a:pt x="257572" y="52289"/>
                      <a:pt x="269854" y="43642"/>
                    </a:cubicBezTo>
                    <a:cubicBezTo>
                      <a:pt x="286287" y="32089"/>
                      <a:pt x="307910" y="34338"/>
                      <a:pt x="318704" y="36517"/>
                    </a:cubicBezTo>
                    <a:lnTo>
                      <a:pt x="322406" y="24930"/>
                    </a:lnTo>
                    <a:cubicBezTo>
                      <a:pt x="310920" y="22508"/>
                      <a:pt x="286876" y="19603"/>
                      <a:pt x="266879" y="31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3E9E810E-8BF0-BED8-297B-BCBD677B1D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85729" y="1541278"/>
                <a:ext cx="170942" cy="47420"/>
              </a:xfrm>
              <a:custGeom>
                <a:avLst/>
                <a:gdLst>
                  <a:gd name="connsiteX0" fmla="*/ 161947 w 170942"/>
                  <a:gd name="connsiteY0" fmla="*/ 0 h 47420"/>
                  <a:gd name="connsiteX1" fmla="*/ 57292 w 170942"/>
                  <a:gd name="connsiteY1" fmla="*/ 32202 h 47420"/>
                  <a:gd name="connsiteX2" fmla="*/ 7715 w 170942"/>
                  <a:gd name="connsiteY2" fmla="*/ 9408 h 47420"/>
                  <a:gd name="connsiteX3" fmla="*/ 0 w 170942"/>
                  <a:gd name="connsiteY3" fmla="*/ 18608 h 47420"/>
                  <a:gd name="connsiteX4" fmla="*/ 84693 w 170942"/>
                  <a:gd name="connsiteY4" fmla="*/ 47420 h 47420"/>
                  <a:gd name="connsiteX5" fmla="*/ 170942 w 170942"/>
                  <a:gd name="connsiteY5" fmla="*/ 8128 h 47420"/>
                  <a:gd name="connsiteX6" fmla="*/ 161947 w 170942"/>
                  <a:gd name="connsiteY6" fmla="*/ 0 h 47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942" h="47420">
                    <a:moveTo>
                      <a:pt x="161947" y="0"/>
                    </a:moveTo>
                    <a:cubicBezTo>
                      <a:pt x="124409" y="38047"/>
                      <a:pt x="84589" y="38704"/>
                      <a:pt x="57292" y="32202"/>
                    </a:cubicBezTo>
                    <a:cubicBezTo>
                      <a:pt x="34355" y="26737"/>
                      <a:pt x="16399" y="15565"/>
                      <a:pt x="7715" y="9408"/>
                    </a:cubicBezTo>
                    <a:lnTo>
                      <a:pt x="0" y="18608"/>
                    </a:lnTo>
                    <a:cubicBezTo>
                      <a:pt x="12662" y="27463"/>
                      <a:pt x="45564" y="47420"/>
                      <a:pt x="84693" y="47420"/>
                    </a:cubicBezTo>
                    <a:cubicBezTo>
                      <a:pt x="116487" y="47420"/>
                      <a:pt x="145479" y="34208"/>
                      <a:pt x="170942" y="8128"/>
                    </a:cubicBezTo>
                    <a:lnTo>
                      <a:pt x="1619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</p:grpSp>
      </p:grpSp>
      <p:grpSp>
        <p:nvGrpSpPr>
          <p:cNvPr id="127" name="Kopper">
            <a:extLst>
              <a:ext uri="{FF2B5EF4-FFF2-40B4-BE49-F238E27FC236}">
                <a16:creationId xmlns:a16="http://schemas.microsoft.com/office/drawing/2014/main" id="{6A741B9C-CE42-F542-9DF0-55A5CD0336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35398" y="1524960"/>
            <a:ext cx="543167" cy="601807"/>
            <a:chOff x="2857706" y="1412644"/>
            <a:chExt cx="543167" cy="601807"/>
          </a:xfrm>
        </p:grpSpPr>
        <p:grpSp>
          <p:nvGrpSpPr>
            <p:cNvPr id="126" name="Gruppe 125">
              <a:extLst>
                <a:ext uri="{FF2B5EF4-FFF2-40B4-BE49-F238E27FC236}">
                  <a16:creationId xmlns:a16="http://schemas.microsoft.com/office/drawing/2014/main" id="{EF26968F-63B5-7EC0-05BC-FDCFABBF014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961496" y="1429939"/>
              <a:ext cx="439377" cy="480747"/>
              <a:chOff x="2961496" y="1429939"/>
              <a:chExt cx="439377" cy="480747"/>
            </a:xfrm>
          </p:grpSpPr>
          <p:grpSp>
            <p:nvGrpSpPr>
              <p:cNvPr id="125" name="Gruppe 124">
                <a:extLst>
                  <a:ext uri="{FF2B5EF4-FFF2-40B4-BE49-F238E27FC236}">
                    <a16:creationId xmlns:a16="http://schemas.microsoft.com/office/drawing/2014/main" id="{B0CBFB5C-0195-BCA6-27F6-B9C789FBB76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89799" y="1429939"/>
                <a:ext cx="89951" cy="176371"/>
                <a:chOff x="3189799" y="1429939"/>
                <a:chExt cx="89951" cy="176371"/>
              </a:xfrm>
            </p:grpSpPr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801E2641-13F3-A98C-CDEE-4091E9BA540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96479" y="1459646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95307224-9008-085D-A34E-7C4B1508204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89799" y="142993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1" name="Gruppe 120">
                <a:extLst>
                  <a:ext uri="{FF2B5EF4-FFF2-40B4-BE49-F238E27FC236}">
                    <a16:creationId xmlns:a16="http://schemas.microsoft.com/office/drawing/2014/main" id="{58C2DE9D-755F-20E9-1F51-D9387522CD2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310922" y="1637468"/>
                <a:ext cx="89951" cy="176371"/>
                <a:chOff x="3310922" y="1637468"/>
                <a:chExt cx="89951" cy="176371"/>
              </a:xfrm>
            </p:grpSpPr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E7F2F1FF-51C2-70B7-4D47-283BF7C617D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7602" y="166717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D1809E8A-C4C8-43AA-631A-EA30B18952A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0922" y="163746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9" name="Gruppe 118">
                <a:extLst>
                  <a:ext uri="{FF2B5EF4-FFF2-40B4-BE49-F238E27FC236}">
                    <a16:creationId xmlns:a16="http://schemas.microsoft.com/office/drawing/2014/main" id="{71B19E33-F97B-802F-6CCD-34EC99A5D30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8696" y="1620174"/>
                <a:ext cx="89951" cy="176371"/>
                <a:chOff x="3158696" y="1620174"/>
                <a:chExt cx="89951" cy="176371"/>
              </a:xfrm>
            </p:grpSpPr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6C2C41F7-9404-BB71-9642-66106ED4724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65377" y="164988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F7C929DF-5312-E853-7A29-04C25E97522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696" y="162017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6" name="Gruppe 115">
                <a:extLst>
                  <a:ext uri="{FF2B5EF4-FFF2-40B4-BE49-F238E27FC236}">
                    <a16:creationId xmlns:a16="http://schemas.microsoft.com/office/drawing/2014/main" id="{90C81D5D-7AF9-2C00-20B0-7C37767A3E2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61496" y="1550997"/>
                <a:ext cx="89951" cy="176372"/>
                <a:chOff x="2961496" y="1550997"/>
                <a:chExt cx="89951" cy="176372"/>
              </a:xfrm>
            </p:grpSpPr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78A6295D-FFE3-7EEC-767B-3AA26247635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8176" y="15807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D6DF33AA-C9F7-561C-ADC2-96491630185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1496" y="15509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8" name="Gruppe 117">
                <a:extLst>
                  <a:ext uri="{FF2B5EF4-FFF2-40B4-BE49-F238E27FC236}">
                    <a16:creationId xmlns:a16="http://schemas.microsoft.com/office/drawing/2014/main" id="{E043D2E4-FE32-53E7-49D6-14C22AB4488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30654" y="1630550"/>
                <a:ext cx="89951" cy="176372"/>
                <a:chOff x="3030654" y="1630550"/>
                <a:chExt cx="89951" cy="176372"/>
              </a:xfrm>
            </p:grpSpPr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3D1DC1C3-1A42-2204-D55D-A9A19446718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7334" y="1660258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F039E00B-A3AB-EEF6-DF57-073552B993F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0654" y="163055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4" name="Gruppe 123">
                <a:extLst>
                  <a:ext uri="{FF2B5EF4-FFF2-40B4-BE49-F238E27FC236}">
                    <a16:creationId xmlns:a16="http://schemas.microsoft.com/office/drawing/2014/main" id="{0D7B33A2-86E7-8767-575D-20B16866FF0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89503" y="1734349"/>
                <a:ext cx="89951" cy="176337"/>
                <a:chOff x="3089503" y="1734349"/>
                <a:chExt cx="89951" cy="176337"/>
              </a:xfrm>
            </p:grpSpPr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E0B0094C-B211-C75B-8D22-DD3561CC4C4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96183" y="176402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C16189FA-8357-8058-14E4-71266E3E9C5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9503" y="173434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  <p:grpSp>
          <p:nvGrpSpPr>
            <p:cNvPr id="123" name="Gruppe 122">
              <a:extLst>
                <a:ext uri="{FF2B5EF4-FFF2-40B4-BE49-F238E27FC236}">
                  <a16:creationId xmlns:a16="http://schemas.microsoft.com/office/drawing/2014/main" id="{AA26BB53-A534-F8C8-D4E0-F4D86CBC84A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857706" y="1412644"/>
              <a:ext cx="480893" cy="601807"/>
              <a:chOff x="2857706" y="1412644"/>
              <a:chExt cx="480893" cy="601807"/>
            </a:xfrm>
          </p:grpSpPr>
          <p:grpSp>
            <p:nvGrpSpPr>
              <p:cNvPr id="120" name="Gruppe 119">
                <a:extLst>
                  <a:ext uri="{FF2B5EF4-FFF2-40B4-BE49-F238E27FC236}">
                    <a16:creationId xmlns:a16="http://schemas.microsoft.com/office/drawing/2014/main" id="{F22DB3D3-7FF8-0754-2E54-A2986ECE901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48648" y="1533738"/>
                <a:ext cx="89951" cy="176337"/>
                <a:chOff x="3248648" y="1533738"/>
                <a:chExt cx="89951" cy="176337"/>
              </a:xfrm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AB75A8BD-3BB1-14A7-4F39-90DED340AE7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55328" y="156341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A67858AC-0E76-3FC1-3FF0-E6EA34401C3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48648" y="153373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2" name="Gruppe 121">
                <a:extLst>
                  <a:ext uri="{FF2B5EF4-FFF2-40B4-BE49-F238E27FC236}">
                    <a16:creationId xmlns:a16="http://schemas.microsoft.com/office/drawing/2014/main" id="{81DBA4D3-AA67-B00F-6E5A-AB515A234FD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24430" y="1720480"/>
                <a:ext cx="89951" cy="176371"/>
                <a:chOff x="3224430" y="1720480"/>
                <a:chExt cx="89951" cy="176371"/>
              </a:xfrm>
            </p:grpSpPr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DE0E4251-EE4B-AD86-DCB6-931456DC4C6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31110" y="17501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C8503E96-6DC0-2A3B-C19F-28190599D84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24430" y="172048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5" name="Gruppe 114">
                <a:extLst>
                  <a:ext uri="{FF2B5EF4-FFF2-40B4-BE49-F238E27FC236}">
                    <a16:creationId xmlns:a16="http://schemas.microsoft.com/office/drawing/2014/main" id="{0521A0AB-381F-7A38-C4BD-9BEBD68DF74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9980" y="1412644"/>
                <a:ext cx="89951" cy="176372"/>
                <a:chOff x="2919980" y="1412644"/>
                <a:chExt cx="89951" cy="176372"/>
              </a:xfrm>
            </p:grpSpPr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AB348AB8-8AC7-036F-8157-75908CB6ED5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6660" y="144235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04C94123-6173-6DF3-2988-CA770E5A400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9980" y="141264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7" name="Gruppe 116">
                <a:extLst>
                  <a:ext uri="{FF2B5EF4-FFF2-40B4-BE49-F238E27FC236}">
                    <a16:creationId xmlns:a16="http://schemas.microsoft.com/office/drawing/2014/main" id="{4A5FF128-8600-0F0F-7490-0352061A7A4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75803" y="1464942"/>
                <a:ext cx="89951" cy="176337"/>
                <a:chOff x="3075803" y="1464942"/>
                <a:chExt cx="89951" cy="176337"/>
              </a:xfrm>
            </p:grpSpPr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EFBE3CD6-14CA-02B6-3B7D-326F4EC43A4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2483" y="1494615"/>
                  <a:ext cx="62651" cy="146664"/>
                </a:xfrm>
                <a:custGeom>
                  <a:avLst/>
                  <a:gdLst>
                    <a:gd name="connsiteX0" fmla="*/ 62651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1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1" y="15672"/>
                      </a:moveTo>
                      <a:cubicBezTo>
                        <a:pt x="62651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1" y="15672"/>
                        <a:pt x="62651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83C9723B-061D-7946-9F45-2B0FB99BE85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75803" y="1464942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7" y="89929"/>
                        <a:pt x="0" y="69798"/>
                        <a:pt x="0" y="44965"/>
                      </a:cubicBezTo>
                      <a:cubicBezTo>
                        <a:pt x="0" y="20131"/>
                        <a:pt x="20137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1" name="Gruppe 110">
                <a:extLst>
                  <a:ext uri="{FF2B5EF4-FFF2-40B4-BE49-F238E27FC236}">
                    <a16:creationId xmlns:a16="http://schemas.microsoft.com/office/drawing/2014/main" id="{73583ABB-3109-279D-00C8-30192316D87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1777" y="1838079"/>
                <a:ext cx="89951" cy="176372"/>
                <a:chOff x="3151777" y="1838079"/>
                <a:chExt cx="89951" cy="176372"/>
              </a:xfrm>
            </p:grpSpPr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5F830DCF-D937-2F5F-8E79-F598C2814E7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457" y="18677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AB3F9A0C-D474-C184-3603-964CB742E3E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1777" y="183807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4" name="Gruppe 113">
                <a:extLst>
                  <a:ext uri="{FF2B5EF4-FFF2-40B4-BE49-F238E27FC236}">
                    <a16:creationId xmlns:a16="http://schemas.microsoft.com/office/drawing/2014/main" id="{C5A5F879-E8E9-A86D-6105-B5AA2029BCC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857706" y="1609797"/>
                <a:ext cx="89951" cy="176372"/>
                <a:chOff x="2857706" y="1609797"/>
                <a:chExt cx="89951" cy="176372"/>
              </a:xfrm>
            </p:grpSpPr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95749297-ED76-6B21-B3CF-9C571DDE6ED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64386" y="16395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9" name="Freeform 98">
                  <a:extLst>
                    <a:ext uri="{FF2B5EF4-FFF2-40B4-BE49-F238E27FC236}">
                      <a16:creationId xmlns:a16="http://schemas.microsoft.com/office/drawing/2014/main" id="{F0BC6EE9-489E-D7BC-D0CF-ED28845FCC1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57706" y="16097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534589C8-078C-3FDF-B1D4-D11AC8826BB2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99552" y="1820785"/>
                <a:ext cx="89951" cy="176372"/>
                <a:chOff x="2999552" y="1820785"/>
                <a:chExt cx="89951" cy="176372"/>
              </a:xfrm>
            </p:grpSpPr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8DEF1145-20FC-CB61-559C-2C97A4C33F5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06232" y="185049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5510FDAC-3C32-7464-2A3D-DFC88115519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99552" y="1820785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3" name="Gruppe 112">
                <a:extLst>
                  <a:ext uri="{FF2B5EF4-FFF2-40B4-BE49-F238E27FC236}">
                    <a16:creationId xmlns:a16="http://schemas.microsoft.com/office/drawing/2014/main" id="{C306CC36-9266-D1DC-EC92-2114D5B6046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6520" y="1730856"/>
                <a:ext cx="89951" cy="176371"/>
                <a:chOff x="2916520" y="1730856"/>
                <a:chExt cx="89951" cy="176371"/>
              </a:xfrm>
            </p:grpSpPr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2B4A05EB-CC02-4270-037D-21F613D627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3200" y="176056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A71C0B4B-0469-98EB-0B92-1D606A58B2A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6520" y="1730856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</p:grpSp>
      <p:grpSp>
        <p:nvGrpSpPr>
          <p:cNvPr id="110" name="Lege">
            <a:extLst>
              <a:ext uri="{FF2B5EF4-FFF2-40B4-BE49-F238E27FC236}">
                <a16:creationId xmlns:a16="http://schemas.microsoft.com/office/drawing/2014/main" id="{E4B2DCBA-ED14-2FC4-D2E2-4A865A5388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548" y="1918547"/>
            <a:ext cx="2110591" cy="4306735"/>
            <a:chOff x="88548" y="1370064"/>
            <a:chExt cx="2110591" cy="4306735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FB1E4B5-6220-DD81-857A-8C80CAA8F4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93705" y="2558414"/>
              <a:ext cx="305434" cy="253324"/>
            </a:xfrm>
            <a:custGeom>
              <a:avLst/>
              <a:gdLst>
                <a:gd name="connsiteX0" fmla="*/ 35 w 305434"/>
                <a:gd name="connsiteY0" fmla="*/ 154160 h 253324"/>
                <a:gd name="connsiteX1" fmla="*/ 82513 w 305434"/>
                <a:gd name="connsiteY1" fmla="*/ 88857 h 253324"/>
                <a:gd name="connsiteX2" fmla="*/ 152502 w 305434"/>
                <a:gd name="connsiteY2" fmla="*/ 38082 h 253324"/>
                <a:gd name="connsiteX3" fmla="*/ 304900 w 305434"/>
                <a:gd name="connsiteY3" fmla="*/ 0 h 253324"/>
                <a:gd name="connsiteX4" fmla="*/ 273936 w 305434"/>
                <a:gd name="connsiteY4" fmla="*/ 49980 h 253324"/>
                <a:gd name="connsiteX5" fmla="*/ 214395 w 305434"/>
                <a:gd name="connsiteY5" fmla="*/ 78550 h 253324"/>
                <a:gd name="connsiteX6" fmla="*/ 104862 w 305434"/>
                <a:gd name="connsiteY6" fmla="*/ 209501 h 253324"/>
                <a:gd name="connsiteX7" fmla="*/ 40443 w 305434"/>
                <a:gd name="connsiteY7" fmla="*/ 253324 h 253324"/>
                <a:gd name="connsiteX8" fmla="*/ 0 w 305434"/>
                <a:gd name="connsiteY8" fmla="*/ 154160 h 2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434" h="253324">
                  <a:moveTo>
                    <a:pt x="35" y="154160"/>
                  </a:moveTo>
                  <a:cubicBezTo>
                    <a:pt x="35" y="154160"/>
                    <a:pt x="42381" y="123930"/>
                    <a:pt x="82513" y="88857"/>
                  </a:cubicBezTo>
                  <a:cubicBezTo>
                    <a:pt x="115553" y="59976"/>
                    <a:pt x="147139" y="40226"/>
                    <a:pt x="152502" y="38082"/>
                  </a:cubicBezTo>
                  <a:cubicBezTo>
                    <a:pt x="164403" y="33308"/>
                    <a:pt x="304900" y="0"/>
                    <a:pt x="304900" y="0"/>
                  </a:cubicBezTo>
                  <a:cubicBezTo>
                    <a:pt x="304900" y="0"/>
                    <a:pt x="312062" y="30956"/>
                    <a:pt x="273936" y="49980"/>
                  </a:cubicBezTo>
                  <a:cubicBezTo>
                    <a:pt x="258575" y="57659"/>
                    <a:pt x="214395" y="78550"/>
                    <a:pt x="214395" y="78550"/>
                  </a:cubicBezTo>
                  <a:cubicBezTo>
                    <a:pt x="214395" y="78550"/>
                    <a:pt x="137522" y="183802"/>
                    <a:pt x="104862" y="209501"/>
                  </a:cubicBezTo>
                  <a:cubicBezTo>
                    <a:pt x="93549" y="218390"/>
                    <a:pt x="40443" y="253324"/>
                    <a:pt x="40443" y="253324"/>
                  </a:cubicBezTo>
                  <a:lnTo>
                    <a:pt x="0" y="154160"/>
                  </a:lnTo>
                  <a:close/>
                </a:path>
              </a:pathLst>
            </a:custGeom>
            <a:solidFill>
              <a:srgbClr val="7D8EE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09" name="Lege">
              <a:extLst>
                <a:ext uri="{FF2B5EF4-FFF2-40B4-BE49-F238E27FC236}">
                  <a16:creationId xmlns:a16="http://schemas.microsoft.com/office/drawing/2014/main" id="{BC28081C-698E-638E-D1B8-25BA8BAF0B1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8548" y="1370064"/>
              <a:ext cx="1865319" cy="4306735"/>
              <a:chOff x="88548" y="1370064"/>
              <a:chExt cx="1865319" cy="4306735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E44E583-E16F-7A33-DD7B-A72EED70DC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02039" y="1448789"/>
                <a:ext cx="416093" cy="427199"/>
              </a:xfrm>
              <a:custGeom>
                <a:avLst/>
                <a:gdLst>
                  <a:gd name="connsiteX0" fmla="*/ 0 w 416093"/>
                  <a:gd name="connsiteY0" fmla="*/ 207633 h 427199"/>
                  <a:gd name="connsiteX1" fmla="*/ 206646 w 416093"/>
                  <a:gd name="connsiteY1" fmla="*/ 427199 h 427199"/>
                  <a:gd name="connsiteX2" fmla="*/ 416094 w 416093"/>
                  <a:gd name="connsiteY2" fmla="*/ 207633 h 427199"/>
                  <a:gd name="connsiteX3" fmla="*/ 206646 w 416093"/>
                  <a:gd name="connsiteY3" fmla="*/ 0 h 427199"/>
                  <a:gd name="connsiteX4" fmla="*/ 55078 w 416093"/>
                  <a:gd name="connsiteY4" fmla="*/ 67309 h 427199"/>
                  <a:gd name="connsiteX5" fmla="*/ 0 w 416093"/>
                  <a:gd name="connsiteY5" fmla="*/ 207633 h 42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093" h="427199">
                    <a:moveTo>
                      <a:pt x="0" y="207633"/>
                    </a:moveTo>
                    <a:cubicBezTo>
                      <a:pt x="0" y="322293"/>
                      <a:pt x="90989" y="427199"/>
                      <a:pt x="206646" y="427199"/>
                    </a:cubicBezTo>
                    <a:cubicBezTo>
                      <a:pt x="322302" y="427199"/>
                      <a:pt x="416094" y="322293"/>
                      <a:pt x="416094" y="207633"/>
                    </a:cubicBezTo>
                    <a:cubicBezTo>
                      <a:pt x="416094" y="92973"/>
                      <a:pt x="322302" y="0"/>
                      <a:pt x="206646" y="0"/>
                    </a:cubicBezTo>
                    <a:cubicBezTo>
                      <a:pt x="145548" y="0"/>
                      <a:pt x="93376" y="25941"/>
                      <a:pt x="55078" y="67309"/>
                    </a:cubicBezTo>
                    <a:cubicBezTo>
                      <a:pt x="8096" y="70767"/>
                      <a:pt x="0" y="153537"/>
                      <a:pt x="0" y="207633"/>
                    </a:cubicBezTo>
                    <a:close/>
                  </a:path>
                </a:pathLst>
              </a:custGeom>
              <a:solidFill>
                <a:srgbClr val="28355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40" name="Graphic 17">
                <a:extLst>
                  <a:ext uri="{FF2B5EF4-FFF2-40B4-BE49-F238E27FC236}">
                    <a16:creationId xmlns:a16="http://schemas.microsoft.com/office/drawing/2014/main" id="{E009230A-765E-B214-2B10-6C4FE05DC04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710845" y="3181657"/>
                <a:ext cx="563355" cy="2373860"/>
                <a:chOff x="710845" y="3181657"/>
                <a:chExt cx="563355" cy="2373860"/>
              </a:xfrm>
            </p:grpSpPr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AF3BFBBD-F6AA-3763-56BE-669B79205A0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090578" y="5324675"/>
                  <a:ext cx="155235" cy="230842"/>
                </a:xfrm>
                <a:custGeom>
                  <a:avLst/>
                  <a:gdLst>
                    <a:gd name="connsiteX0" fmla="*/ 10033 w 155235"/>
                    <a:gd name="connsiteY0" fmla="*/ 152085 h 230842"/>
                    <a:gd name="connsiteX1" fmla="*/ 96455 w 155235"/>
                    <a:gd name="connsiteY1" fmla="*/ 230842 h 230842"/>
                    <a:gd name="connsiteX2" fmla="*/ 155235 w 155235"/>
                    <a:gd name="connsiteY2" fmla="*/ 120782 h 230842"/>
                    <a:gd name="connsiteX3" fmla="*/ 145202 w 155235"/>
                    <a:gd name="connsiteY3" fmla="*/ 5673 h 230842"/>
                    <a:gd name="connsiteX4" fmla="*/ 0 w 155235"/>
                    <a:gd name="connsiteY4" fmla="*/ 0 h 230842"/>
                    <a:gd name="connsiteX5" fmla="*/ 10033 w 155235"/>
                    <a:gd name="connsiteY5" fmla="*/ 152085 h 23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235" h="230842">
                      <a:moveTo>
                        <a:pt x="10033" y="152085"/>
                      </a:moveTo>
                      <a:lnTo>
                        <a:pt x="96455" y="230842"/>
                      </a:lnTo>
                      <a:lnTo>
                        <a:pt x="155235" y="120782"/>
                      </a:lnTo>
                      <a:lnTo>
                        <a:pt x="145202" y="5673"/>
                      </a:lnTo>
                      <a:lnTo>
                        <a:pt x="0" y="0"/>
                      </a:lnTo>
                      <a:lnTo>
                        <a:pt x="10033" y="152085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EFBA1D89-3D74-1DA9-7727-794EE4E212F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10845" y="3181657"/>
                  <a:ext cx="563355" cy="2155781"/>
                </a:xfrm>
                <a:custGeom>
                  <a:avLst/>
                  <a:gdLst>
                    <a:gd name="connsiteX0" fmla="*/ 0 w 563355"/>
                    <a:gd name="connsiteY0" fmla="*/ 53337 h 2155781"/>
                    <a:gd name="connsiteX1" fmla="*/ 257710 w 563355"/>
                    <a:gd name="connsiteY1" fmla="*/ 1245005 h 2155781"/>
                    <a:gd name="connsiteX2" fmla="*/ 368973 w 563355"/>
                    <a:gd name="connsiteY2" fmla="*/ 2155782 h 2155781"/>
                    <a:gd name="connsiteX3" fmla="*/ 561884 w 563355"/>
                    <a:gd name="connsiteY3" fmla="*/ 2148656 h 2155781"/>
                    <a:gd name="connsiteX4" fmla="*/ 549499 w 563355"/>
                    <a:gd name="connsiteY4" fmla="*/ 1301868 h 2155781"/>
                    <a:gd name="connsiteX5" fmla="*/ 523205 w 563355"/>
                    <a:gd name="connsiteY5" fmla="*/ 307802 h 2155781"/>
                    <a:gd name="connsiteX6" fmla="*/ 0 w 563355"/>
                    <a:gd name="connsiteY6" fmla="*/ 53337 h 2155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3355" h="2155781">
                      <a:moveTo>
                        <a:pt x="0" y="53337"/>
                      </a:moveTo>
                      <a:cubicBezTo>
                        <a:pt x="0" y="53337"/>
                        <a:pt x="248646" y="1159019"/>
                        <a:pt x="257710" y="1245005"/>
                      </a:cubicBezTo>
                      <a:cubicBezTo>
                        <a:pt x="266775" y="1331026"/>
                        <a:pt x="269681" y="1765246"/>
                        <a:pt x="368973" y="2155782"/>
                      </a:cubicBezTo>
                      <a:lnTo>
                        <a:pt x="561884" y="2148656"/>
                      </a:lnTo>
                      <a:cubicBezTo>
                        <a:pt x="569011" y="1890421"/>
                        <a:pt x="547838" y="1406912"/>
                        <a:pt x="549499" y="1301868"/>
                      </a:cubicBezTo>
                      <a:cubicBezTo>
                        <a:pt x="551851" y="1152827"/>
                        <a:pt x="523205" y="307802"/>
                        <a:pt x="523205" y="307802"/>
                      </a:cubicBezTo>
                      <a:cubicBezTo>
                        <a:pt x="523205" y="307802"/>
                        <a:pt x="85315" y="-153466"/>
                        <a:pt x="0" y="53337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43" name="Graphic 17">
                <a:extLst>
                  <a:ext uri="{FF2B5EF4-FFF2-40B4-BE49-F238E27FC236}">
                    <a16:creationId xmlns:a16="http://schemas.microsoft.com/office/drawing/2014/main" id="{E8B8CED5-1637-716B-3641-2BE7613D2760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97642" y="3378245"/>
                <a:ext cx="500094" cy="2142787"/>
                <a:chOff x="397642" y="3378245"/>
                <a:chExt cx="500094" cy="2142787"/>
              </a:xfrm>
            </p:grpSpPr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E7253BB6-12B5-393C-9A4D-DC163682D69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33934" y="5308834"/>
                  <a:ext cx="147796" cy="212198"/>
                </a:xfrm>
                <a:custGeom>
                  <a:avLst/>
                  <a:gdLst>
                    <a:gd name="connsiteX0" fmla="*/ 136588 w 147796"/>
                    <a:gd name="connsiteY0" fmla="*/ 212199 h 212198"/>
                    <a:gd name="connsiteX1" fmla="*/ 0 w 147796"/>
                    <a:gd name="connsiteY1" fmla="*/ 174913 h 212198"/>
                    <a:gd name="connsiteX2" fmla="*/ 3183 w 147796"/>
                    <a:gd name="connsiteY2" fmla="*/ 0 h 212198"/>
                    <a:gd name="connsiteX3" fmla="*/ 147797 w 147796"/>
                    <a:gd name="connsiteY3" fmla="*/ 35 h 212198"/>
                    <a:gd name="connsiteX4" fmla="*/ 136588 w 147796"/>
                    <a:gd name="connsiteY4" fmla="*/ 212199 h 2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96" h="212198">
                      <a:moveTo>
                        <a:pt x="136588" y="212199"/>
                      </a:moveTo>
                      <a:lnTo>
                        <a:pt x="0" y="174913"/>
                      </a:lnTo>
                      <a:lnTo>
                        <a:pt x="3183" y="0"/>
                      </a:lnTo>
                      <a:lnTo>
                        <a:pt x="147797" y="35"/>
                      </a:lnTo>
                      <a:lnTo>
                        <a:pt x="136588" y="212199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DC7114A9-0DD4-7EC1-D638-6252F120C1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97642" y="3378245"/>
                  <a:ext cx="500094" cy="1942556"/>
                </a:xfrm>
                <a:custGeom>
                  <a:avLst/>
                  <a:gdLst>
                    <a:gd name="connsiteX0" fmla="*/ 0 w 500094"/>
                    <a:gd name="connsiteY0" fmla="*/ 102395 h 1942556"/>
                    <a:gd name="connsiteX1" fmla="*/ 32867 w 500094"/>
                    <a:gd name="connsiteY1" fmla="*/ 1098155 h 1942556"/>
                    <a:gd name="connsiteX2" fmla="*/ 2491 w 500094"/>
                    <a:gd name="connsiteY2" fmla="*/ 1942176 h 1942556"/>
                    <a:gd name="connsiteX3" fmla="*/ 204812 w 500094"/>
                    <a:gd name="connsiteY3" fmla="*/ 1942557 h 1942556"/>
                    <a:gd name="connsiteX4" fmla="*/ 306872 w 500094"/>
                    <a:gd name="connsiteY4" fmla="*/ 1118527 h 1942556"/>
                    <a:gd name="connsiteX5" fmla="*/ 500095 w 500094"/>
                    <a:gd name="connsiteY5" fmla="*/ 67253 h 1942556"/>
                    <a:gd name="connsiteX6" fmla="*/ 35 w 500094"/>
                    <a:gd name="connsiteY6" fmla="*/ 102395 h 1942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0094" h="1942556">
                      <a:moveTo>
                        <a:pt x="0" y="102395"/>
                      </a:moveTo>
                      <a:cubicBezTo>
                        <a:pt x="0" y="102395"/>
                        <a:pt x="14980" y="620215"/>
                        <a:pt x="32867" y="1098155"/>
                      </a:cubicBezTo>
                      <a:cubicBezTo>
                        <a:pt x="1557" y="1497683"/>
                        <a:pt x="-2872" y="1888357"/>
                        <a:pt x="2491" y="1942176"/>
                      </a:cubicBezTo>
                      <a:lnTo>
                        <a:pt x="204812" y="1942557"/>
                      </a:lnTo>
                      <a:cubicBezTo>
                        <a:pt x="206507" y="1837927"/>
                        <a:pt x="262485" y="1459325"/>
                        <a:pt x="306872" y="1118527"/>
                      </a:cubicBezTo>
                      <a:cubicBezTo>
                        <a:pt x="372018" y="617967"/>
                        <a:pt x="500095" y="67253"/>
                        <a:pt x="500095" y="67253"/>
                      </a:cubicBezTo>
                      <a:cubicBezTo>
                        <a:pt x="500095" y="67253"/>
                        <a:pt x="83101" y="-105308"/>
                        <a:pt x="35" y="102395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26486F55-0AE8-B98C-DC16-21B767E6CE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060417" y="5420346"/>
                <a:ext cx="530346" cy="245848"/>
              </a:xfrm>
              <a:custGeom>
                <a:avLst/>
                <a:gdLst>
                  <a:gd name="connsiteX0" fmla="*/ 27289 w 530346"/>
                  <a:gd name="connsiteY0" fmla="*/ 38566 h 245848"/>
                  <a:gd name="connsiteX1" fmla="*/ 5286 w 530346"/>
                  <a:gd name="connsiteY1" fmla="*/ 236964 h 245848"/>
                  <a:gd name="connsiteX2" fmla="*/ 524443 w 530346"/>
                  <a:gd name="connsiteY2" fmla="*/ 227210 h 245848"/>
                  <a:gd name="connsiteX3" fmla="*/ 513545 w 530346"/>
                  <a:gd name="connsiteY3" fmla="*/ 147623 h 245848"/>
                  <a:gd name="connsiteX4" fmla="*/ 197228 w 530346"/>
                  <a:gd name="connsiteY4" fmla="*/ 0 h 245848"/>
                  <a:gd name="connsiteX5" fmla="*/ 155781 w 530346"/>
                  <a:gd name="connsiteY5" fmla="*/ 41852 h 245848"/>
                  <a:gd name="connsiteX6" fmla="*/ 161421 w 530346"/>
                  <a:gd name="connsiteY6" fmla="*/ 52401 h 245848"/>
                  <a:gd name="connsiteX7" fmla="*/ 103229 w 530346"/>
                  <a:gd name="connsiteY7" fmla="*/ 77305 h 245848"/>
                  <a:gd name="connsiteX8" fmla="*/ 27289 w 530346"/>
                  <a:gd name="connsiteY8" fmla="*/ 38566 h 24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0346" h="245848">
                    <a:moveTo>
                      <a:pt x="27289" y="38566"/>
                    </a:moveTo>
                    <a:cubicBezTo>
                      <a:pt x="16772" y="41437"/>
                      <a:pt x="-11701" y="227279"/>
                      <a:pt x="5286" y="236964"/>
                    </a:cubicBezTo>
                    <a:cubicBezTo>
                      <a:pt x="22238" y="246649"/>
                      <a:pt x="496904" y="254189"/>
                      <a:pt x="524443" y="227210"/>
                    </a:cubicBezTo>
                    <a:cubicBezTo>
                      <a:pt x="538905" y="213029"/>
                      <a:pt x="523475" y="150389"/>
                      <a:pt x="513545" y="147623"/>
                    </a:cubicBezTo>
                    <a:cubicBezTo>
                      <a:pt x="330321" y="96432"/>
                      <a:pt x="197228" y="0"/>
                      <a:pt x="197228" y="0"/>
                    </a:cubicBezTo>
                    <a:cubicBezTo>
                      <a:pt x="197228" y="0"/>
                      <a:pt x="150315" y="16775"/>
                      <a:pt x="155781" y="41852"/>
                    </a:cubicBezTo>
                    <a:lnTo>
                      <a:pt x="161421" y="52401"/>
                    </a:lnTo>
                    <a:cubicBezTo>
                      <a:pt x="161421" y="52401"/>
                      <a:pt x="131840" y="80003"/>
                      <a:pt x="103229" y="77305"/>
                    </a:cubicBezTo>
                    <a:cubicBezTo>
                      <a:pt x="74618" y="74607"/>
                      <a:pt x="53963" y="31303"/>
                      <a:pt x="27289" y="38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B569BF3B-C690-1268-4837-9522400922E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4981" y="5399433"/>
                <a:ext cx="248749" cy="277366"/>
              </a:xfrm>
              <a:custGeom>
                <a:avLst/>
                <a:gdLst>
                  <a:gd name="connsiteX0" fmla="*/ 60406 w 248749"/>
                  <a:gd name="connsiteY0" fmla="*/ 20360 h 277366"/>
                  <a:gd name="connsiteX1" fmla="*/ 132540 w 248749"/>
                  <a:gd name="connsiteY1" fmla="*/ 57 h 277366"/>
                  <a:gd name="connsiteX2" fmla="*/ 198654 w 248749"/>
                  <a:gd name="connsiteY2" fmla="*/ 20014 h 277366"/>
                  <a:gd name="connsiteX3" fmla="*/ 248750 w 248749"/>
                  <a:gd name="connsiteY3" fmla="*/ 216579 h 277366"/>
                  <a:gd name="connsiteX4" fmla="*/ 246916 w 248749"/>
                  <a:gd name="connsiteY4" fmla="*/ 258120 h 277366"/>
                  <a:gd name="connsiteX5" fmla="*/ 126693 w 248749"/>
                  <a:gd name="connsiteY5" fmla="*/ 277212 h 277366"/>
                  <a:gd name="connsiteX6" fmla="*/ 0 w 248749"/>
                  <a:gd name="connsiteY6" fmla="*/ 247120 h 277366"/>
                  <a:gd name="connsiteX7" fmla="*/ 1038 w 248749"/>
                  <a:gd name="connsiteY7" fmla="*/ 209765 h 277366"/>
                  <a:gd name="connsiteX8" fmla="*/ 60406 w 248749"/>
                  <a:gd name="connsiteY8" fmla="*/ 20394 h 2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749" h="277366">
                    <a:moveTo>
                      <a:pt x="60406" y="20360"/>
                    </a:moveTo>
                    <a:cubicBezTo>
                      <a:pt x="80437" y="6905"/>
                      <a:pt x="104516" y="-739"/>
                      <a:pt x="132540" y="57"/>
                    </a:cubicBezTo>
                    <a:cubicBezTo>
                      <a:pt x="157519" y="749"/>
                      <a:pt x="180352" y="8116"/>
                      <a:pt x="198654" y="20014"/>
                    </a:cubicBezTo>
                    <a:lnTo>
                      <a:pt x="248750" y="216579"/>
                    </a:lnTo>
                    <a:cubicBezTo>
                      <a:pt x="248750" y="216579"/>
                      <a:pt x="247885" y="255940"/>
                      <a:pt x="246916" y="258120"/>
                    </a:cubicBezTo>
                    <a:cubicBezTo>
                      <a:pt x="218651" y="270986"/>
                      <a:pt x="175232" y="278561"/>
                      <a:pt x="126693" y="277212"/>
                    </a:cubicBezTo>
                    <a:cubicBezTo>
                      <a:pt x="73379" y="275725"/>
                      <a:pt x="26778" y="263861"/>
                      <a:pt x="0" y="247120"/>
                    </a:cubicBezTo>
                    <a:lnTo>
                      <a:pt x="1038" y="209765"/>
                    </a:lnTo>
                    <a:lnTo>
                      <a:pt x="60406" y="2039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532E0F0A-B030-F0D6-8A44-EA2375BB4D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187" y="2029261"/>
                <a:ext cx="972719" cy="2332063"/>
              </a:xfrm>
              <a:custGeom>
                <a:avLst/>
                <a:gdLst>
                  <a:gd name="connsiteX0" fmla="*/ 447888 w 972719"/>
                  <a:gd name="connsiteY0" fmla="*/ 541 h 2332063"/>
                  <a:gd name="connsiteX1" fmla="*/ 54455 w 972719"/>
                  <a:gd name="connsiteY1" fmla="*/ 168744 h 2332063"/>
                  <a:gd name="connsiteX2" fmla="*/ 54455 w 972719"/>
                  <a:gd name="connsiteY2" fmla="*/ 562219 h 2332063"/>
                  <a:gd name="connsiteX3" fmla="*/ 0 w 972719"/>
                  <a:gd name="connsiteY3" fmla="*/ 2279490 h 2332063"/>
                  <a:gd name="connsiteX4" fmla="*/ 972719 w 972719"/>
                  <a:gd name="connsiteY4" fmla="*/ 2286027 h 2332063"/>
                  <a:gd name="connsiteX5" fmla="*/ 906571 w 972719"/>
                  <a:gd name="connsiteY5" fmla="*/ 1110961 h 2332063"/>
                  <a:gd name="connsiteX6" fmla="*/ 899202 w 972719"/>
                  <a:gd name="connsiteY6" fmla="*/ 640112 h 2332063"/>
                  <a:gd name="connsiteX7" fmla="*/ 928816 w 972719"/>
                  <a:gd name="connsiteY7" fmla="*/ 490068 h 2332063"/>
                  <a:gd name="connsiteX8" fmla="*/ 835128 w 972719"/>
                  <a:gd name="connsiteY8" fmla="*/ 197694 h 2332063"/>
                  <a:gd name="connsiteX9" fmla="*/ 557525 w 972719"/>
                  <a:gd name="connsiteY9" fmla="*/ 27071 h 2332063"/>
                  <a:gd name="connsiteX10" fmla="*/ 447888 w 972719"/>
                  <a:gd name="connsiteY10" fmla="*/ 541 h 2332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2719" h="2332063">
                    <a:moveTo>
                      <a:pt x="447888" y="541"/>
                    </a:moveTo>
                    <a:cubicBezTo>
                      <a:pt x="355204" y="6283"/>
                      <a:pt x="82963" y="72001"/>
                      <a:pt x="54455" y="168744"/>
                    </a:cubicBezTo>
                    <a:cubicBezTo>
                      <a:pt x="35289" y="300663"/>
                      <a:pt x="134235" y="130662"/>
                      <a:pt x="54455" y="562219"/>
                    </a:cubicBezTo>
                    <a:cubicBezTo>
                      <a:pt x="15050" y="1193904"/>
                      <a:pt x="0" y="2279490"/>
                      <a:pt x="0" y="2279490"/>
                    </a:cubicBezTo>
                    <a:cubicBezTo>
                      <a:pt x="374959" y="2393838"/>
                      <a:pt x="972719" y="2286027"/>
                      <a:pt x="972719" y="2286027"/>
                    </a:cubicBezTo>
                    <a:cubicBezTo>
                      <a:pt x="972719" y="2286027"/>
                      <a:pt x="946979" y="1444081"/>
                      <a:pt x="906571" y="1110961"/>
                    </a:cubicBezTo>
                    <a:cubicBezTo>
                      <a:pt x="899063" y="1049221"/>
                      <a:pt x="909996" y="859920"/>
                      <a:pt x="899202" y="640112"/>
                    </a:cubicBezTo>
                    <a:cubicBezTo>
                      <a:pt x="896918" y="593522"/>
                      <a:pt x="933660" y="538457"/>
                      <a:pt x="928816" y="490068"/>
                    </a:cubicBezTo>
                    <a:cubicBezTo>
                      <a:pt x="918956" y="391596"/>
                      <a:pt x="886435" y="302773"/>
                      <a:pt x="835128" y="197694"/>
                    </a:cubicBezTo>
                    <a:cubicBezTo>
                      <a:pt x="808178" y="111120"/>
                      <a:pt x="617343" y="38519"/>
                      <a:pt x="557525" y="27071"/>
                    </a:cubicBezTo>
                    <a:cubicBezTo>
                      <a:pt x="550606" y="25722"/>
                      <a:pt x="526665" y="-4370"/>
                      <a:pt x="447888" y="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167F83CE-B685-D0EA-F0F8-02A97267FE6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28" y="2046958"/>
                <a:ext cx="285837" cy="734653"/>
              </a:xfrm>
              <a:custGeom>
                <a:avLst/>
                <a:gdLst>
                  <a:gd name="connsiteX0" fmla="*/ 203290 w 285837"/>
                  <a:gd name="connsiteY0" fmla="*/ 88062 h 734653"/>
                  <a:gd name="connsiteX1" fmla="*/ 285838 w 285837"/>
                  <a:gd name="connsiteY1" fmla="*/ 734654 h 734653"/>
                  <a:gd name="connsiteX2" fmla="*/ 0 w 285837"/>
                  <a:gd name="connsiteY2" fmla="*/ 0 h 734653"/>
                  <a:gd name="connsiteX3" fmla="*/ 203290 w 285837"/>
                  <a:gd name="connsiteY3" fmla="*/ 88062 h 73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837" h="734653">
                    <a:moveTo>
                      <a:pt x="203290" y="88062"/>
                    </a:moveTo>
                    <a:lnTo>
                      <a:pt x="285838" y="734654"/>
                    </a:lnTo>
                    <a:lnTo>
                      <a:pt x="0" y="0"/>
                    </a:lnTo>
                    <a:lnTo>
                      <a:pt x="203290" y="88062"/>
                    </a:lnTo>
                    <a:close/>
                  </a:path>
                </a:pathLst>
              </a:custGeom>
              <a:solidFill>
                <a:srgbClr val="7D8EED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97C73A84-4723-F55E-5D72-609500F3550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62" y="1811274"/>
                <a:ext cx="206749" cy="328117"/>
              </a:xfrm>
              <a:custGeom>
                <a:avLst/>
                <a:gdLst>
                  <a:gd name="connsiteX0" fmla="*/ 206715 w 206749"/>
                  <a:gd name="connsiteY0" fmla="*/ 149629 h 328117"/>
                  <a:gd name="connsiteX1" fmla="*/ 203290 w 206749"/>
                  <a:gd name="connsiteY1" fmla="*/ 323746 h 328117"/>
                  <a:gd name="connsiteX2" fmla="*/ 0 w 206749"/>
                  <a:gd name="connsiteY2" fmla="*/ 235684 h 328117"/>
                  <a:gd name="connsiteX3" fmla="*/ 53902 w 206749"/>
                  <a:gd name="connsiteY3" fmla="*/ 0 h 328117"/>
                  <a:gd name="connsiteX4" fmla="*/ 206750 w 206749"/>
                  <a:gd name="connsiteY4" fmla="*/ 149629 h 3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749" h="328117">
                    <a:moveTo>
                      <a:pt x="206715" y="149629"/>
                    </a:moveTo>
                    <a:lnTo>
                      <a:pt x="203290" y="323746"/>
                    </a:lnTo>
                    <a:cubicBezTo>
                      <a:pt x="103790" y="351797"/>
                      <a:pt x="0" y="235684"/>
                      <a:pt x="0" y="235684"/>
                    </a:cubicBezTo>
                    <a:lnTo>
                      <a:pt x="53902" y="0"/>
                    </a:lnTo>
                    <a:lnTo>
                      <a:pt x="206750" y="149629"/>
                    </a:lnTo>
                    <a:close/>
                  </a:path>
                </a:pathLst>
              </a:custGeom>
              <a:solidFill>
                <a:srgbClr val="E3847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D0908387-BD5C-0BF1-9F6F-526BEA8B937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3888" y="2198973"/>
                <a:ext cx="789979" cy="949352"/>
              </a:xfrm>
              <a:custGeom>
                <a:avLst/>
                <a:gdLst>
                  <a:gd name="connsiteX0" fmla="*/ 0 w 789979"/>
                  <a:gd name="connsiteY0" fmla="*/ 0 h 949352"/>
                  <a:gd name="connsiteX1" fmla="*/ 400802 w 789979"/>
                  <a:gd name="connsiteY1" fmla="*/ 598169 h 949352"/>
                  <a:gd name="connsiteX2" fmla="*/ 712138 w 789979"/>
                  <a:gd name="connsiteY2" fmla="*/ 467702 h 949352"/>
                  <a:gd name="connsiteX3" fmla="*/ 789980 w 789979"/>
                  <a:gd name="connsiteY3" fmla="*/ 661845 h 949352"/>
                  <a:gd name="connsiteX4" fmla="*/ 313204 w 789979"/>
                  <a:gd name="connsiteY4" fmla="*/ 947198 h 949352"/>
                  <a:gd name="connsiteX5" fmla="*/ 14323 w 789979"/>
                  <a:gd name="connsiteY5" fmla="*/ 623418 h 949352"/>
                  <a:gd name="connsiteX6" fmla="*/ 0 w 789979"/>
                  <a:gd name="connsiteY6" fmla="*/ 35 h 949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979" h="949352">
                    <a:moveTo>
                      <a:pt x="0" y="0"/>
                    </a:moveTo>
                    <a:lnTo>
                      <a:pt x="400802" y="598169"/>
                    </a:lnTo>
                    <a:lnTo>
                      <a:pt x="712138" y="467702"/>
                    </a:lnTo>
                    <a:lnTo>
                      <a:pt x="789980" y="661845"/>
                    </a:lnTo>
                    <a:cubicBezTo>
                      <a:pt x="789980" y="661845"/>
                      <a:pt x="443564" y="978328"/>
                      <a:pt x="313204" y="947198"/>
                    </a:cubicBezTo>
                    <a:cubicBezTo>
                      <a:pt x="182843" y="916069"/>
                      <a:pt x="14323" y="623418"/>
                      <a:pt x="14323" y="62341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2" name="Graphic 17">
                <a:extLst>
                  <a:ext uri="{FF2B5EF4-FFF2-40B4-BE49-F238E27FC236}">
                    <a16:creationId xmlns:a16="http://schemas.microsoft.com/office/drawing/2014/main" id="{35ABEF0A-897A-85D9-64DF-4C967A616B6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88548" y="3603877"/>
                <a:ext cx="224738" cy="367546"/>
                <a:chOff x="88548" y="3603877"/>
                <a:chExt cx="224738" cy="367546"/>
              </a:xfrm>
            </p:grpSpPr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8CAFC4A2-511E-6AEC-05F9-C6C0C8283B8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65621" y="3818116"/>
                  <a:ext cx="46988" cy="134132"/>
                </a:xfrm>
                <a:custGeom>
                  <a:avLst/>
                  <a:gdLst>
                    <a:gd name="connsiteX0" fmla="*/ 0 w 46988"/>
                    <a:gd name="connsiteY0" fmla="*/ 100825 h 134132"/>
                    <a:gd name="connsiteX1" fmla="*/ 25498 w 46988"/>
                    <a:gd name="connsiteY1" fmla="*/ 133095 h 134132"/>
                    <a:gd name="connsiteX2" fmla="*/ 46982 w 46988"/>
                    <a:gd name="connsiteY2" fmla="*/ 0 h 134132"/>
                    <a:gd name="connsiteX3" fmla="*/ 0 w 46988"/>
                    <a:gd name="connsiteY3" fmla="*/ 100825 h 134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88" h="134132">
                      <a:moveTo>
                        <a:pt x="0" y="100825"/>
                      </a:moveTo>
                      <a:cubicBezTo>
                        <a:pt x="0" y="100825"/>
                        <a:pt x="16468" y="127181"/>
                        <a:pt x="25498" y="133095"/>
                      </a:cubicBezTo>
                      <a:cubicBezTo>
                        <a:pt x="47986" y="147865"/>
                        <a:pt x="46982" y="0"/>
                        <a:pt x="46982" y="0"/>
                      </a:cubicBezTo>
                      <a:lnTo>
                        <a:pt x="0" y="100825"/>
                      </a:lnTo>
                      <a:close/>
                    </a:path>
                  </a:pathLst>
                </a:custGeom>
                <a:solidFill>
                  <a:srgbClr val="7285D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4F840351-3414-10E5-2792-14E72B6D743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88548" y="3603877"/>
                  <a:ext cx="224738" cy="367546"/>
                </a:xfrm>
                <a:custGeom>
                  <a:avLst/>
                  <a:gdLst>
                    <a:gd name="connsiteX0" fmla="*/ 180671 w 224738"/>
                    <a:gd name="connsiteY0" fmla="*/ 35 h 367546"/>
                    <a:gd name="connsiteX1" fmla="*/ 196412 w 224738"/>
                    <a:gd name="connsiteY1" fmla="*/ 106532 h 367546"/>
                    <a:gd name="connsiteX2" fmla="*/ 224505 w 224738"/>
                    <a:gd name="connsiteY2" fmla="*/ 228697 h 367546"/>
                    <a:gd name="connsiteX3" fmla="*/ 162300 w 224738"/>
                    <a:gd name="connsiteY3" fmla="*/ 367431 h 367546"/>
                    <a:gd name="connsiteX4" fmla="*/ 129745 w 224738"/>
                    <a:gd name="connsiteY4" fmla="*/ 338515 h 367546"/>
                    <a:gd name="connsiteX5" fmla="*/ 93107 w 224738"/>
                    <a:gd name="connsiteY5" fmla="*/ 343980 h 367546"/>
                    <a:gd name="connsiteX6" fmla="*/ 74148 w 224738"/>
                    <a:gd name="connsiteY6" fmla="*/ 319906 h 367546"/>
                    <a:gd name="connsiteX7" fmla="*/ 51695 w 224738"/>
                    <a:gd name="connsiteY7" fmla="*/ 316171 h 367546"/>
                    <a:gd name="connsiteX8" fmla="*/ 28930 w 224738"/>
                    <a:gd name="connsiteY8" fmla="*/ 287324 h 367546"/>
                    <a:gd name="connsiteX9" fmla="*/ 11286 w 224738"/>
                    <a:gd name="connsiteY9" fmla="*/ 279784 h 367546"/>
                    <a:gd name="connsiteX10" fmla="*/ 803 w 224738"/>
                    <a:gd name="connsiteY10" fmla="*/ 239281 h 367546"/>
                    <a:gd name="connsiteX11" fmla="*/ 41074 w 224738"/>
                    <a:gd name="connsiteY11" fmla="*/ 92489 h 367546"/>
                    <a:gd name="connsiteX12" fmla="*/ 35919 w 224738"/>
                    <a:gd name="connsiteY12" fmla="*/ 6848 h 367546"/>
                    <a:gd name="connsiteX13" fmla="*/ 180706 w 224738"/>
                    <a:gd name="connsiteY13" fmla="*/ 0 h 367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4738" h="367546">
                      <a:moveTo>
                        <a:pt x="180671" y="35"/>
                      </a:moveTo>
                      <a:cubicBezTo>
                        <a:pt x="180671" y="35"/>
                        <a:pt x="194233" y="79034"/>
                        <a:pt x="196412" y="106532"/>
                      </a:cubicBezTo>
                      <a:cubicBezTo>
                        <a:pt x="198592" y="134064"/>
                        <a:pt x="227619" y="193071"/>
                        <a:pt x="224505" y="228697"/>
                      </a:cubicBezTo>
                      <a:cubicBezTo>
                        <a:pt x="221391" y="264323"/>
                        <a:pt x="180014" y="365182"/>
                        <a:pt x="162300" y="367431"/>
                      </a:cubicBezTo>
                      <a:cubicBezTo>
                        <a:pt x="144587" y="369679"/>
                        <a:pt x="129745" y="338515"/>
                        <a:pt x="129745" y="338515"/>
                      </a:cubicBezTo>
                      <a:cubicBezTo>
                        <a:pt x="129745" y="338515"/>
                        <a:pt x="104282" y="350759"/>
                        <a:pt x="93107" y="343980"/>
                      </a:cubicBezTo>
                      <a:cubicBezTo>
                        <a:pt x="81898" y="337200"/>
                        <a:pt x="74148" y="319906"/>
                        <a:pt x="74148" y="319906"/>
                      </a:cubicBezTo>
                      <a:cubicBezTo>
                        <a:pt x="74148" y="319906"/>
                        <a:pt x="63388" y="318661"/>
                        <a:pt x="51695" y="316171"/>
                      </a:cubicBezTo>
                      <a:cubicBezTo>
                        <a:pt x="40001" y="313681"/>
                        <a:pt x="28930" y="287324"/>
                        <a:pt x="28930" y="287324"/>
                      </a:cubicBezTo>
                      <a:cubicBezTo>
                        <a:pt x="28930" y="287324"/>
                        <a:pt x="20073" y="288466"/>
                        <a:pt x="11286" y="279784"/>
                      </a:cubicBezTo>
                      <a:cubicBezTo>
                        <a:pt x="2498" y="271102"/>
                        <a:pt x="-1930" y="253117"/>
                        <a:pt x="803" y="239281"/>
                      </a:cubicBezTo>
                      <a:lnTo>
                        <a:pt x="41074" y="92489"/>
                      </a:lnTo>
                      <a:lnTo>
                        <a:pt x="35919" y="6848"/>
                      </a:lnTo>
                      <a:lnTo>
                        <a:pt x="180706" y="0"/>
                      </a:lnTo>
                      <a:close/>
                    </a:path>
                  </a:pathLst>
                </a:custGeom>
                <a:solidFill>
                  <a:srgbClr val="7D8EED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F34BCC33-797F-4308-39E8-812B5D6A60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90908" y="2139377"/>
                <a:ext cx="378833" cy="1541112"/>
              </a:xfrm>
              <a:custGeom>
                <a:avLst/>
                <a:gdLst>
                  <a:gd name="connsiteX0" fmla="*/ 355827 w 378833"/>
                  <a:gd name="connsiteY0" fmla="*/ 0 h 1541112"/>
                  <a:gd name="connsiteX1" fmla="*/ 135135 w 378833"/>
                  <a:gd name="connsiteY1" fmla="*/ 297147 h 1541112"/>
                  <a:gd name="connsiteX2" fmla="*/ 31137 w 378833"/>
                  <a:gd name="connsiteY2" fmla="*/ 897806 h 1541112"/>
                  <a:gd name="connsiteX3" fmla="*/ 0 w 378833"/>
                  <a:gd name="connsiteY3" fmla="*/ 1504622 h 1541112"/>
                  <a:gd name="connsiteX4" fmla="*/ 223148 w 378833"/>
                  <a:gd name="connsiteY4" fmla="*/ 1541113 h 1541112"/>
                  <a:gd name="connsiteX5" fmla="*/ 306734 w 378833"/>
                  <a:gd name="connsiteY5" fmla="*/ 856300 h 1541112"/>
                  <a:gd name="connsiteX6" fmla="*/ 326627 w 378833"/>
                  <a:gd name="connsiteY6" fmla="*/ 657764 h 1541112"/>
                  <a:gd name="connsiteX7" fmla="*/ 378833 w 378833"/>
                  <a:gd name="connsiteY7" fmla="*/ 339241 h 1541112"/>
                  <a:gd name="connsiteX8" fmla="*/ 355861 w 378833"/>
                  <a:gd name="connsiteY8" fmla="*/ 0 h 154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8833" h="1541112">
                    <a:moveTo>
                      <a:pt x="355827" y="0"/>
                    </a:moveTo>
                    <a:cubicBezTo>
                      <a:pt x="355827" y="0"/>
                      <a:pt x="202840" y="80383"/>
                      <a:pt x="135135" y="297147"/>
                    </a:cubicBezTo>
                    <a:cubicBezTo>
                      <a:pt x="67463" y="513912"/>
                      <a:pt x="31137" y="897806"/>
                      <a:pt x="31137" y="897806"/>
                    </a:cubicBezTo>
                    <a:lnTo>
                      <a:pt x="0" y="1504622"/>
                    </a:lnTo>
                    <a:lnTo>
                      <a:pt x="223148" y="1541113"/>
                    </a:lnTo>
                    <a:lnTo>
                      <a:pt x="306734" y="856300"/>
                    </a:lnTo>
                    <a:lnTo>
                      <a:pt x="326627" y="657764"/>
                    </a:lnTo>
                    <a:lnTo>
                      <a:pt x="378833" y="339241"/>
                    </a:lnTo>
                    <a:lnTo>
                      <a:pt x="3558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6" name="Graphic 17">
                <a:extLst>
                  <a:ext uri="{FF2B5EF4-FFF2-40B4-BE49-F238E27FC236}">
                    <a16:creationId xmlns:a16="http://schemas.microsoft.com/office/drawing/2014/main" id="{DA7E7A4F-A72C-76FC-1381-E8079FBD37B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587058" y="1370064"/>
                <a:ext cx="487760" cy="641025"/>
                <a:chOff x="587058" y="1370064"/>
                <a:chExt cx="487760" cy="641025"/>
              </a:xfrm>
            </p:grpSpPr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4478AC0E-B21F-1261-9C4D-E0CB1D8D9BE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65612" y="1849978"/>
                  <a:ext cx="143264" cy="161111"/>
                </a:xfrm>
                <a:custGeom>
                  <a:avLst/>
                  <a:gdLst>
                    <a:gd name="connsiteX0" fmla="*/ 35 w 143264"/>
                    <a:gd name="connsiteY0" fmla="*/ 35 h 161111"/>
                    <a:gd name="connsiteX1" fmla="*/ 143265 w 143264"/>
                    <a:gd name="connsiteY1" fmla="*/ 25976 h 161111"/>
                    <a:gd name="connsiteX2" fmla="*/ 140428 w 143264"/>
                    <a:gd name="connsiteY2" fmla="*/ 161112 h 161111"/>
                    <a:gd name="connsiteX3" fmla="*/ 0 w 143264"/>
                    <a:gd name="connsiteY3" fmla="*/ 0 h 16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264" h="161111">
                      <a:moveTo>
                        <a:pt x="35" y="35"/>
                      </a:moveTo>
                      <a:lnTo>
                        <a:pt x="143265" y="25976"/>
                      </a:lnTo>
                      <a:lnTo>
                        <a:pt x="140428" y="161112"/>
                      </a:lnTo>
                      <a:cubicBezTo>
                        <a:pt x="40236" y="149387"/>
                        <a:pt x="0" y="39846"/>
                        <a:pt x="0" y="0"/>
                      </a:cubicBezTo>
                      <a:close/>
                    </a:path>
                  </a:pathLst>
                </a:custGeom>
                <a:solidFill>
                  <a:srgbClr val="CA706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grpSp>
              <p:nvGrpSpPr>
                <p:cNvPr id="58" name="Graphic 17">
                  <a:extLst>
                    <a:ext uri="{FF2B5EF4-FFF2-40B4-BE49-F238E27FC236}">
                      <a16:creationId xmlns:a16="http://schemas.microsoft.com/office/drawing/2014/main" id="{9C41E5BB-00F0-7E35-A219-9745499FDCF9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587058" y="1370064"/>
                  <a:ext cx="487760" cy="610719"/>
                  <a:chOff x="587058" y="1370064"/>
                  <a:chExt cx="487760" cy="610719"/>
                </a:xfrm>
              </p:grpSpPr>
              <p:sp>
                <p:nvSpPr>
                  <p:cNvPr id="59" name="Freeform 58">
                    <a:extLst>
                      <a:ext uri="{FF2B5EF4-FFF2-40B4-BE49-F238E27FC236}">
                        <a16:creationId xmlns:a16="http://schemas.microsoft.com/office/drawing/2014/main" id="{69C9A616-5D6A-61A3-63B3-14CF8589D8CC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3505" y="1386343"/>
                    <a:ext cx="392401" cy="223197"/>
                  </a:xfrm>
                  <a:custGeom>
                    <a:avLst/>
                    <a:gdLst>
                      <a:gd name="connsiteX0" fmla="*/ 345634 w 392401"/>
                      <a:gd name="connsiteY0" fmla="*/ 210553 h 223197"/>
                      <a:gd name="connsiteX1" fmla="*/ 387185 w 392401"/>
                      <a:gd name="connsiteY1" fmla="*/ 58226 h 223197"/>
                      <a:gd name="connsiteX2" fmla="*/ 319790 w 392401"/>
                      <a:gd name="connsiteY2" fmla="*/ 83856 h 223197"/>
                      <a:gd name="connsiteX3" fmla="*/ 365043 w 392401"/>
                      <a:gd name="connsiteY3" fmla="*/ 26959 h 223197"/>
                      <a:gd name="connsiteX4" fmla="*/ 809 w 392401"/>
                      <a:gd name="connsiteY4" fmla="*/ 129720 h 223197"/>
                      <a:gd name="connsiteX5" fmla="*/ 345599 w 392401"/>
                      <a:gd name="connsiteY5" fmla="*/ 210553 h 22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2401" h="223197">
                        <a:moveTo>
                          <a:pt x="345634" y="210553"/>
                        </a:moveTo>
                        <a:cubicBezTo>
                          <a:pt x="380473" y="191702"/>
                          <a:pt x="403168" y="81574"/>
                          <a:pt x="387185" y="58226"/>
                        </a:cubicBezTo>
                        <a:cubicBezTo>
                          <a:pt x="377359" y="43872"/>
                          <a:pt x="332003" y="85102"/>
                          <a:pt x="319790" y="83856"/>
                        </a:cubicBezTo>
                        <a:cubicBezTo>
                          <a:pt x="320932" y="77319"/>
                          <a:pt x="359922" y="42005"/>
                          <a:pt x="365043" y="26959"/>
                        </a:cubicBezTo>
                        <a:cubicBezTo>
                          <a:pt x="321416" y="-31841"/>
                          <a:pt x="44539" y="6932"/>
                          <a:pt x="809" y="129720"/>
                        </a:cubicBezTo>
                        <a:cubicBezTo>
                          <a:pt x="-17112" y="180081"/>
                          <a:pt x="267757" y="252716"/>
                          <a:pt x="345599" y="210553"/>
                        </a:cubicBez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grpSp>
                <p:nvGrpSpPr>
                  <p:cNvPr id="60" name="Graphic 17">
                    <a:extLst>
                      <a:ext uri="{FF2B5EF4-FFF2-40B4-BE49-F238E27FC236}">
                        <a16:creationId xmlns:a16="http://schemas.microsoft.com/office/drawing/2014/main" id="{5FF136A5-BF46-7AE0-06E0-CBEDE81F3931}"/>
                      </a:ext>
                    </a:extLst>
                  </p:cNvPr>
                  <p:cNvGrpSpPr>
                    <a:grpSpLocks noGrp="1" noUngrp="1" noRot="1" noMove="1" noResize="1"/>
                  </p:cNvGrpSpPr>
                  <p:nvPr/>
                </p:nvGrpSpPr>
                <p:grpSpPr>
                  <a:xfrm>
                    <a:off x="748659" y="1542800"/>
                    <a:ext cx="326159" cy="437983"/>
                    <a:chOff x="748659" y="1542800"/>
                    <a:chExt cx="326159" cy="437983"/>
                  </a:xfrm>
                </p:grpSpPr>
                <p:grpSp>
                  <p:nvGrpSpPr>
                    <p:cNvPr id="61" name="Graphic 17">
                      <a:extLst>
                        <a:ext uri="{FF2B5EF4-FFF2-40B4-BE49-F238E27FC236}">
                          <a16:creationId xmlns:a16="http://schemas.microsoft.com/office/drawing/2014/main" id="{F821B0A3-BD7B-F9C6-E0A9-42FB9CC3D199}"/>
                        </a:ext>
                      </a:extLst>
                    </p:cNvPr>
                    <p:cNvGrpSpPr>
                      <a:grpSpLocks noGrp="1" noUngrp="1" noRot="1" noMove="1" noResize="1"/>
                    </p:cNvGrpSpPr>
                    <p:nvPr/>
                  </p:nvGrpSpPr>
                  <p:grpSpPr>
                    <a:xfrm>
                      <a:off x="748659" y="1542800"/>
                      <a:ext cx="326159" cy="437983"/>
                      <a:chOff x="748659" y="1542800"/>
                      <a:chExt cx="326159" cy="437983"/>
                    </a:xfrm>
                  </p:grpSpPr>
                  <p:sp>
                    <p:nvSpPr>
                      <p:cNvPr id="62" name="Freeform 61">
                        <a:extLst>
                          <a:ext uri="{FF2B5EF4-FFF2-40B4-BE49-F238E27FC236}">
                            <a16:creationId xmlns:a16="http://schemas.microsoft.com/office/drawing/2014/main" id="{FB9EF013-773E-2859-B869-63172CABB491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1030401" y="1697029"/>
                        <a:ext cx="44417" cy="144059"/>
                      </a:xfrm>
                      <a:custGeom>
                        <a:avLst/>
                        <a:gdLst>
                          <a:gd name="connsiteX0" fmla="*/ 12607 w 44417"/>
                          <a:gd name="connsiteY0" fmla="*/ 143991 h 144059"/>
                          <a:gd name="connsiteX1" fmla="*/ 844 w 44417"/>
                          <a:gd name="connsiteY1" fmla="*/ 119641 h 144059"/>
                          <a:gd name="connsiteX2" fmla="*/ 2366 w 44417"/>
                          <a:gd name="connsiteY2" fmla="*/ 69384 h 144059"/>
                          <a:gd name="connsiteX3" fmla="*/ 30874 w 44417"/>
                          <a:gd name="connsiteY3" fmla="*/ 0 h 144059"/>
                          <a:gd name="connsiteX4" fmla="*/ 31808 w 44417"/>
                          <a:gd name="connsiteY4" fmla="*/ 69 h 144059"/>
                          <a:gd name="connsiteX5" fmla="*/ 42049 w 44417"/>
                          <a:gd name="connsiteY5" fmla="*/ 74676 h 144059"/>
                          <a:gd name="connsiteX6" fmla="*/ 13541 w 44417"/>
                          <a:gd name="connsiteY6" fmla="*/ 144060 h 144059"/>
                          <a:gd name="connsiteX7" fmla="*/ 12607 w 44417"/>
                          <a:gd name="connsiteY7" fmla="*/ 143991 h 144059"/>
                          <a:gd name="connsiteX8" fmla="*/ 7902 w 44417"/>
                          <a:gd name="connsiteY8" fmla="*/ 70110 h 144059"/>
                          <a:gd name="connsiteX9" fmla="*/ 6380 w 44417"/>
                          <a:gd name="connsiteY9" fmla="*/ 119053 h 144059"/>
                          <a:gd name="connsiteX10" fmla="*/ 13334 w 44417"/>
                          <a:gd name="connsiteY10" fmla="*/ 138457 h 144059"/>
                          <a:gd name="connsiteX11" fmla="*/ 13541 w 44417"/>
                          <a:gd name="connsiteY11" fmla="*/ 138457 h 144059"/>
                          <a:gd name="connsiteX12" fmla="*/ 36513 w 44417"/>
                          <a:gd name="connsiteY12" fmla="*/ 73915 h 144059"/>
                          <a:gd name="connsiteX13" fmla="*/ 38036 w 44417"/>
                          <a:gd name="connsiteY13" fmla="*/ 24973 h 144059"/>
                          <a:gd name="connsiteX14" fmla="*/ 31082 w 44417"/>
                          <a:gd name="connsiteY14" fmla="*/ 5569 h 144059"/>
                          <a:gd name="connsiteX15" fmla="*/ 30874 w 44417"/>
                          <a:gd name="connsiteY15" fmla="*/ 5569 h 144059"/>
                          <a:gd name="connsiteX16" fmla="*/ 7902 w 44417"/>
                          <a:gd name="connsiteY16" fmla="*/ 70110 h 1440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44417" h="144059">
                            <a:moveTo>
                              <a:pt x="12607" y="143991"/>
                            </a:moveTo>
                            <a:cubicBezTo>
                              <a:pt x="6483" y="143161"/>
                              <a:pt x="2505" y="134998"/>
                              <a:pt x="844" y="119641"/>
                            </a:cubicBezTo>
                            <a:cubicBezTo>
                              <a:pt x="-678" y="105909"/>
                              <a:pt x="-125" y="88062"/>
                              <a:pt x="2366" y="69384"/>
                            </a:cubicBezTo>
                            <a:cubicBezTo>
                              <a:pt x="6968" y="34900"/>
                              <a:pt x="18246" y="0"/>
                              <a:pt x="30874" y="0"/>
                            </a:cubicBezTo>
                            <a:cubicBezTo>
                              <a:pt x="31185" y="0"/>
                              <a:pt x="31497" y="0"/>
                              <a:pt x="31808" y="69"/>
                            </a:cubicBezTo>
                            <a:cubicBezTo>
                              <a:pt x="44851" y="1799"/>
                              <a:pt x="46823" y="38912"/>
                              <a:pt x="42049" y="74676"/>
                            </a:cubicBezTo>
                            <a:cubicBezTo>
                              <a:pt x="37447" y="109160"/>
                              <a:pt x="26169" y="144060"/>
                              <a:pt x="13541" y="144060"/>
                            </a:cubicBezTo>
                            <a:cubicBezTo>
                              <a:pt x="13230" y="144060"/>
                              <a:pt x="12918" y="144060"/>
                              <a:pt x="12607" y="143991"/>
                            </a:cubicBezTo>
                            <a:close/>
                            <a:moveTo>
                              <a:pt x="7902" y="70110"/>
                            </a:moveTo>
                            <a:cubicBezTo>
                              <a:pt x="5480" y="88373"/>
                              <a:pt x="4927" y="105771"/>
                              <a:pt x="6380" y="119053"/>
                            </a:cubicBezTo>
                            <a:cubicBezTo>
                              <a:pt x="8006" y="133856"/>
                              <a:pt x="11534" y="138215"/>
                              <a:pt x="13334" y="138457"/>
                            </a:cubicBezTo>
                            <a:cubicBezTo>
                              <a:pt x="13403" y="138457"/>
                              <a:pt x="13472" y="138457"/>
                              <a:pt x="13541" y="138457"/>
                            </a:cubicBezTo>
                            <a:cubicBezTo>
                              <a:pt x="19526" y="138457"/>
                              <a:pt x="31185" y="113899"/>
                              <a:pt x="36513" y="73915"/>
                            </a:cubicBezTo>
                            <a:cubicBezTo>
                              <a:pt x="38935" y="55652"/>
                              <a:pt x="39489" y="38255"/>
                              <a:pt x="38036" y="24973"/>
                            </a:cubicBezTo>
                            <a:cubicBezTo>
                              <a:pt x="36409" y="10169"/>
                              <a:pt x="32881" y="5811"/>
                              <a:pt x="31082" y="5569"/>
                            </a:cubicBezTo>
                            <a:cubicBezTo>
                              <a:pt x="31012" y="5569"/>
                              <a:pt x="30943" y="5569"/>
                              <a:pt x="30874" y="5569"/>
                            </a:cubicBezTo>
                            <a:cubicBezTo>
                              <a:pt x="24889" y="5569"/>
                              <a:pt x="13230" y="30126"/>
                              <a:pt x="7902" y="7011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3" name="Freeform 62">
                        <a:extLst>
                          <a:ext uri="{FF2B5EF4-FFF2-40B4-BE49-F238E27FC236}">
                            <a16:creationId xmlns:a16="http://schemas.microsoft.com/office/drawing/2014/main" id="{74CBD954-7710-B774-63D0-4DE42EFCB274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932668" y="1687884"/>
                        <a:ext cx="105702" cy="30531"/>
                      </a:xfrm>
                      <a:custGeom>
                        <a:avLst/>
                        <a:gdLst>
                          <a:gd name="connsiteX0" fmla="*/ 105184 w 105702"/>
                          <a:gd name="connsiteY0" fmla="*/ 5374 h 30531"/>
                          <a:gd name="connsiteX1" fmla="*/ 28345 w 105702"/>
                          <a:gd name="connsiteY1" fmla="*/ 152 h 30531"/>
                          <a:gd name="connsiteX2" fmla="*/ 11 w 105702"/>
                          <a:gd name="connsiteY2" fmla="*/ 22876 h 30531"/>
                          <a:gd name="connsiteX3" fmla="*/ 96501 w 105702"/>
                          <a:gd name="connsiteY3" fmla="*/ 29240 h 30531"/>
                          <a:gd name="connsiteX4" fmla="*/ 105184 w 105702"/>
                          <a:gd name="connsiteY4" fmla="*/ 5374 h 305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5702" h="30531">
                            <a:moveTo>
                              <a:pt x="105184" y="5374"/>
                            </a:moveTo>
                            <a:cubicBezTo>
                              <a:pt x="105184" y="5374"/>
                              <a:pt x="40766" y="-1059"/>
                              <a:pt x="28345" y="152"/>
                            </a:cubicBezTo>
                            <a:cubicBezTo>
                              <a:pt x="7657" y="2158"/>
                              <a:pt x="3194" y="15578"/>
                              <a:pt x="11" y="22876"/>
                            </a:cubicBezTo>
                            <a:cubicBezTo>
                              <a:pt x="-1096" y="25366"/>
                              <a:pt x="84115" y="33702"/>
                              <a:pt x="96501" y="29240"/>
                            </a:cubicBezTo>
                            <a:cubicBezTo>
                              <a:pt x="108886" y="24778"/>
                              <a:pt x="105184" y="5374"/>
                              <a:pt x="105184" y="5374"/>
                            </a:cubicBezTo>
                            <a:close/>
                          </a:path>
                        </a:pathLst>
                      </a:custGeom>
                      <a:solidFill>
                        <a:srgbClr val="283558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4" name="Freeform 63">
                        <a:extLst>
                          <a:ext uri="{FF2B5EF4-FFF2-40B4-BE49-F238E27FC236}">
                            <a16:creationId xmlns:a16="http://schemas.microsoft.com/office/drawing/2014/main" id="{85369EC3-EAEC-B85B-D7CB-E3AB360115A7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748659" y="1542800"/>
                        <a:ext cx="283692" cy="437983"/>
                      </a:xfrm>
                      <a:custGeom>
                        <a:avLst/>
                        <a:gdLst>
                          <a:gd name="connsiteX0" fmla="*/ 42865 w 283692"/>
                          <a:gd name="connsiteY0" fmla="*/ 202030 h 437983"/>
                          <a:gd name="connsiteX1" fmla="*/ 189105 w 283692"/>
                          <a:gd name="connsiteY1" fmla="*/ 0 h 437983"/>
                          <a:gd name="connsiteX2" fmla="*/ 281790 w 283692"/>
                          <a:gd name="connsiteY2" fmla="*/ 172215 h 437983"/>
                          <a:gd name="connsiteX3" fmla="*/ 279679 w 283692"/>
                          <a:gd name="connsiteY3" fmla="*/ 262594 h 437983"/>
                          <a:gd name="connsiteX4" fmla="*/ 277500 w 283692"/>
                          <a:gd name="connsiteY4" fmla="*/ 312954 h 437983"/>
                          <a:gd name="connsiteX5" fmla="*/ 233804 w 283692"/>
                          <a:gd name="connsiteY5" fmla="*/ 437749 h 437983"/>
                          <a:gd name="connsiteX6" fmla="*/ 45944 w 283692"/>
                          <a:gd name="connsiteY6" fmla="*/ 377530 h 437983"/>
                          <a:gd name="connsiteX7" fmla="*/ 0 w 283692"/>
                          <a:gd name="connsiteY7" fmla="*/ 295418 h 437983"/>
                          <a:gd name="connsiteX8" fmla="*/ 32382 w 283692"/>
                          <a:gd name="connsiteY8" fmla="*/ 233125 h 437983"/>
                          <a:gd name="connsiteX9" fmla="*/ 42831 w 283692"/>
                          <a:gd name="connsiteY9" fmla="*/ 201961 h 437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83692" h="437983">
                            <a:moveTo>
                              <a:pt x="42865" y="202030"/>
                            </a:moveTo>
                            <a:cubicBezTo>
                              <a:pt x="75870" y="98196"/>
                              <a:pt x="115726" y="0"/>
                              <a:pt x="189105" y="0"/>
                            </a:cubicBezTo>
                            <a:cubicBezTo>
                              <a:pt x="275493" y="0"/>
                              <a:pt x="289712" y="123272"/>
                              <a:pt x="281790" y="172215"/>
                            </a:cubicBezTo>
                            <a:cubicBezTo>
                              <a:pt x="281790" y="172215"/>
                              <a:pt x="279679" y="257233"/>
                              <a:pt x="279679" y="262594"/>
                            </a:cubicBezTo>
                            <a:cubicBezTo>
                              <a:pt x="279679" y="277190"/>
                              <a:pt x="279091" y="294657"/>
                              <a:pt x="277500" y="312954"/>
                            </a:cubicBezTo>
                            <a:cubicBezTo>
                              <a:pt x="277500" y="312954"/>
                              <a:pt x="263523" y="435639"/>
                              <a:pt x="233804" y="437749"/>
                            </a:cubicBezTo>
                            <a:cubicBezTo>
                              <a:pt x="193084" y="440619"/>
                              <a:pt x="96628" y="416961"/>
                              <a:pt x="45944" y="377530"/>
                            </a:cubicBezTo>
                            <a:cubicBezTo>
                              <a:pt x="7265" y="347439"/>
                              <a:pt x="0" y="322431"/>
                              <a:pt x="0" y="295418"/>
                            </a:cubicBezTo>
                            <a:cubicBezTo>
                              <a:pt x="0" y="291509"/>
                              <a:pt x="22142" y="262732"/>
                              <a:pt x="32382" y="233125"/>
                            </a:cubicBezTo>
                            <a:cubicBezTo>
                              <a:pt x="36188" y="222126"/>
                              <a:pt x="39890" y="211265"/>
                              <a:pt x="42831" y="201961"/>
                            </a:cubicBezTo>
                            <a:close/>
                          </a:path>
                        </a:pathLst>
                      </a:custGeom>
                      <a:solidFill>
                        <a:srgbClr val="E4837A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</p:grpSp>
                <p:sp>
                  <p:nvSpPr>
                    <p:cNvPr id="65" name="Freeform 64">
                      <a:extLst>
                        <a:ext uri="{FF2B5EF4-FFF2-40B4-BE49-F238E27FC236}">
                          <a16:creationId xmlns:a16="http://schemas.microsoft.com/office/drawing/2014/main" id="{E308F6AD-567B-51E6-2E04-B0E42A575122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911149" y="1686293"/>
                      <a:ext cx="105702" cy="30496"/>
                    </a:xfrm>
                    <a:custGeom>
                      <a:avLst/>
                      <a:gdLst>
                        <a:gd name="connsiteX0" fmla="*/ 105185 w 105702"/>
                        <a:gd name="connsiteY0" fmla="*/ 5375 h 30496"/>
                        <a:gd name="connsiteX1" fmla="*/ 28345 w 105702"/>
                        <a:gd name="connsiteY1" fmla="*/ 152 h 30496"/>
                        <a:gd name="connsiteX2" fmla="*/ 11 w 105702"/>
                        <a:gd name="connsiteY2" fmla="*/ 22842 h 30496"/>
                        <a:gd name="connsiteX3" fmla="*/ 96501 w 105702"/>
                        <a:gd name="connsiteY3" fmla="*/ 29206 h 30496"/>
                        <a:gd name="connsiteX4" fmla="*/ 105185 w 105702"/>
                        <a:gd name="connsiteY4" fmla="*/ 5340 h 304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5702" h="30496">
                          <a:moveTo>
                            <a:pt x="105185" y="5375"/>
                          </a:moveTo>
                          <a:cubicBezTo>
                            <a:pt x="105185" y="5375"/>
                            <a:pt x="40766" y="-1059"/>
                            <a:pt x="28345" y="152"/>
                          </a:cubicBezTo>
                          <a:cubicBezTo>
                            <a:pt x="7657" y="2158"/>
                            <a:pt x="3194" y="15578"/>
                            <a:pt x="11" y="22842"/>
                          </a:cubicBezTo>
                          <a:cubicBezTo>
                            <a:pt x="-1096" y="25332"/>
                            <a:pt x="84115" y="33668"/>
                            <a:pt x="96501" y="29206"/>
                          </a:cubicBezTo>
                          <a:cubicBezTo>
                            <a:pt x="108886" y="24744"/>
                            <a:pt x="105185" y="5340"/>
                            <a:pt x="105185" y="5340"/>
                          </a:cubicBezTo>
                          <a:close/>
                        </a:path>
                      </a:pathLst>
                    </a:custGeom>
                    <a:solidFill>
                      <a:srgbClr val="283558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  <p:sp>
                  <p:nvSpPr>
                    <p:cNvPr id="66" name="Freeform 65">
                      <a:extLst>
                        <a:ext uri="{FF2B5EF4-FFF2-40B4-BE49-F238E27FC236}">
                          <a16:creationId xmlns:a16="http://schemas.microsoft.com/office/drawing/2014/main" id="{4CBF2A0A-677C-E740-F034-9E03D740E725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1015849" y="1715049"/>
                      <a:ext cx="45010" cy="145270"/>
                    </a:xfrm>
                    <a:custGeom>
                      <a:avLst/>
                      <a:gdLst>
                        <a:gd name="connsiteX0" fmla="*/ 14600 w 45010"/>
                        <a:gd name="connsiteY0" fmla="*/ 0 h 145270"/>
                        <a:gd name="connsiteX1" fmla="*/ 45010 w 45010"/>
                        <a:gd name="connsiteY1" fmla="*/ 125451 h 145270"/>
                        <a:gd name="connsiteX2" fmla="*/ 0 w 45010"/>
                        <a:gd name="connsiteY2" fmla="*/ 145271 h 145270"/>
                        <a:gd name="connsiteX3" fmla="*/ 14600 w 45010"/>
                        <a:gd name="connsiteY3" fmla="*/ 0 h 145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010" h="145270">
                          <a:moveTo>
                            <a:pt x="14600" y="0"/>
                          </a:moveTo>
                          <a:lnTo>
                            <a:pt x="45010" y="125451"/>
                          </a:lnTo>
                          <a:lnTo>
                            <a:pt x="0" y="145271"/>
                          </a:lnTo>
                          <a:lnTo>
                            <a:pt x="14600" y="0"/>
                          </a:lnTo>
                          <a:close/>
                        </a:path>
                      </a:pathLst>
                    </a:custGeom>
                    <a:solidFill>
                      <a:srgbClr val="E4837A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</p:grpSp>
              <p:sp>
                <p:nvSpPr>
                  <p:cNvPr id="67" name="Freeform 66">
                    <a:extLst>
                      <a:ext uri="{FF2B5EF4-FFF2-40B4-BE49-F238E27FC236}">
                        <a16:creationId xmlns:a16="http://schemas.microsoft.com/office/drawing/2014/main" id="{ECA332A9-F531-87E5-DB4E-F016FF511290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76931" y="1697375"/>
                    <a:ext cx="44435" cy="144059"/>
                  </a:xfrm>
                  <a:custGeom>
                    <a:avLst/>
                    <a:gdLst>
                      <a:gd name="connsiteX0" fmla="*/ 12590 w 44435"/>
                      <a:gd name="connsiteY0" fmla="*/ 144025 h 144059"/>
                      <a:gd name="connsiteX1" fmla="*/ 827 w 44435"/>
                      <a:gd name="connsiteY1" fmla="*/ 119675 h 144059"/>
                      <a:gd name="connsiteX2" fmla="*/ 2384 w 44435"/>
                      <a:gd name="connsiteY2" fmla="*/ 69384 h 144059"/>
                      <a:gd name="connsiteX3" fmla="*/ 30892 w 44435"/>
                      <a:gd name="connsiteY3" fmla="*/ 0 h 144059"/>
                      <a:gd name="connsiteX4" fmla="*/ 31826 w 44435"/>
                      <a:gd name="connsiteY4" fmla="*/ 69 h 144059"/>
                      <a:gd name="connsiteX5" fmla="*/ 42066 w 44435"/>
                      <a:gd name="connsiteY5" fmla="*/ 74676 h 144059"/>
                      <a:gd name="connsiteX6" fmla="*/ 13559 w 44435"/>
                      <a:gd name="connsiteY6" fmla="*/ 144060 h 144059"/>
                      <a:gd name="connsiteX7" fmla="*/ 12625 w 44435"/>
                      <a:gd name="connsiteY7" fmla="*/ 143991 h 144059"/>
                      <a:gd name="connsiteX8" fmla="*/ 7885 w 44435"/>
                      <a:gd name="connsiteY8" fmla="*/ 70145 h 144059"/>
                      <a:gd name="connsiteX9" fmla="*/ 6363 w 44435"/>
                      <a:gd name="connsiteY9" fmla="*/ 119087 h 144059"/>
                      <a:gd name="connsiteX10" fmla="*/ 13317 w 44435"/>
                      <a:gd name="connsiteY10" fmla="*/ 138491 h 144059"/>
                      <a:gd name="connsiteX11" fmla="*/ 13524 w 44435"/>
                      <a:gd name="connsiteY11" fmla="*/ 138491 h 144059"/>
                      <a:gd name="connsiteX12" fmla="*/ 36496 w 44435"/>
                      <a:gd name="connsiteY12" fmla="*/ 73950 h 144059"/>
                      <a:gd name="connsiteX13" fmla="*/ 38019 w 44435"/>
                      <a:gd name="connsiteY13" fmla="*/ 25007 h 144059"/>
                      <a:gd name="connsiteX14" fmla="*/ 31065 w 44435"/>
                      <a:gd name="connsiteY14" fmla="*/ 5603 h 144059"/>
                      <a:gd name="connsiteX15" fmla="*/ 30857 w 44435"/>
                      <a:gd name="connsiteY15" fmla="*/ 5603 h 144059"/>
                      <a:gd name="connsiteX16" fmla="*/ 7885 w 44435"/>
                      <a:gd name="connsiteY16" fmla="*/ 70145 h 1440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435" h="144059">
                        <a:moveTo>
                          <a:pt x="12590" y="144025"/>
                        </a:moveTo>
                        <a:cubicBezTo>
                          <a:pt x="6466" y="143195"/>
                          <a:pt x="2488" y="135032"/>
                          <a:pt x="827" y="119675"/>
                        </a:cubicBezTo>
                        <a:cubicBezTo>
                          <a:pt x="-660" y="105944"/>
                          <a:pt x="-142" y="88096"/>
                          <a:pt x="2384" y="69384"/>
                        </a:cubicBezTo>
                        <a:cubicBezTo>
                          <a:pt x="6985" y="34899"/>
                          <a:pt x="18264" y="0"/>
                          <a:pt x="30892" y="0"/>
                        </a:cubicBezTo>
                        <a:cubicBezTo>
                          <a:pt x="31203" y="0"/>
                          <a:pt x="31549" y="0"/>
                          <a:pt x="31826" y="69"/>
                        </a:cubicBezTo>
                        <a:cubicBezTo>
                          <a:pt x="44869" y="1799"/>
                          <a:pt x="46841" y="38912"/>
                          <a:pt x="42066" y="74676"/>
                        </a:cubicBezTo>
                        <a:cubicBezTo>
                          <a:pt x="37465" y="109160"/>
                          <a:pt x="26187" y="144060"/>
                          <a:pt x="13559" y="144060"/>
                        </a:cubicBezTo>
                        <a:cubicBezTo>
                          <a:pt x="13247" y="144060"/>
                          <a:pt x="12936" y="144060"/>
                          <a:pt x="12625" y="143991"/>
                        </a:cubicBezTo>
                        <a:close/>
                        <a:moveTo>
                          <a:pt x="7885" y="70145"/>
                        </a:moveTo>
                        <a:cubicBezTo>
                          <a:pt x="5429" y="88407"/>
                          <a:pt x="4910" y="105805"/>
                          <a:pt x="6363" y="119087"/>
                        </a:cubicBezTo>
                        <a:cubicBezTo>
                          <a:pt x="7989" y="133891"/>
                          <a:pt x="11517" y="138249"/>
                          <a:pt x="13317" y="138491"/>
                        </a:cubicBezTo>
                        <a:cubicBezTo>
                          <a:pt x="13386" y="138491"/>
                          <a:pt x="13455" y="138491"/>
                          <a:pt x="13524" y="138491"/>
                        </a:cubicBezTo>
                        <a:cubicBezTo>
                          <a:pt x="19509" y="138491"/>
                          <a:pt x="31169" y="113934"/>
                          <a:pt x="36496" y="73950"/>
                        </a:cubicBezTo>
                        <a:cubicBezTo>
                          <a:pt x="38953" y="55687"/>
                          <a:pt x="39472" y="38289"/>
                          <a:pt x="38019" y="25007"/>
                        </a:cubicBezTo>
                        <a:cubicBezTo>
                          <a:pt x="36392" y="10204"/>
                          <a:pt x="32864" y="5845"/>
                          <a:pt x="31065" y="5603"/>
                        </a:cubicBezTo>
                        <a:cubicBezTo>
                          <a:pt x="30995" y="5603"/>
                          <a:pt x="30926" y="5603"/>
                          <a:pt x="30857" y="5603"/>
                        </a:cubicBezTo>
                        <a:cubicBezTo>
                          <a:pt x="24872" y="5603"/>
                          <a:pt x="13247" y="30161"/>
                          <a:pt x="7885" y="7014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8" name="Freeform 67">
                    <a:extLst>
                      <a:ext uri="{FF2B5EF4-FFF2-40B4-BE49-F238E27FC236}">
                        <a16:creationId xmlns:a16="http://schemas.microsoft.com/office/drawing/2014/main" id="{7780A58F-3807-763B-74D5-596457242599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15745" y="1742028"/>
                    <a:ext cx="26604" cy="12278"/>
                  </a:xfrm>
                  <a:custGeom>
                    <a:avLst/>
                    <a:gdLst>
                      <a:gd name="connsiteX0" fmla="*/ 4705 w 26604"/>
                      <a:gd name="connsiteY0" fmla="*/ 12279 h 12278"/>
                      <a:gd name="connsiteX1" fmla="*/ 16018 w 26604"/>
                      <a:gd name="connsiteY1" fmla="*/ 5603 h 12278"/>
                      <a:gd name="connsiteX2" fmla="*/ 23353 w 26604"/>
                      <a:gd name="connsiteY2" fmla="*/ 8024 h 12278"/>
                      <a:gd name="connsiteX3" fmla="*/ 26605 w 26604"/>
                      <a:gd name="connsiteY3" fmla="*/ 3493 h 12278"/>
                      <a:gd name="connsiteX4" fmla="*/ 16018 w 26604"/>
                      <a:gd name="connsiteY4" fmla="*/ 0 h 12278"/>
                      <a:gd name="connsiteX5" fmla="*/ 0 w 26604"/>
                      <a:gd name="connsiteY5" fmla="*/ 9270 h 12278"/>
                      <a:gd name="connsiteX6" fmla="*/ 4705 w 26604"/>
                      <a:gd name="connsiteY6" fmla="*/ 12279 h 1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604" h="12278">
                        <a:moveTo>
                          <a:pt x="4705" y="12279"/>
                        </a:moveTo>
                        <a:cubicBezTo>
                          <a:pt x="7438" y="8024"/>
                          <a:pt x="11555" y="5603"/>
                          <a:pt x="16018" y="5603"/>
                        </a:cubicBezTo>
                        <a:cubicBezTo>
                          <a:pt x="18613" y="5603"/>
                          <a:pt x="21139" y="6433"/>
                          <a:pt x="23353" y="8024"/>
                        </a:cubicBezTo>
                        <a:lnTo>
                          <a:pt x="26605" y="3493"/>
                        </a:lnTo>
                        <a:cubicBezTo>
                          <a:pt x="23422" y="1211"/>
                          <a:pt x="19789" y="0"/>
                          <a:pt x="16018" y="0"/>
                        </a:cubicBezTo>
                        <a:cubicBezTo>
                          <a:pt x="9722" y="0"/>
                          <a:pt x="3736" y="3459"/>
                          <a:pt x="0" y="9270"/>
                        </a:cubicBezTo>
                        <a:lnTo>
                          <a:pt x="4705" y="1227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9" name="Freeform 68">
                    <a:extLst>
                      <a:ext uri="{FF2B5EF4-FFF2-40B4-BE49-F238E27FC236}">
                        <a16:creationId xmlns:a16="http://schemas.microsoft.com/office/drawing/2014/main" id="{BC9D5921-513A-7EB6-F846-544127A9A301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 rot="-5284800">
                    <a:off x="880062" y="1655196"/>
                    <a:ext cx="5570" cy="200923"/>
                  </a:xfrm>
                  <a:custGeom>
                    <a:avLst/>
                    <a:gdLst>
                      <a:gd name="connsiteX0" fmla="*/ 0 w 5570"/>
                      <a:gd name="connsiteY0" fmla="*/ 0 h 200923"/>
                      <a:gd name="connsiteX1" fmla="*/ 5570 w 5570"/>
                      <a:gd name="connsiteY1" fmla="*/ 0 h 200923"/>
                      <a:gd name="connsiteX2" fmla="*/ 5570 w 5570"/>
                      <a:gd name="connsiteY2" fmla="*/ 200923 h 200923"/>
                      <a:gd name="connsiteX3" fmla="*/ 0 w 5570"/>
                      <a:gd name="connsiteY3" fmla="*/ 200923 h 200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70" h="200923">
                        <a:moveTo>
                          <a:pt x="0" y="0"/>
                        </a:moveTo>
                        <a:lnTo>
                          <a:pt x="5570" y="0"/>
                        </a:lnTo>
                        <a:lnTo>
                          <a:pt x="5570" y="200923"/>
                        </a:lnTo>
                        <a:lnTo>
                          <a:pt x="0" y="20092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0" name="Freeform 69">
                    <a:extLst>
                      <a:ext uri="{FF2B5EF4-FFF2-40B4-BE49-F238E27FC236}">
                        <a16:creationId xmlns:a16="http://schemas.microsoft.com/office/drawing/2014/main" id="{B8EDA7E9-092A-F0C6-0C27-D001B9E9114A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715335" y="1701302"/>
                    <a:ext cx="77790" cy="131000"/>
                  </a:xfrm>
                  <a:custGeom>
                    <a:avLst/>
                    <a:gdLst>
                      <a:gd name="connsiteX0" fmla="*/ 52837 w 77790"/>
                      <a:gd name="connsiteY0" fmla="*/ 7798 h 131000"/>
                      <a:gd name="connsiteX1" fmla="*/ 8588 w 77790"/>
                      <a:gd name="connsiteY1" fmla="*/ 16756 h 131000"/>
                      <a:gd name="connsiteX2" fmla="*/ 50381 w 77790"/>
                      <a:gd name="connsiteY2" fmla="*/ 131001 h 131000"/>
                      <a:gd name="connsiteX3" fmla="*/ 52837 w 77790"/>
                      <a:gd name="connsiteY3" fmla="*/ 7798 h 13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790" h="131000">
                        <a:moveTo>
                          <a:pt x="52837" y="7798"/>
                        </a:moveTo>
                        <a:cubicBezTo>
                          <a:pt x="45641" y="-884"/>
                          <a:pt x="27893" y="-7248"/>
                          <a:pt x="8588" y="16756"/>
                        </a:cubicBezTo>
                        <a:cubicBezTo>
                          <a:pt x="-10682" y="40829"/>
                          <a:pt x="2153" y="131001"/>
                          <a:pt x="50381" y="131001"/>
                        </a:cubicBezTo>
                        <a:cubicBezTo>
                          <a:pt x="98608" y="131001"/>
                          <a:pt x="72488" y="31525"/>
                          <a:pt x="52837" y="7798"/>
                        </a:cubicBezTo>
                        <a:close/>
                      </a:path>
                    </a:pathLst>
                  </a:custGeom>
                  <a:solidFill>
                    <a:srgbClr val="E4837A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1" name="Freeform 70">
                    <a:extLst>
                      <a:ext uri="{FF2B5EF4-FFF2-40B4-BE49-F238E27FC236}">
                        <a16:creationId xmlns:a16="http://schemas.microsoft.com/office/drawing/2014/main" id="{662C662B-DCA4-CA75-ED59-7A4A2C5368DC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0958" y="1370064"/>
                    <a:ext cx="268885" cy="156548"/>
                  </a:xfrm>
                  <a:custGeom>
                    <a:avLst/>
                    <a:gdLst>
                      <a:gd name="connsiteX0" fmla="*/ 5224 w 268885"/>
                      <a:gd name="connsiteY0" fmla="*/ 156549 h 156548"/>
                      <a:gd name="connsiteX1" fmla="*/ 68847 w 268885"/>
                      <a:gd name="connsiteY1" fmla="*/ 68107 h 156548"/>
                      <a:gd name="connsiteX2" fmla="*/ 156861 w 268885"/>
                      <a:gd name="connsiteY2" fmla="*/ 23349 h 156548"/>
                      <a:gd name="connsiteX3" fmla="*/ 268816 w 268885"/>
                      <a:gd name="connsiteY3" fmla="*/ 5571 h 156548"/>
                      <a:gd name="connsiteX4" fmla="*/ 268885 w 268885"/>
                      <a:gd name="connsiteY4" fmla="*/ 2 h 156548"/>
                      <a:gd name="connsiteX5" fmla="*/ 155339 w 268885"/>
                      <a:gd name="connsiteY5" fmla="*/ 17988 h 156548"/>
                      <a:gd name="connsiteX6" fmla="*/ 65491 w 268885"/>
                      <a:gd name="connsiteY6" fmla="*/ 63679 h 156548"/>
                      <a:gd name="connsiteX7" fmla="*/ 0 w 268885"/>
                      <a:gd name="connsiteY7" fmla="*/ 154716 h 156548"/>
                      <a:gd name="connsiteX8" fmla="*/ 5259 w 268885"/>
                      <a:gd name="connsiteY8" fmla="*/ 156549 h 156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8885" h="156548">
                        <a:moveTo>
                          <a:pt x="5224" y="156549"/>
                        </a:moveTo>
                        <a:cubicBezTo>
                          <a:pt x="17471" y="121476"/>
                          <a:pt x="38852" y="91696"/>
                          <a:pt x="68847" y="68107"/>
                        </a:cubicBezTo>
                        <a:cubicBezTo>
                          <a:pt x="92892" y="49152"/>
                          <a:pt x="122507" y="34106"/>
                          <a:pt x="156861" y="23349"/>
                        </a:cubicBezTo>
                        <a:cubicBezTo>
                          <a:pt x="215502" y="4983"/>
                          <a:pt x="268297" y="5571"/>
                          <a:pt x="268816" y="5571"/>
                        </a:cubicBezTo>
                        <a:lnTo>
                          <a:pt x="268885" y="2"/>
                        </a:lnTo>
                        <a:cubicBezTo>
                          <a:pt x="268366" y="2"/>
                          <a:pt x="214811" y="-620"/>
                          <a:pt x="155339" y="17988"/>
                        </a:cubicBezTo>
                        <a:cubicBezTo>
                          <a:pt x="120327" y="28953"/>
                          <a:pt x="90090" y="44310"/>
                          <a:pt x="65491" y="63679"/>
                        </a:cubicBezTo>
                        <a:cubicBezTo>
                          <a:pt x="34631" y="87960"/>
                          <a:pt x="12593" y="118605"/>
                          <a:pt x="0" y="154716"/>
                        </a:cubicBezTo>
                        <a:lnTo>
                          <a:pt x="5259" y="156549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2" name="Freeform 71">
                    <a:extLst>
                      <a:ext uri="{FF2B5EF4-FFF2-40B4-BE49-F238E27FC236}">
                        <a16:creationId xmlns:a16="http://schemas.microsoft.com/office/drawing/2014/main" id="{AF6F2D59-C21C-141D-AFC6-B384DF7C6ADE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87058" y="1509591"/>
                    <a:ext cx="132760" cy="23541"/>
                  </a:xfrm>
                  <a:custGeom>
                    <a:avLst/>
                    <a:gdLst>
                      <a:gd name="connsiteX0" fmla="*/ 1211 w 132760"/>
                      <a:gd name="connsiteY0" fmla="*/ 10173 h 23541"/>
                      <a:gd name="connsiteX1" fmla="*/ 109914 w 132760"/>
                      <a:gd name="connsiteY1" fmla="*/ 17748 h 23541"/>
                      <a:gd name="connsiteX2" fmla="*/ 111920 w 132760"/>
                      <a:gd name="connsiteY2" fmla="*/ 12525 h 23541"/>
                      <a:gd name="connsiteX3" fmla="*/ 0 w 132760"/>
                      <a:gd name="connsiteY3" fmla="*/ 4708 h 23541"/>
                      <a:gd name="connsiteX4" fmla="*/ 1211 w 132760"/>
                      <a:gd name="connsiteY4" fmla="*/ 10173 h 2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2760" h="23541">
                        <a:moveTo>
                          <a:pt x="1211" y="10173"/>
                        </a:moveTo>
                        <a:cubicBezTo>
                          <a:pt x="37503" y="2114"/>
                          <a:pt x="74071" y="4673"/>
                          <a:pt x="109914" y="17748"/>
                        </a:cubicBezTo>
                        <a:cubicBezTo>
                          <a:pt x="138663" y="28228"/>
                          <a:pt x="141327" y="23282"/>
                          <a:pt x="111920" y="12525"/>
                        </a:cubicBezTo>
                        <a:cubicBezTo>
                          <a:pt x="75040" y="-930"/>
                          <a:pt x="37399" y="-3559"/>
                          <a:pt x="0" y="4708"/>
                        </a:cubicBezTo>
                        <a:lnTo>
                          <a:pt x="1211" y="10173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</p:grpSp>
          </p:grpSp>
        </p:grpSp>
      </p:grpSp>
      <p:sp>
        <p:nvSpPr>
          <p:cNvPr id="74" name="Pekestokk">
            <a:extLst>
              <a:ext uri="{FF2B5EF4-FFF2-40B4-BE49-F238E27FC236}">
                <a16:creationId xmlns:a16="http://schemas.microsoft.com/office/drawing/2014/main" id="{E67FCFEE-515F-DA9B-8B7F-AC0FAEE51B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4283" y="2459336"/>
            <a:ext cx="1116433" cy="1147498"/>
          </a:xfrm>
          <a:custGeom>
            <a:avLst/>
            <a:gdLst>
              <a:gd name="connsiteX0" fmla="*/ 0 w 1116433"/>
              <a:gd name="connsiteY0" fmla="*/ 1099905 h 1147498"/>
              <a:gd name="connsiteX1" fmla="*/ 45252 w 1116433"/>
              <a:gd name="connsiteY1" fmla="*/ 1147499 h 1147498"/>
              <a:gd name="connsiteX2" fmla="*/ 1116434 w 1116433"/>
              <a:gd name="connsiteY2" fmla="*/ 11587 h 1147498"/>
              <a:gd name="connsiteX3" fmla="*/ 1104913 w 1116433"/>
              <a:gd name="connsiteY3" fmla="*/ 0 h 1147498"/>
              <a:gd name="connsiteX4" fmla="*/ 0 w 1116433"/>
              <a:gd name="connsiteY4" fmla="*/ 1099905 h 114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3" h="1147498">
                <a:moveTo>
                  <a:pt x="0" y="1099905"/>
                </a:moveTo>
                <a:lnTo>
                  <a:pt x="45252" y="1147499"/>
                </a:lnTo>
                <a:lnTo>
                  <a:pt x="1116434" y="11587"/>
                </a:lnTo>
                <a:lnTo>
                  <a:pt x="1104913" y="0"/>
                </a:lnTo>
                <a:lnTo>
                  <a:pt x="0" y="1099905"/>
                </a:lnTo>
                <a:close/>
              </a:path>
            </a:pathLst>
          </a:custGeom>
          <a:solidFill>
            <a:srgbClr val="19213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415184856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Bakgrunn">
            <a:extLst>
              <a:ext uri="{FF2B5EF4-FFF2-40B4-BE49-F238E27FC236}">
                <a16:creationId xmlns:a16="http://schemas.microsoft.com/office/drawing/2014/main" id="{917314AE-8DB2-1274-A2EF-5F94BA8595F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07886" y="1613372"/>
            <a:ext cx="5036346" cy="4729805"/>
            <a:chOff x="-807886" y="1064889"/>
            <a:chExt cx="5036346" cy="4729805"/>
          </a:xfrm>
        </p:grpSpPr>
        <p:sp>
          <p:nvSpPr>
            <p:cNvPr id="231" name="Freeform 4">
              <a:extLst>
                <a:ext uri="{FF2B5EF4-FFF2-40B4-BE49-F238E27FC236}">
                  <a16:creationId xmlns:a16="http://schemas.microsoft.com/office/drawing/2014/main" id="{2B57EF4D-9473-811C-05C8-5F46644314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5265" y="5593530"/>
              <a:ext cx="4483725" cy="201164"/>
            </a:xfrm>
            <a:custGeom>
              <a:avLst/>
              <a:gdLst>
                <a:gd name="connsiteX0" fmla="*/ 4483726 w 4483725"/>
                <a:gd name="connsiteY0" fmla="*/ 100582 h 201164"/>
                <a:gd name="connsiteX1" fmla="*/ 1999686 w 4483725"/>
                <a:gd name="connsiteY1" fmla="*/ 201165 h 201164"/>
                <a:gd name="connsiteX2" fmla="*/ 0 w 4483725"/>
                <a:gd name="connsiteY2" fmla="*/ 100582 h 201164"/>
                <a:gd name="connsiteX3" fmla="*/ 1999686 w 4483725"/>
                <a:gd name="connsiteY3" fmla="*/ 0 h 201164"/>
                <a:gd name="connsiteX4" fmla="*/ 4483726 w 4483725"/>
                <a:gd name="connsiteY4" fmla="*/ 100582 h 20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3725" h="201164">
                  <a:moveTo>
                    <a:pt x="4483726" y="100582"/>
                  </a:moveTo>
                  <a:cubicBezTo>
                    <a:pt x="4483726" y="156131"/>
                    <a:pt x="3237831" y="201165"/>
                    <a:pt x="1999686" y="201165"/>
                  </a:cubicBezTo>
                  <a:cubicBezTo>
                    <a:pt x="761541" y="201165"/>
                    <a:pt x="0" y="156131"/>
                    <a:pt x="0" y="100582"/>
                  </a:cubicBezTo>
                  <a:cubicBezTo>
                    <a:pt x="0" y="45034"/>
                    <a:pt x="761541" y="0"/>
                    <a:pt x="1999686" y="0"/>
                  </a:cubicBezTo>
                  <a:cubicBezTo>
                    <a:pt x="3237831" y="0"/>
                    <a:pt x="4483726" y="45034"/>
                    <a:pt x="4483726" y="100582"/>
                  </a:cubicBezTo>
                  <a:close/>
                </a:path>
              </a:pathLst>
            </a:custGeom>
            <a:solidFill>
              <a:srgbClr val="293657">
                <a:alpha val="3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2" name="Freeform 5">
              <a:extLst>
                <a:ext uri="{FF2B5EF4-FFF2-40B4-BE49-F238E27FC236}">
                  <a16:creationId xmlns:a16="http://schemas.microsoft.com/office/drawing/2014/main" id="{DD7755CB-952B-F413-9046-BD1A46B9F5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807886" y="1064889"/>
              <a:ext cx="4988596" cy="3981520"/>
            </a:xfrm>
            <a:custGeom>
              <a:avLst/>
              <a:gdLst>
                <a:gd name="connsiteX0" fmla="*/ 4602054 w 4988596"/>
                <a:gd name="connsiteY0" fmla="*/ 1260435 h 3981520"/>
                <a:gd name="connsiteX1" fmla="*/ 2983381 w 4988596"/>
                <a:gd name="connsiteY1" fmla="*/ 354569 h 3981520"/>
                <a:gd name="connsiteX2" fmla="*/ 954011 w 4988596"/>
                <a:gd name="connsiteY2" fmla="*/ 452419 h 3981520"/>
                <a:gd name="connsiteX3" fmla="*/ 160225 w 4988596"/>
                <a:gd name="connsiteY3" fmla="*/ 2485169 h 3981520"/>
                <a:gd name="connsiteX4" fmla="*/ 2902702 w 4988596"/>
                <a:gd name="connsiteY4" fmla="*/ 3979587 h 3981520"/>
                <a:gd name="connsiteX5" fmla="*/ 4944285 w 4988596"/>
                <a:gd name="connsiteY5" fmla="*/ 2553619 h 3981520"/>
                <a:gd name="connsiteX6" fmla="*/ 4602054 w 4988596"/>
                <a:gd name="connsiteY6" fmla="*/ 1260469 h 398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8596" h="3981520">
                  <a:moveTo>
                    <a:pt x="4602054" y="1260435"/>
                  </a:moveTo>
                  <a:cubicBezTo>
                    <a:pt x="4248338" y="1038586"/>
                    <a:pt x="3215628" y="525919"/>
                    <a:pt x="2983381" y="354569"/>
                  </a:cubicBezTo>
                  <a:cubicBezTo>
                    <a:pt x="2751134" y="183150"/>
                    <a:pt x="1786060" y="-400838"/>
                    <a:pt x="954011" y="452419"/>
                  </a:cubicBezTo>
                  <a:cubicBezTo>
                    <a:pt x="121927" y="1305607"/>
                    <a:pt x="-232793" y="1564119"/>
                    <a:pt x="160225" y="2485169"/>
                  </a:cubicBezTo>
                  <a:cubicBezTo>
                    <a:pt x="553209" y="3406218"/>
                    <a:pt x="1938735" y="4020574"/>
                    <a:pt x="2902702" y="3979587"/>
                  </a:cubicBezTo>
                  <a:cubicBezTo>
                    <a:pt x="3866668" y="3938565"/>
                    <a:pt x="4529263" y="3864789"/>
                    <a:pt x="4944285" y="2553619"/>
                  </a:cubicBezTo>
                  <a:cubicBezTo>
                    <a:pt x="5095956" y="1832385"/>
                    <a:pt x="4827590" y="1401935"/>
                    <a:pt x="4602054" y="1260469"/>
                  </a:cubicBezTo>
                  <a:close/>
                </a:path>
              </a:pathLst>
            </a:custGeom>
            <a:solidFill>
              <a:srgbClr val="293657">
                <a:alpha val="2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233" name="Freeform 6">
            <a:extLst>
              <a:ext uri="{FF2B5EF4-FFF2-40B4-BE49-F238E27FC236}">
                <a16:creationId xmlns:a16="http://schemas.microsoft.com/office/drawing/2014/main" id="{38DFAB19-2B1B-3034-9BFB-9C0B5C19EE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62922"/>
            <a:ext cx="1895441" cy="1995194"/>
          </a:xfrm>
          <a:custGeom>
            <a:avLst/>
            <a:gdLst>
              <a:gd name="connsiteX0" fmla="*/ 0 w 1439220"/>
              <a:gd name="connsiteY0" fmla="*/ 0 h 1514963"/>
              <a:gd name="connsiteX1" fmla="*/ 1439221 w 1439220"/>
              <a:gd name="connsiteY1" fmla="*/ 0 h 1514963"/>
              <a:gd name="connsiteX2" fmla="*/ 1439221 w 1439220"/>
              <a:gd name="connsiteY2" fmla="*/ 1514964 h 1514963"/>
              <a:gd name="connsiteX3" fmla="*/ 0 w 1439220"/>
              <a:gd name="connsiteY3" fmla="*/ 1514964 h 15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1514963">
                <a:moveTo>
                  <a:pt x="0" y="0"/>
                </a:moveTo>
                <a:lnTo>
                  <a:pt x="1439221" y="0"/>
                </a:lnTo>
                <a:lnTo>
                  <a:pt x="1439221" y="1514964"/>
                </a:lnTo>
                <a:lnTo>
                  <a:pt x="0" y="1514964"/>
                </a:lnTo>
                <a:close/>
              </a:path>
            </a:pathLst>
          </a:custGeom>
          <a:solidFill>
            <a:srgbClr val="293657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grpSp>
        <p:nvGrpSpPr>
          <p:cNvPr id="234" name="Graphic 17">
            <a:extLst>
              <a:ext uri="{FF2B5EF4-FFF2-40B4-BE49-F238E27FC236}">
                <a16:creationId xmlns:a16="http://schemas.microsoft.com/office/drawing/2014/main" id="{9BDE7951-09F6-F94F-EA12-B6F5B00FD8A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544" y="1266841"/>
            <a:ext cx="1893618" cy="1990366"/>
            <a:chOff x="2286238" y="1208609"/>
            <a:chExt cx="1437836" cy="1511297"/>
          </a:xfrm>
          <a:solidFill>
            <a:srgbClr val="7D8EED"/>
          </a:solidFill>
        </p:grpSpPr>
        <p:sp>
          <p:nvSpPr>
            <p:cNvPr id="235" name="Freeform 8">
              <a:extLst>
                <a:ext uri="{FF2B5EF4-FFF2-40B4-BE49-F238E27FC236}">
                  <a16:creationId xmlns:a16="http://schemas.microsoft.com/office/drawing/2014/main" id="{B9A3D4CE-089A-2D9B-725D-B783A848C5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38290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6" name="Freeform 9">
              <a:extLst>
                <a:ext uri="{FF2B5EF4-FFF2-40B4-BE49-F238E27FC236}">
                  <a16:creationId xmlns:a16="http://schemas.microsoft.com/office/drawing/2014/main" id="{2EC41664-A89A-1918-F9B1-4D5064D8C2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98992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7" name="Freeform 10">
              <a:extLst>
                <a:ext uri="{FF2B5EF4-FFF2-40B4-BE49-F238E27FC236}">
                  <a16:creationId xmlns:a16="http://schemas.microsoft.com/office/drawing/2014/main" id="{D6E0DC29-3D90-C671-A121-4D4D8103A7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59728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8" name="Freeform 11">
              <a:extLst>
                <a:ext uri="{FF2B5EF4-FFF2-40B4-BE49-F238E27FC236}">
                  <a16:creationId xmlns:a16="http://schemas.microsoft.com/office/drawing/2014/main" id="{879FA835-CB4A-2153-FC39-D8163EAD1D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0464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9" name="Freeform 13">
              <a:extLst>
                <a:ext uri="{FF2B5EF4-FFF2-40B4-BE49-F238E27FC236}">
                  <a16:creationId xmlns:a16="http://schemas.microsoft.com/office/drawing/2014/main" id="{B2AB4FA0-D7D7-8239-0435-F97F8402ED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1165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0" name="Freeform 14">
              <a:extLst>
                <a:ext uri="{FF2B5EF4-FFF2-40B4-BE49-F238E27FC236}">
                  <a16:creationId xmlns:a16="http://schemas.microsoft.com/office/drawing/2014/main" id="{4A18C7AE-D5B5-27B3-8955-8F268E5402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1901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1" name="Freeform 15">
              <a:extLst>
                <a:ext uri="{FF2B5EF4-FFF2-40B4-BE49-F238E27FC236}">
                  <a16:creationId xmlns:a16="http://schemas.microsoft.com/office/drawing/2014/main" id="{3E8B10B6-8FAD-2CC1-440E-975832EAA0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02637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2" name="Freeform 16">
              <a:extLst>
                <a:ext uri="{FF2B5EF4-FFF2-40B4-BE49-F238E27FC236}">
                  <a16:creationId xmlns:a16="http://schemas.microsoft.com/office/drawing/2014/main" id="{F9CCE743-882A-F997-30C1-C033FB567F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63339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3" name="Freeform 18">
              <a:extLst>
                <a:ext uri="{FF2B5EF4-FFF2-40B4-BE49-F238E27FC236}">
                  <a16:creationId xmlns:a16="http://schemas.microsoft.com/office/drawing/2014/main" id="{DCE08551-9B3E-8B1F-1C1A-10C0E706C1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317181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4" name="Freeform 19">
              <a:extLst>
                <a:ext uri="{FF2B5EF4-FFF2-40B4-BE49-F238E27FC236}">
                  <a16:creationId xmlns:a16="http://schemas.microsoft.com/office/drawing/2014/main" id="{7551FC39-1995-25A8-3FB4-597603DF38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47784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5" name="Freeform 20">
              <a:extLst>
                <a:ext uri="{FF2B5EF4-FFF2-40B4-BE49-F238E27FC236}">
                  <a16:creationId xmlns:a16="http://schemas.microsoft.com/office/drawing/2014/main" id="{9A6C0F76-CE6A-4DDF-41AF-544C2B23F3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638540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6" name="Freeform 21">
              <a:extLst>
                <a:ext uri="{FF2B5EF4-FFF2-40B4-BE49-F238E27FC236}">
                  <a16:creationId xmlns:a16="http://schemas.microsoft.com/office/drawing/2014/main" id="{08880A34-43AE-58EA-2A3F-037AE6C501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799237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7" name="Freeform 22">
              <a:extLst>
                <a:ext uri="{FF2B5EF4-FFF2-40B4-BE49-F238E27FC236}">
                  <a16:creationId xmlns:a16="http://schemas.microsoft.com/office/drawing/2014/main" id="{BC5C9288-7809-4171-83B1-4644E7F2C5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959899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8" name="Freeform 23">
              <a:extLst>
                <a:ext uri="{FF2B5EF4-FFF2-40B4-BE49-F238E27FC236}">
                  <a16:creationId xmlns:a16="http://schemas.microsoft.com/office/drawing/2014/main" id="{219C4679-61E6-AD83-6943-F3A9940528E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120596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9" name="Freeform 24">
              <a:extLst>
                <a:ext uri="{FF2B5EF4-FFF2-40B4-BE49-F238E27FC236}">
                  <a16:creationId xmlns:a16="http://schemas.microsoft.com/office/drawing/2014/main" id="{2A95C4EF-355E-B87D-A000-64680CF713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28129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50" name="Freeform 25">
              <a:extLst>
                <a:ext uri="{FF2B5EF4-FFF2-40B4-BE49-F238E27FC236}">
                  <a16:creationId xmlns:a16="http://schemas.microsoft.com/office/drawing/2014/main" id="{AF5F77A0-1175-9800-D8D2-305DDC1A27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441955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51" name="Freeform 26">
              <a:extLst>
                <a:ext uri="{FF2B5EF4-FFF2-40B4-BE49-F238E27FC236}">
                  <a16:creationId xmlns:a16="http://schemas.microsoft.com/office/drawing/2014/main" id="{C75F1EB1-282A-C0A0-23F2-162158B86A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602652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252" name="Freeform 27">
            <a:extLst>
              <a:ext uri="{FF2B5EF4-FFF2-40B4-BE49-F238E27FC236}">
                <a16:creationId xmlns:a16="http://schemas.microsoft.com/office/drawing/2014/main" id="{1B8BBBF4-756E-C695-A52B-719F1A9917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26480"/>
            <a:ext cx="1895441" cy="40997"/>
          </a:xfrm>
          <a:custGeom>
            <a:avLst/>
            <a:gdLst>
              <a:gd name="connsiteX0" fmla="*/ 0 w 1439220"/>
              <a:gd name="connsiteY0" fmla="*/ 0 h 31129"/>
              <a:gd name="connsiteX1" fmla="*/ 1439221 w 1439220"/>
              <a:gd name="connsiteY1" fmla="*/ 0 h 31129"/>
              <a:gd name="connsiteX2" fmla="*/ 1439221 w 1439220"/>
              <a:gd name="connsiteY2" fmla="*/ 31129 h 31129"/>
              <a:gd name="connsiteX3" fmla="*/ 0 w 1439220"/>
              <a:gd name="connsiteY3" fmla="*/ 31129 h 3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1129">
                <a:moveTo>
                  <a:pt x="0" y="0"/>
                </a:moveTo>
                <a:lnTo>
                  <a:pt x="1439221" y="0"/>
                </a:lnTo>
                <a:lnTo>
                  <a:pt x="1439221" y="31129"/>
                </a:lnTo>
                <a:lnTo>
                  <a:pt x="0" y="3112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53" name="Freeform 28">
            <a:extLst>
              <a:ext uri="{FF2B5EF4-FFF2-40B4-BE49-F238E27FC236}">
                <a16:creationId xmlns:a16="http://schemas.microsoft.com/office/drawing/2014/main" id="{EA5386C7-5F80-D9C5-34AB-FC283EBBC4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3258118"/>
            <a:ext cx="1895441" cy="45552"/>
          </a:xfrm>
          <a:custGeom>
            <a:avLst/>
            <a:gdLst>
              <a:gd name="connsiteX0" fmla="*/ 0 w 1439220"/>
              <a:gd name="connsiteY0" fmla="*/ 0 h 34588"/>
              <a:gd name="connsiteX1" fmla="*/ 1439221 w 1439220"/>
              <a:gd name="connsiteY1" fmla="*/ 0 h 34588"/>
              <a:gd name="connsiteX2" fmla="*/ 1439221 w 1439220"/>
              <a:gd name="connsiteY2" fmla="*/ 34588 h 34588"/>
              <a:gd name="connsiteX3" fmla="*/ 0 w 1439220"/>
              <a:gd name="connsiteY3" fmla="*/ 34588 h 3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4588">
                <a:moveTo>
                  <a:pt x="0" y="0"/>
                </a:moveTo>
                <a:lnTo>
                  <a:pt x="1439221" y="0"/>
                </a:lnTo>
                <a:lnTo>
                  <a:pt x="1439221" y="34588"/>
                </a:lnTo>
                <a:lnTo>
                  <a:pt x="0" y="3458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54" name="Freeform 74">
            <a:extLst>
              <a:ext uri="{FF2B5EF4-FFF2-40B4-BE49-F238E27FC236}">
                <a16:creationId xmlns:a16="http://schemas.microsoft.com/office/drawing/2014/main" id="{48F5BB48-49E3-7730-179E-7C66C806B0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81926" y="3174015"/>
            <a:ext cx="249961" cy="178042"/>
          </a:xfrm>
          <a:custGeom>
            <a:avLst/>
            <a:gdLst>
              <a:gd name="connsiteX0" fmla="*/ 216713 w 249961"/>
              <a:gd name="connsiteY0" fmla="*/ 1920 h 178042"/>
              <a:gd name="connsiteX1" fmla="*/ 226228 w 249961"/>
              <a:gd name="connsiteY1" fmla="*/ 44774 h 178042"/>
              <a:gd name="connsiteX2" fmla="*/ 190524 w 249961"/>
              <a:gd name="connsiteY2" fmla="*/ 51899 h 178042"/>
              <a:gd name="connsiteX3" fmla="*/ 200038 w 249961"/>
              <a:gd name="connsiteY3" fmla="*/ 73310 h 178042"/>
              <a:gd name="connsiteX4" fmla="*/ 185749 w 249961"/>
              <a:gd name="connsiteY4" fmla="*/ 89981 h 178042"/>
              <a:gd name="connsiteX5" fmla="*/ 166687 w 249961"/>
              <a:gd name="connsiteY5" fmla="*/ 89981 h 178042"/>
              <a:gd name="connsiteX6" fmla="*/ 166687 w 249961"/>
              <a:gd name="connsiteY6" fmla="*/ 113778 h 178042"/>
              <a:gd name="connsiteX7" fmla="*/ 114307 w 249961"/>
              <a:gd name="connsiteY7" fmla="*/ 168531 h 178042"/>
              <a:gd name="connsiteX8" fmla="*/ 38091 w 249961"/>
              <a:gd name="connsiteY8" fmla="*/ 178043 h 178042"/>
              <a:gd name="connsiteX9" fmla="*/ 66668 w 249961"/>
              <a:gd name="connsiteY9" fmla="*/ 147086 h 178042"/>
              <a:gd name="connsiteX10" fmla="*/ 0 w 249961"/>
              <a:gd name="connsiteY10" fmla="*/ 116130 h 178042"/>
              <a:gd name="connsiteX11" fmla="*/ 88118 w 249961"/>
              <a:gd name="connsiteY11" fmla="*/ 39932 h 178042"/>
              <a:gd name="connsiteX12" fmla="*/ 176235 w 249961"/>
              <a:gd name="connsiteY12" fmla="*/ 42319 h 178042"/>
              <a:gd name="connsiteX13" fmla="*/ 138144 w 249961"/>
              <a:gd name="connsiteY13" fmla="*/ 18522 h 178042"/>
              <a:gd name="connsiteX14" fmla="*/ 216713 w 249961"/>
              <a:gd name="connsiteY14" fmla="*/ 1850 h 17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9961" h="178042">
                <a:moveTo>
                  <a:pt x="216713" y="1920"/>
                </a:moveTo>
                <a:cubicBezTo>
                  <a:pt x="276254" y="11431"/>
                  <a:pt x="240516" y="44774"/>
                  <a:pt x="226228" y="44774"/>
                </a:cubicBezTo>
                <a:cubicBezTo>
                  <a:pt x="221453" y="44774"/>
                  <a:pt x="190524" y="51899"/>
                  <a:pt x="190524" y="51899"/>
                </a:cubicBezTo>
                <a:cubicBezTo>
                  <a:pt x="190524" y="51899"/>
                  <a:pt x="202425" y="63798"/>
                  <a:pt x="200038" y="73310"/>
                </a:cubicBezTo>
                <a:cubicBezTo>
                  <a:pt x="197651" y="82821"/>
                  <a:pt x="191043" y="88494"/>
                  <a:pt x="185749" y="89981"/>
                </a:cubicBezTo>
                <a:cubicBezTo>
                  <a:pt x="181148" y="91261"/>
                  <a:pt x="166687" y="89981"/>
                  <a:pt x="166687" y="89981"/>
                </a:cubicBezTo>
                <a:cubicBezTo>
                  <a:pt x="166687" y="89981"/>
                  <a:pt x="171115" y="102744"/>
                  <a:pt x="166687" y="113778"/>
                </a:cubicBezTo>
                <a:cubicBezTo>
                  <a:pt x="157173" y="137575"/>
                  <a:pt x="123994" y="166905"/>
                  <a:pt x="114307" y="168531"/>
                </a:cubicBezTo>
                <a:cubicBezTo>
                  <a:pt x="100019" y="170918"/>
                  <a:pt x="38091" y="178043"/>
                  <a:pt x="38091" y="178043"/>
                </a:cubicBezTo>
                <a:lnTo>
                  <a:pt x="66668" y="147086"/>
                </a:lnTo>
                <a:lnTo>
                  <a:pt x="0" y="116130"/>
                </a:lnTo>
                <a:lnTo>
                  <a:pt x="88118" y="39932"/>
                </a:lnTo>
                <a:lnTo>
                  <a:pt x="176235" y="42319"/>
                </a:lnTo>
                <a:cubicBezTo>
                  <a:pt x="176235" y="42319"/>
                  <a:pt x="135757" y="39932"/>
                  <a:pt x="138144" y="18522"/>
                </a:cubicBezTo>
                <a:cubicBezTo>
                  <a:pt x="140497" y="-2784"/>
                  <a:pt x="196613" y="-1366"/>
                  <a:pt x="216713" y="1850"/>
                </a:cubicBezTo>
                <a:close/>
              </a:path>
            </a:pathLst>
          </a:custGeom>
          <a:solidFill>
            <a:srgbClr val="7D8EE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55" name="Profil">
            <a:extLst>
              <a:ext uri="{FF2B5EF4-FFF2-40B4-BE49-F238E27FC236}">
                <a16:creationId xmlns:a16="http://schemas.microsoft.com/office/drawing/2014/main" id="{D1744D9C-9927-2888-931F-246CC63B10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15805">
            <a:off x="2561841" y="1483823"/>
            <a:ext cx="1272178" cy="1591103"/>
          </a:xfrm>
          <a:custGeom>
            <a:avLst/>
            <a:gdLst>
              <a:gd name="connsiteX0" fmla="*/ 0 w 1175977"/>
              <a:gd name="connsiteY0" fmla="*/ 488309 h 976618"/>
              <a:gd name="connsiteX1" fmla="*/ 587989 w 1175977"/>
              <a:gd name="connsiteY1" fmla="*/ 0 h 976618"/>
              <a:gd name="connsiteX2" fmla="*/ 1175978 w 1175977"/>
              <a:gd name="connsiteY2" fmla="*/ 488309 h 976618"/>
              <a:gd name="connsiteX3" fmla="*/ 587989 w 1175977"/>
              <a:gd name="connsiteY3" fmla="*/ 976618 h 976618"/>
              <a:gd name="connsiteX4" fmla="*/ 0 w 1175977"/>
              <a:gd name="connsiteY4" fmla="*/ 488309 h 976618"/>
              <a:gd name="connsiteX0" fmla="*/ 25713 w 1201691"/>
              <a:gd name="connsiteY0" fmla="*/ 498652 h 986961"/>
              <a:gd name="connsiteX1" fmla="*/ 155892 w 1201691"/>
              <a:gd name="connsiteY1" fmla="*/ 191650 h 986961"/>
              <a:gd name="connsiteX2" fmla="*/ 613702 w 1201691"/>
              <a:gd name="connsiteY2" fmla="*/ 10343 h 986961"/>
              <a:gd name="connsiteX3" fmla="*/ 1201691 w 1201691"/>
              <a:gd name="connsiteY3" fmla="*/ 498652 h 986961"/>
              <a:gd name="connsiteX4" fmla="*/ 613702 w 1201691"/>
              <a:gd name="connsiteY4" fmla="*/ 986961 h 986961"/>
              <a:gd name="connsiteX5" fmla="*/ 25713 w 1201691"/>
              <a:gd name="connsiteY5" fmla="*/ 498652 h 986961"/>
              <a:gd name="connsiteX0" fmla="*/ 22147 w 1198125"/>
              <a:gd name="connsiteY0" fmla="*/ 498652 h 986961"/>
              <a:gd name="connsiteX1" fmla="*/ 152326 w 1198125"/>
              <a:gd name="connsiteY1" fmla="*/ 191650 h 986961"/>
              <a:gd name="connsiteX2" fmla="*/ 610136 w 1198125"/>
              <a:gd name="connsiteY2" fmla="*/ 10343 h 986961"/>
              <a:gd name="connsiteX3" fmla="*/ 1198125 w 1198125"/>
              <a:gd name="connsiteY3" fmla="*/ 498652 h 986961"/>
              <a:gd name="connsiteX4" fmla="*/ 610136 w 1198125"/>
              <a:gd name="connsiteY4" fmla="*/ 986961 h 986961"/>
              <a:gd name="connsiteX5" fmla="*/ 22147 w 1198125"/>
              <a:gd name="connsiteY5" fmla="*/ 498652 h 986961"/>
              <a:gd name="connsiteX0" fmla="*/ 22876 w 1192319"/>
              <a:gd name="connsiteY0" fmla="*/ 584364 h 987912"/>
              <a:gd name="connsiteX1" fmla="*/ 146520 w 1192319"/>
              <a:gd name="connsiteY1" fmla="*/ 191650 h 987912"/>
              <a:gd name="connsiteX2" fmla="*/ 604330 w 1192319"/>
              <a:gd name="connsiteY2" fmla="*/ 10343 h 987912"/>
              <a:gd name="connsiteX3" fmla="*/ 1192319 w 1192319"/>
              <a:gd name="connsiteY3" fmla="*/ 498652 h 987912"/>
              <a:gd name="connsiteX4" fmla="*/ 604330 w 1192319"/>
              <a:gd name="connsiteY4" fmla="*/ 986961 h 987912"/>
              <a:gd name="connsiteX5" fmla="*/ 22876 w 1192319"/>
              <a:gd name="connsiteY5" fmla="*/ 584364 h 98791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75919 h 979017"/>
              <a:gd name="connsiteX1" fmla="*/ 124719 w 1170518"/>
              <a:gd name="connsiteY1" fmla="*/ 183205 h 979017"/>
              <a:gd name="connsiteX2" fmla="*/ 582529 w 1170518"/>
              <a:gd name="connsiteY2" fmla="*/ 1898 h 979017"/>
              <a:gd name="connsiteX3" fmla="*/ 1170518 w 1170518"/>
              <a:gd name="connsiteY3" fmla="*/ 490207 h 979017"/>
              <a:gd name="connsiteX4" fmla="*/ 582529 w 1170518"/>
              <a:gd name="connsiteY4" fmla="*/ 978516 h 979017"/>
              <a:gd name="connsiteX5" fmla="*/ 1075 w 1170518"/>
              <a:gd name="connsiteY5" fmla="*/ 575919 h 979017"/>
              <a:gd name="connsiteX0" fmla="*/ 1075 w 1170518"/>
              <a:gd name="connsiteY0" fmla="*/ 574634 h 977732"/>
              <a:gd name="connsiteX1" fmla="*/ 124719 w 1170518"/>
              <a:gd name="connsiteY1" fmla="*/ 181920 h 977732"/>
              <a:gd name="connsiteX2" fmla="*/ 582529 w 1170518"/>
              <a:gd name="connsiteY2" fmla="*/ 613 h 977732"/>
              <a:gd name="connsiteX3" fmla="*/ 1170518 w 1170518"/>
              <a:gd name="connsiteY3" fmla="*/ 488922 h 977732"/>
              <a:gd name="connsiteX4" fmla="*/ 582529 w 1170518"/>
              <a:gd name="connsiteY4" fmla="*/ 977231 h 977732"/>
              <a:gd name="connsiteX5" fmla="*/ 1075 w 1170518"/>
              <a:gd name="connsiteY5" fmla="*/ 574634 h 977732"/>
              <a:gd name="connsiteX0" fmla="*/ 46335 w 1215778"/>
              <a:gd name="connsiteY0" fmla="*/ 574634 h 1108291"/>
              <a:gd name="connsiteX1" fmla="*/ 169979 w 1215778"/>
              <a:gd name="connsiteY1" fmla="*/ 181920 h 1108291"/>
              <a:gd name="connsiteX2" fmla="*/ 627789 w 1215778"/>
              <a:gd name="connsiteY2" fmla="*/ 613 h 1108291"/>
              <a:gd name="connsiteX3" fmla="*/ 1215778 w 1215778"/>
              <a:gd name="connsiteY3" fmla="*/ 488922 h 1108291"/>
              <a:gd name="connsiteX4" fmla="*/ 846632 w 1215778"/>
              <a:gd name="connsiteY4" fmla="*/ 1107912 h 1108291"/>
              <a:gd name="connsiteX5" fmla="*/ 46335 w 1215778"/>
              <a:gd name="connsiteY5" fmla="*/ 574634 h 1108291"/>
              <a:gd name="connsiteX0" fmla="*/ 46335 w 1246304"/>
              <a:gd name="connsiteY0" fmla="*/ 574427 h 1115052"/>
              <a:gd name="connsiteX1" fmla="*/ 169979 w 1246304"/>
              <a:gd name="connsiteY1" fmla="*/ 181713 h 1115052"/>
              <a:gd name="connsiteX2" fmla="*/ 627789 w 1246304"/>
              <a:gd name="connsiteY2" fmla="*/ 406 h 1115052"/>
              <a:gd name="connsiteX3" fmla="*/ 1215778 w 1246304"/>
              <a:gd name="connsiteY3" fmla="*/ 488715 h 1115052"/>
              <a:gd name="connsiteX4" fmla="*/ 1129677 w 1246304"/>
              <a:gd name="connsiteY4" fmla="*/ 858664 h 1115052"/>
              <a:gd name="connsiteX5" fmla="*/ 846632 w 1246304"/>
              <a:gd name="connsiteY5" fmla="*/ 1107705 h 1115052"/>
              <a:gd name="connsiteX6" fmla="*/ 46335 w 1246304"/>
              <a:gd name="connsiteY6" fmla="*/ 574427 h 1115052"/>
              <a:gd name="connsiteX0" fmla="*/ 46335 w 1242417"/>
              <a:gd name="connsiteY0" fmla="*/ 574427 h 1115052"/>
              <a:gd name="connsiteX1" fmla="*/ 169979 w 1242417"/>
              <a:gd name="connsiteY1" fmla="*/ 181713 h 1115052"/>
              <a:gd name="connsiteX2" fmla="*/ 627789 w 1242417"/>
              <a:gd name="connsiteY2" fmla="*/ 406 h 1115052"/>
              <a:gd name="connsiteX3" fmla="*/ 1215778 w 1242417"/>
              <a:gd name="connsiteY3" fmla="*/ 488715 h 1115052"/>
              <a:gd name="connsiteX4" fmla="*/ 1129677 w 1242417"/>
              <a:gd name="connsiteY4" fmla="*/ 858664 h 1115052"/>
              <a:gd name="connsiteX5" fmla="*/ 846632 w 1242417"/>
              <a:gd name="connsiteY5" fmla="*/ 1107705 h 1115052"/>
              <a:gd name="connsiteX6" fmla="*/ 46335 w 1242417"/>
              <a:gd name="connsiteY6" fmla="*/ 574427 h 1115052"/>
              <a:gd name="connsiteX0" fmla="*/ 46335 w 1242417"/>
              <a:gd name="connsiteY0" fmla="*/ 574691 h 1115316"/>
              <a:gd name="connsiteX1" fmla="*/ 169979 w 1242417"/>
              <a:gd name="connsiteY1" fmla="*/ 181977 h 1115316"/>
              <a:gd name="connsiteX2" fmla="*/ 627789 w 1242417"/>
              <a:gd name="connsiteY2" fmla="*/ 670 h 1115316"/>
              <a:gd name="connsiteX3" fmla="*/ 1215778 w 1242417"/>
              <a:gd name="connsiteY3" fmla="*/ 488979 h 1115316"/>
              <a:gd name="connsiteX4" fmla="*/ 1129677 w 1242417"/>
              <a:gd name="connsiteY4" fmla="*/ 858928 h 1115316"/>
              <a:gd name="connsiteX5" fmla="*/ 846632 w 1242417"/>
              <a:gd name="connsiteY5" fmla="*/ 1107969 h 1115316"/>
              <a:gd name="connsiteX6" fmla="*/ 46335 w 1242417"/>
              <a:gd name="connsiteY6" fmla="*/ 574691 h 1115316"/>
              <a:gd name="connsiteX0" fmla="*/ 46335 w 1219381"/>
              <a:gd name="connsiteY0" fmla="*/ 574691 h 1115316"/>
              <a:gd name="connsiteX1" fmla="*/ 169979 w 1219381"/>
              <a:gd name="connsiteY1" fmla="*/ 181977 h 1115316"/>
              <a:gd name="connsiteX2" fmla="*/ 627789 w 1219381"/>
              <a:gd name="connsiteY2" fmla="*/ 670 h 1115316"/>
              <a:gd name="connsiteX3" fmla="*/ 1215778 w 1219381"/>
              <a:gd name="connsiteY3" fmla="*/ 488979 h 1115316"/>
              <a:gd name="connsiteX4" fmla="*/ 1129677 w 1219381"/>
              <a:gd name="connsiteY4" fmla="*/ 858928 h 1115316"/>
              <a:gd name="connsiteX5" fmla="*/ 846632 w 1219381"/>
              <a:gd name="connsiteY5" fmla="*/ 1107969 h 1115316"/>
              <a:gd name="connsiteX6" fmla="*/ 46335 w 1219381"/>
              <a:gd name="connsiteY6" fmla="*/ 574691 h 1115316"/>
              <a:gd name="connsiteX0" fmla="*/ 25996 w 1199042"/>
              <a:gd name="connsiteY0" fmla="*/ 574691 h 1115316"/>
              <a:gd name="connsiteX1" fmla="*/ 149640 w 1199042"/>
              <a:gd name="connsiteY1" fmla="*/ 181977 h 1115316"/>
              <a:gd name="connsiteX2" fmla="*/ 607450 w 1199042"/>
              <a:gd name="connsiteY2" fmla="*/ 670 h 1115316"/>
              <a:gd name="connsiteX3" fmla="*/ 1195439 w 1199042"/>
              <a:gd name="connsiteY3" fmla="*/ 488979 h 1115316"/>
              <a:gd name="connsiteX4" fmla="*/ 1109338 w 1199042"/>
              <a:gd name="connsiteY4" fmla="*/ 858928 h 1115316"/>
              <a:gd name="connsiteX5" fmla="*/ 826293 w 1199042"/>
              <a:gd name="connsiteY5" fmla="*/ 1107969 h 1115316"/>
              <a:gd name="connsiteX6" fmla="*/ 25996 w 1199042"/>
              <a:gd name="connsiteY6" fmla="*/ 574691 h 1115316"/>
              <a:gd name="connsiteX0" fmla="*/ 70676 w 1243722"/>
              <a:gd name="connsiteY0" fmla="*/ 574691 h 1115316"/>
              <a:gd name="connsiteX1" fmla="*/ 53930 w 1243722"/>
              <a:gd name="connsiteY1" fmla="*/ 421556 h 1115316"/>
              <a:gd name="connsiteX2" fmla="*/ 194320 w 1243722"/>
              <a:gd name="connsiteY2" fmla="*/ 181977 h 1115316"/>
              <a:gd name="connsiteX3" fmla="*/ 652130 w 1243722"/>
              <a:gd name="connsiteY3" fmla="*/ 670 h 1115316"/>
              <a:gd name="connsiteX4" fmla="*/ 1240119 w 1243722"/>
              <a:gd name="connsiteY4" fmla="*/ 488979 h 1115316"/>
              <a:gd name="connsiteX5" fmla="*/ 1154018 w 1243722"/>
              <a:gd name="connsiteY5" fmla="*/ 858928 h 1115316"/>
              <a:gd name="connsiteX6" fmla="*/ 870973 w 1243722"/>
              <a:gd name="connsiteY6" fmla="*/ 1107969 h 1115316"/>
              <a:gd name="connsiteX7" fmla="*/ 70676 w 1243722"/>
              <a:gd name="connsiteY7" fmla="*/ 574691 h 1115316"/>
              <a:gd name="connsiteX0" fmla="*/ 59855 w 1232901"/>
              <a:gd name="connsiteY0" fmla="*/ 574691 h 1115316"/>
              <a:gd name="connsiteX1" fmla="*/ 71912 w 1232901"/>
              <a:gd name="connsiteY1" fmla="*/ 484634 h 1115316"/>
              <a:gd name="connsiteX2" fmla="*/ 183499 w 1232901"/>
              <a:gd name="connsiteY2" fmla="*/ 181977 h 1115316"/>
              <a:gd name="connsiteX3" fmla="*/ 641309 w 1232901"/>
              <a:gd name="connsiteY3" fmla="*/ 670 h 1115316"/>
              <a:gd name="connsiteX4" fmla="*/ 1229298 w 1232901"/>
              <a:gd name="connsiteY4" fmla="*/ 488979 h 1115316"/>
              <a:gd name="connsiteX5" fmla="*/ 1143197 w 1232901"/>
              <a:gd name="connsiteY5" fmla="*/ 858928 h 1115316"/>
              <a:gd name="connsiteX6" fmla="*/ 860152 w 1232901"/>
              <a:gd name="connsiteY6" fmla="*/ 1107969 h 1115316"/>
              <a:gd name="connsiteX7" fmla="*/ 59855 w 1232901"/>
              <a:gd name="connsiteY7" fmla="*/ 574691 h 1115316"/>
              <a:gd name="connsiteX0" fmla="*/ 106865 w 1175508"/>
              <a:gd name="connsiteY0" fmla="*/ 713039 h 1110316"/>
              <a:gd name="connsiteX1" fmla="*/ 14519 w 1175508"/>
              <a:gd name="connsiteY1" fmla="*/ 484634 h 1110316"/>
              <a:gd name="connsiteX2" fmla="*/ 126106 w 1175508"/>
              <a:gd name="connsiteY2" fmla="*/ 181977 h 1110316"/>
              <a:gd name="connsiteX3" fmla="*/ 583916 w 1175508"/>
              <a:gd name="connsiteY3" fmla="*/ 670 h 1110316"/>
              <a:gd name="connsiteX4" fmla="*/ 1171905 w 1175508"/>
              <a:gd name="connsiteY4" fmla="*/ 488979 h 1110316"/>
              <a:gd name="connsiteX5" fmla="*/ 1085804 w 1175508"/>
              <a:gd name="connsiteY5" fmla="*/ 858928 h 1110316"/>
              <a:gd name="connsiteX6" fmla="*/ 802759 w 1175508"/>
              <a:gd name="connsiteY6" fmla="*/ 1107969 h 1110316"/>
              <a:gd name="connsiteX7" fmla="*/ 106865 w 1175508"/>
              <a:gd name="connsiteY7" fmla="*/ 713039 h 1110316"/>
              <a:gd name="connsiteX0" fmla="*/ 69585 w 1210981"/>
              <a:gd name="connsiteY0" fmla="*/ 656605 h 1112122"/>
              <a:gd name="connsiteX1" fmla="*/ 49992 w 1210981"/>
              <a:gd name="connsiteY1" fmla="*/ 484634 h 1112122"/>
              <a:gd name="connsiteX2" fmla="*/ 161579 w 1210981"/>
              <a:gd name="connsiteY2" fmla="*/ 181977 h 1112122"/>
              <a:gd name="connsiteX3" fmla="*/ 619389 w 1210981"/>
              <a:gd name="connsiteY3" fmla="*/ 670 h 1112122"/>
              <a:gd name="connsiteX4" fmla="*/ 1207378 w 1210981"/>
              <a:gd name="connsiteY4" fmla="*/ 488979 h 1112122"/>
              <a:gd name="connsiteX5" fmla="*/ 1121277 w 1210981"/>
              <a:gd name="connsiteY5" fmla="*/ 858928 h 1112122"/>
              <a:gd name="connsiteX6" fmla="*/ 838232 w 1210981"/>
              <a:gd name="connsiteY6" fmla="*/ 1107969 h 1112122"/>
              <a:gd name="connsiteX7" fmla="*/ 69585 w 1210981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31364 w 1172760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132309 w 1172760"/>
              <a:gd name="connsiteY7" fmla="*/ 729718 h 1112122"/>
              <a:gd name="connsiteX8" fmla="*/ 31364 w 1172760"/>
              <a:gd name="connsiteY8" fmla="*/ 656605 h 1112122"/>
              <a:gd name="connsiteX0" fmla="*/ 122961 w 1264357"/>
              <a:gd name="connsiteY0" fmla="*/ 656605 h 1109831"/>
              <a:gd name="connsiteX1" fmla="*/ 103368 w 1264357"/>
              <a:gd name="connsiteY1" fmla="*/ 484634 h 1109831"/>
              <a:gd name="connsiteX2" fmla="*/ 214955 w 1264357"/>
              <a:gd name="connsiteY2" fmla="*/ 181977 h 1109831"/>
              <a:gd name="connsiteX3" fmla="*/ 672765 w 1264357"/>
              <a:gd name="connsiteY3" fmla="*/ 670 h 1109831"/>
              <a:gd name="connsiteX4" fmla="*/ 1260754 w 1264357"/>
              <a:gd name="connsiteY4" fmla="*/ 488979 h 1109831"/>
              <a:gd name="connsiteX5" fmla="*/ 1174653 w 1264357"/>
              <a:gd name="connsiteY5" fmla="*/ 858928 h 1109831"/>
              <a:gd name="connsiteX6" fmla="*/ 891608 w 1264357"/>
              <a:gd name="connsiteY6" fmla="*/ 1107969 h 1109831"/>
              <a:gd name="connsiteX7" fmla="*/ 42995 w 1264357"/>
              <a:gd name="connsiteY7" fmla="*/ 956154 h 1109831"/>
              <a:gd name="connsiteX8" fmla="*/ 122961 w 1264357"/>
              <a:gd name="connsiteY8" fmla="*/ 656605 h 1109831"/>
              <a:gd name="connsiteX0" fmla="*/ 118697 w 1260093"/>
              <a:gd name="connsiteY0" fmla="*/ 656605 h 1109831"/>
              <a:gd name="connsiteX1" fmla="*/ 99104 w 1260093"/>
              <a:gd name="connsiteY1" fmla="*/ 484634 h 1109831"/>
              <a:gd name="connsiteX2" fmla="*/ 210691 w 1260093"/>
              <a:gd name="connsiteY2" fmla="*/ 181977 h 1109831"/>
              <a:gd name="connsiteX3" fmla="*/ 668501 w 1260093"/>
              <a:gd name="connsiteY3" fmla="*/ 670 h 1109831"/>
              <a:gd name="connsiteX4" fmla="*/ 1256490 w 1260093"/>
              <a:gd name="connsiteY4" fmla="*/ 488979 h 1109831"/>
              <a:gd name="connsiteX5" fmla="*/ 1170389 w 1260093"/>
              <a:gd name="connsiteY5" fmla="*/ 858928 h 1109831"/>
              <a:gd name="connsiteX6" fmla="*/ 887344 w 1260093"/>
              <a:gd name="connsiteY6" fmla="*/ 1107969 h 1109831"/>
              <a:gd name="connsiteX7" fmla="*/ 38731 w 1260093"/>
              <a:gd name="connsiteY7" fmla="*/ 956154 h 1109831"/>
              <a:gd name="connsiteX8" fmla="*/ 118697 w 1260093"/>
              <a:gd name="connsiteY8" fmla="*/ 656605 h 1109831"/>
              <a:gd name="connsiteX0" fmla="*/ 118611 w 1260007"/>
              <a:gd name="connsiteY0" fmla="*/ 656605 h 1109831"/>
              <a:gd name="connsiteX1" fmla="*/ 99018 w 1260007"/>
              <a:gd name="connsiteY1" fmla="*/ 484634 h 1109831"/>
              <a:gd name="connsiteX2" fmla="*/ 210605 w 1260007"/>
              <a:gd name="connsiteY2" fmla="*/ 181977 h 1109831"/>
              <a:gd name="connsiteX3" fmla="*/ 668415 w 1260007"/>
              <a:gd name="connsiteY3" fmla="*/ 670 h 1109831"/>
              <a:gd name="connsiteX4" fmla="*/ 1256404 w 1260007"/>
              <a:gd name="connsiteY4" fmla="*/ 488979 h 1109831"/>
              <a:gd name="connsiteX5" fmla="*/ 1170303 w 1260007"/>
              <a:gd name="connsiteY5" fmla="*/ 858928 h 1109831"/>
              <a:gd name="connsiteX6" fmla="*/ 887258 w 1260007"/>
              <a:gd name="connsiteY6" fmla="*/ 1107969 h 1109831"/>
              <a:gd name="connsiteX7" fmla="*/ 38645 w 1260007"/>
              <a:gd name="connsiteY7" fmla="*/ 956154 h 1109831"/>
              <a:gd name="connsiteX8" fmla="*/ 118611 w 1260007"/>
              <a:gd name="connsiteY8" fmla="*/ 656605 h 1109831"/>
              <a:gd name="connsiteX0" fmla="*/ 118611 w 1260007"/>
              <a:gd name="connsiteY0" fmla="*/ 656605 h 1114676"/>
              <a:gd name="connsiteX1" fmla="*/ 99018 w 1260007"/>
              <a:gd name="connsiteY1" fmla="*/ 484634 h 1114676"/>
              <a:gd name="connsiteX2" fmla="*/ 210605 w 1260007"/>
              <a:gd name="connsiteY2" fmla="*/ 181977 h 1114676"/>
              <a:gd name="connsiteX3" fmla="*/ 668415 w 1260007"/>
              <a:gd name="connsiteY3" fmla="*/ 670 h 1114676"/>
              <a:gd name="connsiteX4" fmla="*/ 1256404 w 1260007"/>
              <a:gd name="connsiteY4" fmla="*/ 488979 h 1114676"/>
              <a:gd name="connsiteX5" fmla="*/ 1170303 w 1260007"/>
              <a:gd name="connsiteY5" fmla="*/ 858928 h 1114676"/>
              <a:gd name="connsiteX6" fmla="*/ 887258 w 1260007"/>
              <a:gd name="connsiteY6" fmla="*/ 1107969 h 1114676"/>
              <a:gd name="connsiteX7" fmla="*/ 253035 w 1260007"/>
              <a:gd name="connsiteY7" fmla="*/ 1036133 h 1114676"/>
              <a:gd name="connsiteX8" fmla="*/ 38645 w 1260007"/>
              <a:gd name="connsiteY8" fmla="*/ 956154 h 1114676"/>
              <a:gd name="connsiteX9" fmla="*/ 118611 w 1260007"/>
              <a:gd name="connsiteY9" fmla="*/ 656605 h 1114676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21564"/>
              <a:gd name="connsiteX1" fmla="*/ 99018 w 1260007"/>
              <a:gd name="connsiteY1" fmla="*/ 484634 h 1121564"/>
              <a:gd name="connsiteX2" fmla="*/ 210605 w 1260007"/>
              <a:gd name="connsiteY2" fmla="*/ 181977 h 1121564"/>
              <a:gd name="connsiteX3" fmla="*/ 668415 w 1260007"/>
              <a:gd name="connsiteY3" fmla="*/ 670 h 1121564"/>
              <a:gd name="connsiteX4" fmla="*/ 1256404 w 1260007"/>
              <a:gd name="connsiteY4" fmla="*/ 488979 h 1121564"/>
              <a:gd name="connsiteX5" fmla="*/ 1170303 w 1260007"/>
              <a:gd name="connsiteY5" fmla="*/ 858928 h 1121564"/>
              <a:gd name="connsiteX6" fmla="*/ 887258 w 1260007"/>
              <a:gd name="connsiteY6" fmla="*/ 1107969 h 1121564"/>
              <a:gd name="connsiteX7" fmla="*/ 244456 w 1260007"/>
              <a:gd name="connsiteY7" fmla="*/ 1085595 h 1121564"/>
              <a:gd name="connsiteX8" fmla="*/ 76757 w 1260007"/>
              <a:gd name="connsiteY8" fmla="*/ 1059570 h 1121564"/>
              <a:gd name="connsiteX9" fmla="*/ 38645 w 1260007"/>
              <a:gd name="connsiteY9" fmla="*/ 956154 h 1121564"/>
              <a:gd name="connsiteX10" fmla="*/ 118611 w 1260007"/>
              <a:gd name="connsiteY10" fmla="*/ 656605 h 1121564"/>
              <a:gd name="connsiteX0" fmla="*/ 132073 w 1273469"/>
              <a:gd name="connsiteY0" fmla="*/ 656605 h 1121564"/>
              <a:gd name="connsiteX1" fmla="*/ 112480 w 1273469"/>
              <a:gd name="connsiteY1" fmla="*/ 484634 h 1121564"/>
              <a:gd name="connsiteX2" fmla="*/ 224067 w 1273469"/>
              <a:gd name="connsiteY2" fmla="*/ 181977 h 1121564"/>
              <a:gd name="connsiteX3" fmla="*/ 681877 w 1273469"/>
              <a:gd name="connsiteY3" fmla="*/ 670 h 1121564"/>
              <a:gd name="connsiteX4" fmla="*/ 1269866 w 1273469"/>
              <a:gd name="connsiteY4" fmla="*/ 488979 h 1121564"/>
              <a:gd name="connsiteX5" fmla="*/ 1183765 w 1273469"/>
              <a:gd name="connsiteY5" fmla="*/ 858928 h 1121564"/>
              <a:gd name="connsiteX6" fmla="*/ 900720 w 1273469"/>
              <a:gd name="connsiteY6" fmla="*/ 1107969 h 1121564"/>
              <a:gd name="connsiteX7" fmla="*/ 257918 w 1273469"/>
              <a:gd name="connsiteY7" fmla="*/ 1085595 h 1121564"/>
              <a:gd name="connsiteX8" fmla="*/ 90219 w 1273469"/>
              <a:gd name="connsiteY8" fmla="*/ 1059570 h 1121564"/>
              <a:gd name="connsiteX9" fmla="*/ 52107 w 1273469"/>
              <a:gd name="connsiteY9" fmla="*/ 956154 h 1121564"/>
              <a:gd name="connsiteX10" fmla="*/ 132073 w 1273469"/>
              <a:gd name="connsiteY10" fmla="*/ 656605 h 1121564"/>
              <a:gd name="connsiteX0" fmla="*/ 130782 w 1272178"/>
              <a:gd name="connsiteY0" fmla="*/ 656605 h 1121564"/>
              <a:gd name="connsiteX1" fmla="*/ 111189 w 1272178"/>
              <a:gd name="connsiteY1" fmla="*/ 484634 h 1121564"/>
              <a:gd name="connsiteX2" fmla="*/ 222776 w 1272178"/>
              <a:gd name="connsiteY2" fmla="*/ 181977 h 1121564"/>
              <a:gd name="connsiteX3" fmla="*/ 680586 w 1272178"/>
              <a:gd name="connsiteY3" fmla="*/ 670 h 1121564"/>
              <a:gd name="connsiteX4" fmla="*/ 1268575 w 1272178"/>
              <a:gd name="connsiteY4" fmla="*/ 488979 h 1121564"/>
              <a:gd name="connsiteX5" fmla="*/ 1182474 w 1272178"/>
              <a:gd name="connsiteY5" fmla="*/ 858928 h 1121564"/>
              <a:gd name="connsiteX6" fmla="*/ 899429 w 1272178"/>
              <a:gd name="connsiteY6" fmla="*/ 1107969 h 1121564"/>
              <a:gd name="connsiteX7" fmla="*/ 256627 w 1272178"/>
              <a:gd name="connsiteY7" fmla="*/ 1085595 h 1121564"/>
              <a:gd name="connsiteX8" fmla="*/ 88928 w 1272178"/>
              <a:gd name="connsiteY8" fmla="*/ 1059570 h 1121564"/>
              <a:gd name="connsiteX9" fmla="*/ 50816 w 1272178"/>
              <a:gd name="connsiteY9" fmla="*/ 956154 h 1121564"/>
              <a:gd name="connsiteX10" fmla="*/ 130782 w 1272178"/>
              <a:gd name="connsiteY10" fmla="*/ 656605 h 1121564"/>
              <a:gd name="connsiteX0" fmla="*/ 130782 w 1272178"/>
              <a:gd name="connsiteY0" fmla="*/ 656605 h 1132115"/>
              <a:gd name="connsiteX1" fmla="*/ 111189 w 1272178"/>
              <a:gd name="connsiteY1" fmla="*/ 484634 h 1132115"/>
              <a:gd name="connsiteX2" fmla="*/ 222776 w 1272178"/>
              <a:gd name="connsiteY2" fmla="*/ 181977 h 1132115"/>
              <a:gd name="connsiteX3" fmla="*/ 680586 w 1272178"/>
              <a:gd name="connsiteY3" fmla="*/ 670 h 1132115"/>
              <a:gd name="connsiteX4" fmla="*/ 1268575 w 1272178"/>
              <a:gd name="connsiteY4" fmla="*/ 488979 h 1132115"/>
              <a:gd name="connsiteX5" fmla="*/ 1182474 w 1272178"/>
              <a:gd name="connsiteY5" fmla="*/ 858928 h 1132115"/>
              <a:gd name="connsiteX6" fmla="*/ 899429 w 1272178"/>
              <a:gd name="connsiteY6" fmla="*/ 1107969 h 1132115"/>
              <a:gd name="connsiteX7" fmla="*/ 261373 w 1272178"/>
              <a:gd name="connsiteY7" fmla="*/ 1116988 h 1132115"/>
              <a:gd name="connsiteX8" fmla="*/ 88928 w 1272178"/>
              <a:gd name="connsiteY8" fmla="*/ 1059570 h 1132115"/>
              <a:gd name="connsiteX9" fmla="*/ 50816 w 1272178"/>
              <a:gd name="connsiteY9" fmla="*/ 956154 h 1132115"/>
              <a:gd name="connsiteX10" fmla="*/ 130782 w 1272178"/>
              <a:gd name="connsiteY10" fmla="*/ 656605 h 113211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45248"/>
              <a:gd name="connsiteX1" fmla="*/ 111189 w 1272178"/>
              <a:gd name="connsiteY1" fmla="*/ 484634 h 1145248"/>
              <a:gd name="connsiteX2" fmla="*/ 222776 w 1272178"/>
              <a:gd name="connsiteY2" fmla="*/ 181977 h 1145248"/>
              <a:gd name="connsiteX3" fmla="*/ 680586 w 1272178"/>
              <a:gd name="connsiteY3" fmla="*/ 670 h 1145248"/>
              <a:gd name="connsiteX4" fmla="*/ 1268575 w 1272178"/>
              <a:gd name="connsiteY4" fmla="*/ 488979 h 1145248"/>
              <a:gd name="connsiteX5" fmla="*/ 1182474 w 1272178"/>
              <a:gd name="connsiteY5" fmla="*/ 858928 h 1145248"/>
              <a:gd name="connsiteX6" fmla="*/ 899429 w 1272178"/>
              <a:gd name="connsiteY6" fmla="*/ 1107969 h 1145248"/>
              <a:gd name="connsiteX7" fmla="*/ 113824 w 1272178"/>
              <a:gd name="connsiteY7" fmla="*/ 1139294 h 1145248"/>
              <a:gd name="connsiteX8" fmla="*/ 88928 w 1272178"/>
              <a:gd name="connsiteY8" fmla="*/ 1059570 h 1145248"/>
              <a:gd name="connsiteX9" fmla="*/ 50816 w 1272178"/>
              <a:gd name="connsiteY9" fmla="*/ 956154 h 1145248"/>
              <a:gd name="connsiteX10" fmla="*/ 130782 w 1272178"/>
              <a:gd name="connsiteY10" fmla="*/ 656605 h 1145248"/>
              <a:gd name="connsiteX0" fmla="*/ 130782 w 1272178"/>
              <a:gd name="connsiteY0" fmla="*/ 656605 h 1147912"/>
              <a:gd name="connsiteX1" fmla="*/ 111189 w 1272178"/>
              <a:gd name="connsiteY1" fmla="*/ 484634 h 1147912"/>
              <a:gd name="connsiteX2" fmla="*/ 222776 w 1272178"/>
              <a:gd name="connsiteY2" fmla="*/ 181977 h 1147912"/>
              <a:gd name="connsiteX3" fmla="*/ 680586 w 1272178"/>
              <a:gd name="connsiteY3" fmla="*/ 670 h 1147912"/>
              <a:gd name="connsiteX4" fmla="*/ 1268575 w 1272178"/>
              <a:gd name="connsiteY4" fmla="*/ 488979 h 1147912"/>
              <a:gd name="connsiteX5" fmla="*/ 1182474 w 1272178"/>
              <a:gd name="connsiteY5" fmla="*/ 858928 h 1147912"/>
              <a:gd name="connsiteX6" fmla="*/ 899429 w 1272178"/>
              <a:gd name="connsiteY6" fmla="*/ 1107969 h 1147912"/>
              <a:gd name="connsiteX7" fmla="*/ 306931 w 1272178"/>
              <a:gd name="connsiteY7" fmla="*/ 1142214 h 1147912"/>
              <a:gd name="connsiteX8" fmla="*/ 113824 w 1272178"/>
              <a:gd name="connsiteY8" fmla="*/ 1139294 h 1147912"/>
              <a:gd name="connsiteX9" fmla="*/ 88928 w 1272178"/>
              <a:gd name="connsiteY9" fmla="*/ 1059570 h 1147912"/>
              <a:gd name="connsiteX10" fmla="*/ 50816 w 1272178"/>
              <a:gd name="connsiteY10" fmla="*/ 956154 h 1147912"/>
              <a:gd name="connsiteX11" fmla="*/ 130782 w 1272178"/>
              <a:gd name="connsiteY11" fmla="*/ 656605 h 1147912"/>
              <a:gd name="connsiteX0" fmla="*/ 130782 w 1272178"/>
              <a:gd name="connsiteY0" fmla="*/ 656605 h 1270652"/>
              <a:gd name="connsiteX1" fmla="*/ 111189 w 1272178"/>
              <a:gd name="connsiteY1" fmla="*/ 484634 h 1270652"/>
              <a:gd name="connsiteX2" fmla="*/ 222776 w 1272178"/>
              <a:gd name="connsiteY2" fmla="*/ 181977 h 1270652"/>
              <a:gd name="connsiteX3" fmla="*/ 680586 w 1272178"/>
              <a:gd name="connsiteY3" fmla="*/ 670 h 1270652"/>
              <a:gd name="connsiteX4" fmla="*/ 1268575 w 1272178"/>
              <a:gd name="connsiteY4" fmla="*/ 488979 h 1270652"/>
              <a:gd name="connsiteX5" fmla="*/ 1182474 w 1272178"/>
              <a:gd name="connsiteY5" fmla="*/ 858928 h 1270652"/>
              <a:gd name="connsiteX6" fmla="*/ 899429 w 1272178"/>
              <a:gd name="connsiteY6" fmla="*/ 1107969 h 1270652"/>
              <a:gd name="connsiteX7" fmla="*/ 159347 w 1272178"/>
              <a:gd name="connsiteY7" fmla="*/ 1270491 h 1270652"/>
              <a:gd name="connsiteX8" fmla="*/ 113824 w 1272178"/>
              <a:gd name="connsiteY8" fmla="*/ 1139294 h 1270652"/>
              <a:gd name="connsiteX9" fmla="*/ 88928 w 1272178"/>
              <a:gd name="connsiteY9" fmla="*/ 1059570 h 1270652"/>
              <a:gd name="connsiteX10" fmla="*/ 50816 w 1272178"/>
              <a:gd name="connsiteY10" fmla="*/ 956154 h 1270652"/>
              <a:gd name="connsiteX11" fmla="*/ 130782 w 1272178"/>
              <a:gd name="connsiteY11" fmla="*/ 656605 h 1270652"/>
              <a:gd name="connsiteX0" fmla="*/ 130782 w 1272178"/>
              <a:gd name="connsiteY0" fmla="*/ 656605 h 1270491"/>
              <a:gd name="connsiteX1" fmla="*/ 111189 w 1272178"/>
              <a:gd name="connsiteY1" fmla="*/ 484634 h 1270491"/>
              <a:gd name="connsiteX2" fmla="*/ 222776 w 1272178"/>
              <a:gd name="connsiteY2" fmla="*/ 181977 h 1270491"/>
              <a:gd name="connsiteX3" fmla="*/ 680586 w 1272178"/>
              <a:gd name="connsiteY3" fmla="*/ 670 h 1270491"/>
              <a:gd name="connsiteX4" fmla="*/ 1268575 w 1272178"/>
              <a:gd name="connsiteY4" fmla="*/ 488979 h 1270491"/>
              <a:gd name="connsiteX5" fmla="*/ 1182474 w 1272178"/>
              <a:gd name="connsiteY5" fmla="*/ 858928 h 1270491"/>
              <a:gd name="connsiteX6" fmla="*/ 899429 w 1272178"/>
              <a:gd name="connsiteY6" fmla="*/ 1107969 h 1270491"/>
              <a:gd name="connsiteX7" fmla="*/ 159347 w 1272178"/>
              <a:gd name="connsiteY7" fmla="*/ 1270491 h 1270491"/>
              <a:gd name="connsiteX8" fmla="*/ 113824 w 1272178"/>
              <a:gd name="connsiteY8" fmla="*/ 1139294 h 1270491"/>
              <a:gd name="connsiteX9" fmla="*/ 88928 w 1272178"/>
              <a:gd name="connsiteY9" fmla="*/ 1059570 h 1270491"/>
              <a:gd name="connsiteX10" fmla="*/ 50816 w 1272178"/>
              <a:gd name="connsiteY10" fmla="*/ 956154 h 1270491"/>
              <a:gd name="connsiteX11" fmla="*/ 130782 w 1272178"/>
              <a:gd name="connsiteY11" fmla="*/ 656605 h 1270491"/>
              <a:gd name="connsiteX0" fmla="*/ 130782 w 1272178"/>
              <a:gd name="connsiteY0" fmla="*/ 656605 h 1359796"/>
              <a:gd name="connsiteX1" fmla="*/ 111189 w 1272178"/>
              <a:gd name="connsiteY1" fmla="*/ 484634 h 1359796"/>
              <a:gd name="connsiteX2" fmla="*/ 222776 w 1272178"/>
              <a:gd name="connsiteY2" fmla="*/ 181977 h 1359796"/>
              <a:gd name="connsiteX3" fmla="*/ 680586 w 1272178"/>
              <a:gd name="connsiteY3" fmla="*/ 670 h 1359796"/>
              <a:gd name="connsiteX4" fmla="*/ 1268575 w 1272178"/>
              <a:gd name="connsiteY4" fmla="*/ 488979 h 1359796"/>
              <a:gd name="connsiteX5" fmla="*/ 1182474 w 1272178"/>
              <a:gd name="connsiteY5" fmla="*/ 858928 h 1359796"/>
              <a:gd name="connsiteX6" fmla="*/ 899429 w 1272178"/>
              <a:gd name="connsiteY6" fmla="*/ 1107969 h 1359796"/>
              <a:gd name="connsiteX7" fmla="*/ 159347 w 1272178"/>
              <a:gd name="connsiteY7" fmla="*/ 1270491 h 1359796"/>
              <a:gd name="connsiteX8" fmla="*/ 113824 w 1272178"/>
              <a:gd name="connsiteY8" fmla="*/ 1139294 h 1359796"/>
              <a:gd name="connsiteX9" fmla="*/ 88928 w 1272178"/>
              <a:gd name="connsiteY9" fmla="*/ 1059570 h 1359796"/>
              <a:gd name="connsiteX10" fmla="*/ 50816 w 1272178"/>
              <a:gd name="connsiteY10" fmla="*/ 956154 h 1359796"/>
              <a:gd name="connsiteX11" fmla="*/ 130782 w 1272178"/>
              <a:gd name="connsiteY11" fmla="*/ 656605 h 1359796"/>
              <a:gd name="connsiteX0" fmla="*/ 130782 w 1272178"/>
              <a:gd name="connsiteY0" fmla="*/ 656605 h 1279986"/>
              <a:gd name="connsiteX1" fmla="*/ 111189 w 1272178"/>
              <a:gd name="connsiteY1" fmla="*/ 484634 h 1279986"/>
              <a:gd name="connsiteX2" fmla="*/ 222776 w 1272178"/>
              <a:gd name="connsiteY2" fmla="*/ 181977 h 1279986"/>
              <a:gd name="connsiteX3" fmla="*/ 680586 w 1272178"/>
              <a:gd name="connsiteY3" fmla="*/ 670 h 1279986"/>
              <a:gd name="connsiteX4" fmla="*/ 1268575 w 1272178"/>
              <a:gd name="connsiteY4" fmla="*/ 488979 h 1279986"/>
              <a:gd name="connsiteX5" fmla="*/ 1182474 w 1272178"/>
              <a:gd name="connsiteY5" fmla="*/ 858928 h 1279986"/>
              <a:gd name="connsiteX6" fmla="*/ 899429 w 1272178"/>
              <a:gd name="connsiteY6" fmla="*/ 1107969 h 1279986"/>
              <a:gd name="connsiteX7" fmla="*/ 644594 w 1272178"/>
              <a:gd name="connsiteY7" fmla="*/ 1251721 h 1279986"/>
              <a:gd name="connsiteX8" fmla="*/ 159347 w 1272178"/>
              <a:gd name="connsiteY8" fmla="*/ 1270491 h 1279986"/>
              <a:gd name="connsiteX9" fmla="*/ 113824 w 1272178"/>
              <a:gd name="connsiteY9" fmla="*/ 1139294 h 1279986"/>
              <a:gd name="connsiteX10" fmla="*/ 88928 w 1272178"/>
              <a:gd name="connsiteY10" fmla="*/ 1059570 h 1279986"/>
              <a:gd name="connsiteX11" fmla="*/ 50816 w 1272178"/>
              <a:gd name="connsiteY11" fmla="*/ 956154 h 1279986"/>
              <a:gd name="connsiteX12" fmla="*/ 130782 w 1272178"/>
              <a:gd name="connsiteY12" fmla="*/ 656605 h 1279986"/>
              <a:gd name="connsiteX0" fmla="*/ 130782 w 1272178"/>
              <a:gd name="connsiteY0" fmla="*/ 656605 h 1348929"/>
              <a:gd name="connsiteX1" fmla="*/ 111189 w 1272178"/>
              <a:gd name="connsiteY1" fmla="*/ 484634 h 1348929"/>
              <a:gd name="connsiteX2" fmla="*/ 222776 w 1272178"/>
              <a:gd name="connsiteY2" fmla="*/ 181977 h 1348929"/>
              <a:gd name="connsiteX3" fmla="*/ 680586 w 1272178"/>
              <a:gd name="connsiteY3" fmla="*/ 670 h 1348929"/>
              <a:gd name="connsiteX4" fmla="*/ 1268575 w 1272178"/>
              <a:gd name="connsiteY4" fmla="*/ 488979 h 1348929"/>
              <a:gd name="connsiteX5" fmla="*/ 1182474 w 1272178"/>
              <a:gd name="connsiteY5" fmla="*/ 858928 h 1348929"/>
              <a:gd name="connsiteX6" fmla="*/ 899429 w 1272178"/>
              <a:gd name="connsiteY6" fmla="*/ 1107969 h 1348929"/>
              <a:gd name="connsiteX7" fmla="*/ 462587 w 1272178"/>
              <a:gd name="connsiteY7" fmla="*/ 1343458 h 1348929"/>
              <a:gd name="connsiteX8" fmla="*/ 159347 w 1272178"/>
              <a:gd name="connsiteY8" fmla="*/ 1270491 h 1348929"/>
              <a:gd name="connsiteX9" fmla="*/ 113824 w 1272178"/>
              <a:gd name="connsiteY9" fmla="*/ 1139294 h 1348929"/>
              <a:gd name="connsiteX10" fmla="*/ 88928 w 1272178"/>
              <a:gd name="connsiteY10" fmla="*/ 1059570 h 1348929"/>
              <a:gd name="connsiteX11" fmla="*/ 50816 w 1272178"/>
              <a:gd name="connsiteY11" fmla="*/ 956154 h 1348929"/>
              <a:gd name="connsiteX12" fmla="*/ 130782 w 1272178"/>
              <a:gd name="connsiteY12" fmla="*/ 656605 h 1348929"/>
              <a:gd name="connsiteX0" fmla="*/ 130782 w 1272178"/>
              <a:gd name="connsiteY0" fmla="*/ 656605 h 1357301"/>
              <a:gd name="connsiteX1" fmla="*/ 111189 w 1272178"/>
              <a:gd name="connsiteY1" fmla="*/ 484634 h 1357301"/>
              <a:gd name="connsiteX2" fmla="*/ 222776 w 1272178"/>
              <a:gd name="connsiteY2" fmla="*/ 181977 h 1357301"/>
              <a:gd name="connsiteX3" fmla="*/ 680586 w 1272178"/>
              <a:gd name="connsiteY3" fmla="*/ 670 h 1357301"/>
              <a:gd name="connsiteX4" fmla="*/ 1268575 w 1272178"/>
              <a:gd name="connsiteY4" fmla="*/ 488979 h 1357301"/>
              <a:gd name="connsiteX5" fmla="*/ 1182474 w 1272178"/>
              <a:gd name="connsiteY5" fmla="*/ 858928 h 1357301"/>
              <a:gd name="connsiteX6" fmla="*/ 899429 w 1272178"/>
              <a:gd name="connsiteY6" fmla="*/ 1107969 h 1357301"/>
              <a:gd name="connsiteX7" fmla="*/ 462587 w 1272178"/>
              <a:gd name="connsiteY7" fmla="*/ 1343458 h 1357301"/>
              <a:gd name="connsiteX8" fmla="*/ 159347 w 1272178"/>
              <a:gd name="connsiteY8" fmla="*/ 1270491 h 1357301"/>
              <a:gd name="connsiteX9" fmla="*/ 113824 w 1272178"/>
              <a:gd name="connsiteY9" fmla="*/ 1139294 h 1357301"/>
              <a:gd name="connsiteX10" fmla="*/ 88928 w 1272178"/>
              <a:gd name="connsiteY10" fmla="*/ 1059570 h 1357301"/>
              <a:gd name="connsiteX11" fmla="*/ 50816 w 1272178"/>
              <a:gd name="connsiteY11" fmla="*/ 956154 h 1357301"/>
              <a:gd name="connsiteX12" fmla="*/ 130782 w 1272178"/>
              <a:gd name="connsiteY12" fmla="*/ 65660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990869 w 1272178"/>
              <a:gd name="connsiteY12" fmla="*/ 1199409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593752 w 1272178"/>
              <a:gd name="connsiteY0" fmla="*/ 1507399 h 1522450"/>
              <a:gd name="connsiteX1" fmla="*/ 462587 w 1272178"/>
              <a:gd name="connsiteY1" fmla="*/ 1343458 h 1522450"/>
              <a:gd name="connsiteX2" fmla="*/ 159347 w 1272178"/>
              <a:gd name="connsiteY2" fmla="*/ 1270491 h 1522450"/>
              <a:gd name="connsiteX3" fmla="*/ 113824 w 1272178"/>
              <a:gd name="connsiteY3" fmla="*/ 1139294 h 1522450"/>
              <a:gd name="connsiteX4" fmla="*/ 88928 w 1272178"/>
              <a:gd name="connsiteY4" fmla="*/ 1059570 h 1522450"/>
              <a:gd name="connsiteX5" fmla="*/ 50816 w 1272178"/>
              <a:gd name="connsiteY5" fmla="*/ 956154 h 1522450"/>
              <a:gd name="connsiteX6" fmla="*/ 130782 w 1272178"/>
              <a:gd name="connsiteY6" fmla="*/ 656605 h 1522450"/>
              <a:gd name="connsiteX7" fmla="*/ 111189 w 1272178"/>
              <a:gd name="connsiteY7" fmla="*/ 484634 h 1522450"/>
              <a:gd name="connsiteX8" fmla="*/ 222776 w 1272178"/>
              <a:gd name="connsiteY8" fmla="*/ 181977 h 1522450"/>
              <a:gd name="connsiteX9" fmla="*/ 680586 w 1272178"/>
              <a:gd name="connsiteY9" fmla="*/ 670 h 1522450"/>
              <a:gd name="connsiteX10" fmla="*/ 1268575 w 1272178"/>
              <a:gd name="connsiteY10" fmla="*/ 488979 h 1522450"/>
              <a:gd name="connsiteX11" fmla="*/ 1182474 w 1272178"/>
              <a:gd name="connsiteY11" fmla="*/ 858928 h 1522450"/>
              <a:gd name="connsiteX12" fmla="*/ 1198722 w 1272178"/>
              <a:gd name="connsiteY12" fmla="*/ 1193675 h 1522450"/>
              <a:gd name="connsiteX0" fmla="*/ 593752 w 1272178"/>
              <a:gd name="connsiteY0" fmla="*/ 1507399 h 1507399"/>
              <a:gd name="connsiteX1" fmla="*/ 462587 w 1272178"/>
              <a:gd name="connsiteY1" fmla="*/ 1343458 h 1507399"/>
              <a:gd name="connsiteX2" fmla="*/ 159347 w 1272178"/>
              <a:gd name="connsiteY2" fmla="*/ 1270491 h 1507399"/>
              <a:gd name="connsiteX3" fmla="*/ 113824 w 1272178"/>
              <a:gd name="connsiteY3" fmla="*/ 1139294 h 1507399"/>
              <a:gd name="connsiteX4" fmla="*/ 88928 w 1272178"/>
              <a:gd name="connsiteY4" fmla="*/ 1059570 h 1507399"/>
              <a:gd name="connsiteX5" fmla="*/ 50816 w 1272178"/>
              <a:gd name="connsiteY5" fmla="*/ 956154 h 1507399"/>
              <a:gd name="connsiteX6" fmla="*/ 130782 w 1272178"/>
              <a:gd name="connsiteY6" fmla="*/ 656605 h 1507399"/>
              <a:gd name="connsiteX7" fmla="*/ 111189 w 1272178"/>
              <a:gd name="connsiteY7" fmla="*/ 484634 h 1507399"/>
              <a:gd name="connsiteX8" fmla="*/ 222776 w 1272178"/>
              <a:gd name="connsiteY8" fmla="*/ 181977 h 1507399"/>
              <a:gd name="connsiteX9" fmla="*/ 680586 w 1272178"/>
              <a:gd name="connsiteY9" fmla="*/ 670 h 1507399"/>
              <a:gd name="connsiteX10" fmla="*/ 1268575 w 1272178"/>
              <a:gd name="connsiteY10" fmla="*/ 488979 h 1507399"/>
              <a:gd name="connsiteX11" fmla="*/ 1182474 w 1272178"/>
              <a:gd name="connsiteY11" fmla="*/ 858928 h 1507399"/>
              <a:gd name="connsiteX12" fmla="*/ 1198722 w 1272178"/>
              <a:gd name="connsiteY12" fmla="*/ 1193675 h 1507399"/>
              <a:gd name="connsiteX0" fmla="*/ 571084 w 1272178"/>
              <a:gd name="connsiteY0" fmla="*/ 1591103 h 1591103"/>
              <a:gd name="connsiteX1" fmla="*/ 462587 w 1272178"/>
              <a:gd name="connsiteY1" fmla="*/ 1343458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2178" h="1591103">
                <a:moveTo>
                  <a:pt x="571084" y="1591103"/>
                </a:moveTo>
                <a:cubicBezTo>
                  <a:pt x="567001" y="1567637"/>
                  <a:pt x="541034" y="1316739"/>
                  <a:pt x="417687" y="1343826"/>
                </a:cubicBezTo>
                <a:cubicBezTo>
                  <a:pt x="123392" y="1387123"/>
                  <a:pt x="179802" y="1264188"/>
                  <a:pt x="179898" y="1257751"/>
                </a:cubicBezTo>
                <a:cubicBezTo>
                  <a:pt x="196912" y="1179595"/>
                  <a:pt x="150158" y="1153068"/>
                  <a:pt x="113824" y="1139294"/>
                </a:cubicBezTo>
                <a:cubicBezTo>
                  <a:pt x="80258" y="1080559"/>
                  <a:pt x="188573" y="1109797"/>
                  <a:pt x="88928" y="1059570"/>
                </a:cubicBezTo>
                <a:cubicBezTo>
                  <a:pt x="110079" y="984000"/>
                  <a:pt x="117280" y="971005"/>
                  <a:pt x="50816" y="956154"/>
                </a:cubicBezTo>
                <a:cubicBezTo>
                  <a:pt x="-110401" y="895565"/>
                  <a:pt x="166752" y="763556"/>
                  <a:pt x="130782" y="656605"/>
                </a:cubicBezTo>
                <a:cubicBezTo>
                  <a:pt x="94812" y="549654"/>
                  <a:pt x="90582" y="550086"/>
                  <a:pt x="111189" y="484634"/>
                </a:cubicBezTo>
                <a:cubicBezTo>
                  <a:pt x="131796" y="419182"/>
                  <a:pt x="124778" y="263362"/>
                  <a:pt x="222776" y="181977"/>
                </a:cubicBezTo>
                <a:cubicBezTo>
                  <a:pt x="320774" y="100592"/>
                  <a:pt x="371660" y="14811"/>
                  <a:pt x="680586" y="670"/>
                </a:cubicBezTo>
                <a:cubicBezTo>
                  <a:pt x="989512" y="-13471"/>
                  <a:pt x="1252421" y="197656"/>
                  <a:pt x="1268575" y="488979"/>
                </a:cubicBezTo>
                <a:cubicBezTo>
                  <a:pt x="1289327" y="683272"/>
                  <a:pt x="1215087" y="734445"/>
                  <a:pt x="1182474" y="858928"/>
                </a:cubicBezTo>
                <a:cubicBezTo>
                  <a:pt x="1120950" y="962093"/>
                  <a:pt x="1133450" y="1080617"/>
                  <a:pt x="1198722" y="1193675"/>
                </a:cubicBez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56" name="Hjerne">
            <a:extLst>
              <a:ext uri="{FF2B5EF4-FFF2-40B4-BE49-F238E27FC236}">
                <a16:creationId xmlns:a16="http://schemas.microsoft.com/office/drawing/2014/main" id="{F8B5878D-274F-2C00-24F5-568FC75D0BB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635" y="1549760"/>
            <a:ext cx="1030495" cy="790963"/>
            <a:chOff x="2489943" y="1437444"/>
            <a:chExt cx="1030495" cy="790963"/>
          </a:xfrm>
        </p:grpSpPr>
        <p:sp>
          <p:nvSpPr>
            <p:cNvPr id="257" name="Hjerne">
              <a:extLst>
                <a:ext uri="{FF2B5EF4-FFF2-40B4-BE49-F238E27FC236}">
                  <a16:creationId xmlns:a16="http://schemas.microsoft.com/office/drawing/2014/main" id="{6BE2827D-37D1-54DB-CDE9-634067F37C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02052" y="1449481"/>
              <a:ext cx="1006243" cy="766786"/>
            </a:xfrm>
            <a:custGeom>
              <a:avLst/>
              <a:gdLst>
                <a:gd name="connsiteX0" fmla="*/ 1006243 w 1006243"/>
                <a:gd name="connsiteY0" fmla="*/ 377634 h 766786"/>
                <a:gd name="connsiteX1" fmla="*/ 778459 w 1006243"/>
                <a:gd name="connsiteY1" fmla="*/ 149905 h 766786"/>
                <a:gd name="connsiteX2" fmla="*/ 766108 w 1006243"/>
                <a:gd name="connsiteY2" fmla="*/ 150251 h 766786"/>
                <a:gd name="connsiteX3" fmla="*/ 562230 w 1006243"/>
                <a:gd name="connsiteY3" fmla="*/ 0 h 766786"/>
                <a:gd name="connsiteX4" fmla="*/ 408448 w 1006243"/>
                <a:gd name="connsiteY4" fmla="*/ 65545 h 766786"/>
                <a:gd name="connsiteX5" fmla="*/ 308533 w 1006243"/>
                <a:gd name="connsiteY5" fmla="*/ 40364 h 766786"/>
                <a:gd name="connsiteX6" fmla="*/ 98047 w 1006243"/>
                <a:gd name="connsiteY6" fmla="*/ 250799 h 766786"/>
                <a:gd name="connsiteX7" fmla="*/ 99050 w 1006243"/>
                <a:gd name="connsiteY7" fmla="*/ 271241 h 766786"/>
                <a:gd name="connsiteX8" fmla="*/ 0 w 1006243"/>
                <a:gd name="connsiteY8" fmla="*/ 433840 h 766786"/>
                <a:gd name="connsiteX9" fmla="*/ 183086 w 1006243"/>
                <a:gd name="connsiteY9" fmla="*/ 616881 h 766786"/>
                <a:gd name="connsiteX10" fmla="*/ 201629 w 1006243"/>
                <a:gd name="connsiteY10" fmla="*/ 615947 h 766786"/>
                <a:gd name="connsiteX11" fmla="*/ 366898 w 1006243"/>
                <a:gd name="connsiteY11" fmla="*/ 719227 h 766786"/>
                <a:gd name="connsiteX12" fmla="*/ 459582 w 1006243"/>
                <a:gd name="connsiteY12" fmla="*/ 694151 h 766786"/>
                <a:gd name="connsiteX13" fmla="*/ 575204 w 1006243"/>
                <a:gd name="connsiteY13" fmla="*/ 766786 h 766786"/>
                <a:gd name="connsiteX14" fmla="*/ 665882 w 1006243"/>
                <a:gd name="connsiteY14" fmla="*/ 729258 h 766786"/>
                <a:gd name="connsiteX15" fmla="*/ 751059 w 1006243"/>
                <a:gd name="connsiteY15" fmla="*/ 753816 h 766786"/>
                <a:gd name="connsiteX16" fmla="*/ 911068 w 1006243"/>
                <a:gd name="connsiteY16" fmla="*/ 593845 h 766786"/>
                <a:gd name="connsiteX17" fmla="*/ 908370 w 1006243"/>
                <a:gd name="connsiteY17" fmla="*/ 564653 h 766786"/>
                <a:gd name="connsiteX18" fmla="*/ 1006243 w 1006243"/>
                <a:gd name="connsiteY18" fmla="*/ 377634 h 766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6243" h="766786">
                  <a:moveTo>
                    <a:pt x="1006243" y="377634"/>
                  </a:moveTo>
                  <a:cubicBezTo>
                    <a:pt x="1006243" y="251871"/>
                    <a:pt x="904253" y="149905"/>
                    <a:pt x="778459" y="149905"/>
                  </a:cubicBezTo>
                  <a:cubicBezTo>
                    <a:pt x="774308" y="149905"/>
                    <a:pt x="770191" y="150044"/>
                    <a:pt x="766108" y="150251"/>
                  </a:cubicBezTo>
                  <a:cubicBezTo>
                    <a:pt x="739192" y="63227"/>
                    <a:pt x="658097" y="0"/>
                    <a:pt x="562230" y="0"/>
                  </a:cubicBezTo>
                  <a:cubicBezTo>
                    <a:pt x="501790" y="0"/>
                    <a:pt x="447266" y="25180"/>
                    <a:pt x="408448" y="65545"/>
                  </a:cubicBezTo>
                  <a:cubicBezTo>
                    <a:pt x="378729" y="49496"/>
                    <a:pt x="344686" y="40364"/>
                    <a:pt x="308533" y="40364"/>
                  </a:cubicBezTo>
                  <a:cubicBezTo>
                    <a:pt x="192288" y="40364"/>
                    <a:pt x="98047" y="134583"/>
                    <a:pt x="98047" y="250799"/>
                  </a:cubicBezTo>
                  <a:cubicBezTo>
                    <a:pt x="98047" y="257682"/>
                    <a:pt x="98393" y="264496"/>
                    <a:pt x="99050" y="271241"/>
                  </a:cubicBezTo>
                  <a:cubicBezTo>
                    <a:pt x="40236" y="301678"/>
                    <a:pt x="0" y="363038"/>
                    <a:pt x="0" y="433840"/>
                  </a:cubicBezTo>
                  <a:cubicBezTo>
                    <a:pt x="0" y="534941"/>
                    <a:pt x="81959" y="616881"/>
                    <a:pt x="183086" y="616881"/>
                  </a:cubicBezTo>
                  <a:cubicBezTo>
                    <a:pt x="189348" y="616881"/>
                    <a:pt x="195540" y="616570"/>
                    <a:pt x="201629" y="615947"/>
                  </a:cubicBezTo>
                  <a:cubicBezTo>
                    <a:pt x="231486" y="677099"/>
                    <a:pt x="294245" y="719227"/>
                    <a:pt x="366898" y="719227"/>
                  </a:cubicBezTo>
                  <a:cubicBezTo>
                    <a:pt x="400699" y="719227"/>
                    <a:pt x="432354" y="710062"/>
                    <a:pt x="459582" y="694151"/>
                  </a:cubicBezTo>
                  <a:cubicBezTo>
                    <a:pt x="480306" y="737144"/>
                    <a:pt x="524312" y="766786"/>
                    <a:pt x="575204" y="766786"/>
                  </a:cubicBezTo>
                  <a:cubicBezTo>
                    <a:pt x="610631" y="766786"/>
                    <a:pt x="642702" y="752432"/>
                    <a:pt x="665882" y="729258"/>
                  </a:cubicBezTo>
                  <a:cubicBezTo>
                    <a:pt x="690549" y="744788"/>
                    <a:pt x="719749" y="753816"/>
                    <a:pt x="751059" y="753816"/>
                  </a:cubicBezTo>
                  <a:cubicBezTo>
                    <a:pt x="839419" y="753816"/>
                    <a:pt x="911068" y="682183"/>
                    <a:pt x="911068" y="593845"/>
                  </a:cubicBezTo>
                  <a:cubicBezTo>
                    <a:pt x="911068" y="583849"/>
                    <a:pt x="910100" y="574130"/>
                    <a:pt x="908370" y="564653"/>
                  </a:cubicBezTo>
                  <a:cubicBezTo>
                    <a:pt x="967495" y="523527"/>
                    <a:pt x="1006243" y="455112"/>
                    <a:pt x="1006243" y="377634"/>
                  </a:cubicBezTo>
                  <a:close/>
                </a:path>
              </a:pathLst>
            </a:custGeom>
            <a:solidFill>
              <a:srgbClr val="D9806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258" name="Gruppe 257">
              <a:extLst>
                <a:ext uri="{FF2B5EF4-FFF2-40B4-BE49-F238E27FC236}">
                  <a16:creationId xmlns:a16="http://schemas.microsoft.com/office/drawing/2014/main" id="{8B69719A-1879-1635-5A9A-72928982156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489943" y="1437444"/>
              <a:ext cx="1030495" cy="790963"/>
              <a:chOff x="2489943" y="1437444"/>
              <a:chExt cx="1030495" cy="790963"/>
            </a:xfrm>
          </p:grpSpPr>
          <p:sp>
            <p:nvSpPr>
              <p:cNvPr id="259" name="Freeform 29">
                <a:extLst>
                  <a:ext uri="{FF2B5EF4-FFF2-40B4-BE49-F238E27FC236}">
                    <a16:creationId xmlns:a16="http://schemas.microsoft.com/office/drawing/2014/main" id="{C5318B42-BDF7-A1F4-03A9-DDA9F03A77C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943" y="1437444"/>
                <a:ext cx="1030495" cy="790963"/>
              </a:xfrm>
              <a:custGeom>
                <a:avLst/>
                <a:gdLst>
                  <a:gd name="connsiteX0" fmla="*/ 587278 w 1030495"/>
                  <a:gd name="connsiteY0" fmla="*/ 790894 h 790963"/>
                  <a:gd name="connsiteX1" fmla="*/ 466744 w 1030495"/>
                  <a:gd name="connsiteY1" fmla="*/ 722582 h 790963"/>
                  <a:gd name="connsiteX2" fmla="*/ 378972 w 1030495"/>
                  <a:gd name="connsiteY2" fmla="*/ 743370 h 790963"/>
                  <a:gd name="connsiteX3" fmla="*/ 206646 w 1030495"/>
                  <a:gd name="connsiteY3" fmla="*/ 640712 h 790963"/>
                  <a:gd name="connsiteX4" fmla="*/ 195194 w 1030495"/>
                  <a:gd name="connsiteY4" fmla="*/ 641058 h 790963"/>
                  <a:gd name="connsiteX5" fmla="*/ 0 w 1030495"/>
                  <a:gd name="connsiteY5" fmla="*/ 445911 h 790963"/>
                  <a:gd name="connsiteX6" fmla="*/ 98462 w 1030495"/>
                  <a:gd name="connsiteY6" fmla="*/ 276429 h 790963"/>
                  <a:gd name="connsiteX7" fmla="*/ 98047 w 1030495"/>
                  <a:gd name="connsiteY7" fmla="*/ 262870 h 790963"/>
                  <a:gd name="connsiteX8" fmla="*/ 320642 w 1030495"/>
                  <a:gd name="connsiteY8" fmla="*/ 40330 h 790963"/>
                  <a:gd name="connsiteX9" fmla="*/ 418239 w 1030495"/>
                  <a:gd name="connsiteY9" fmla="*/ 62847 h 790963"/>
                  <a:gd name="connsiteX10" fmla="*/ 574374 w 1030495"/>
                  <a:gd name="connsiteY10" fmla="*/ 0 h 790963"/>
                  <a:gd name="connsiteX11" fmla="*/ 786866 w 1030495"/>
                  <a:gd name="connsiteY11" fmla="*/ 149940 h 790963"/>
                  <a:gd name="connsiteX12" fmla="*/ 790603 w 1030495"/>
                  <a:gd name="connsiteY12" fmla="*/ 149940 h 790963"/>
                  <a:gd name="connsiteX13" fmla="*/ 1030496 w 1030495"/>
                  <a:gd name="connsiteY13" fmla="*/ 389775 h 790963"/>
                  <a:gd name="connsiteX14" fmla="*/ 933660 w 1030495"/>
                  <a:gd name="connsiteY14" fmla="*/ 582223 h 790963"/>
                  <a:gd name="connsiteX15" fmla="*/ 935320 w 1030495"/>
                  <a:gd name="connsiteY15" fmla="*/ 605951 h 790963"/>
                  <a:gd name="connsiteX16" fmla="*/ 763202 w 1030495"/>
                  <a:gd name="connsiteY16" fmla="*/ 778027 h 790963"/>
                  <a:gd name="connsiteX17" fmla="*/ 679651 w 1030495"/>
                  <a:gd name="connsiteY17" fmla="*/ 756375 h 790963"/>
                  <a:gd name="connsiteX18" fmla="*/ 587313 w 1030495"/>
                  <a:gd name="connsiteY18" fmla="*/ 790963 h 790963"/>
                  <a:gd name="connsiteX19" fmla="*/ 476846 w 1030495"/>
                  <a:gd name="connsiteY19" fmla="*/ 689066 h 790963"/>
                  <a:gd name="connsiteX20" fmla="*/ 482554 w 1030495"/>
                  <a:gd name="connsiteY20" fmla="*/ 700896 h 790963"/>
                  <a:gd name="connsiteX21" fmla="*/ 587278 w 1030495"/>
                  <a:gd name="connsiteY21" fmla="*/ 766682 h 790963"/>
                  <a:gd name="connsiteX22" fmla="*/ 669411 w 1030495"/>
                  <a:gd name="connsiteY22" fmla="*/ 732682 h 790963"/>
                  <a:gd name="connsiteX23" fmla="*/ 676261 w 1030495"/>
                  <a:gd name="connsiteY23" fmla="*/ 725834 h 790963"/>
                  <a:gd name="connsiteX24" fmla="*/ 684426 w 1030495"/>
                  <a:gd name="connsiteY24" fmla="*/ 730987 h 790963"/>
                  <a:gd name="connsiteX25" fmla="*/ 763168 w 1030495"/>
                  <a:gd name="connsiteY25" fmla="*/ 753677 h 790963"/>
                  <a:gd name="connsiteX26" fmla="*/ 911068 w 1030495"/>
                  <a:gd name="connsiteY26" fmla="*/ 605813 h 790963"/>
                  <a:gd name="connsiteX27" fmla="*/ 908577 w 1030495"/>
                  <a:gd name="connsiteY27" fmla="*/ 578834 h 790963"/>
                  <a:gd name="connsiteX28" fmla="*/ 907159 w 1030495"/>
                  <a:gd name="connsiteY28" fmla="*/ 571155 h 790963"/>
                  <a:gd name="connsiteX29" fmla="*/ 913559 w 1030495"/>
                  <a:gd name="connsiteY29" fmla="*/ 566693 h 790963"/>
                  <a:gd name="connsiteX30" fmla="*/ 1006243 w 1030495"/>
                  <a:gd name="connsiteY30" fmla="*/ 389636 h 790963"/>
                  <a:gd name="connsiteX31" fmla="*/ 790568 w 1030495"/>
                  <a:gd name="connsiteY31" fmla="*/ 174013 h 790963"/>
                  <a:gd name="connsiteX32" fmla="*/ 778840 w 1030495"/>
                  <a:gd name="connsiteY32" fmla="*/ 174359 h 790963"/>
                  <a:gd name="connsiteX33" fmla="*/ 769395 w 1030495"/>
                  <a:gd name="connsiteY33" fmla="*/ 174878 h 790963"/>
                  <a:gd name="connsiteX34" fmla="*/ 766593 w 1030495"/>
                  <a:gd name="connsiteY34" fmla="*/ 165851 h 790963"/>
                  <a:gd name="connsiteX35" fmla="*/ 574304 w 1030495"/>
                  <a:gd name="connsiteY35" fmla="*/ 24143 h 790963"/>
                  <a:gd name="connsiteX36" fmla="*/ 429241 w 1030495"/>
                  <a:gd name="connsiteY36" fmla="*/ 85986 h 790963"/>
                  <a:gd name="connsiteX37" fmla="*/ 422840 w 1030495"/>
                  <a:gd name="connsiteY37" fmla="*/ 92627 h 790963"/>
                  <a:gd name="connsiteX38" fmla="*/ 414745 w 1030495"/>
                  <a:gd name="connsiteY38" fmla="*/ 88235 h 790963"/>
                  <a:gd name="connsiteX39" fmla="*/ 320573 w 1030495"/>
                  <a:gd name="connsiteY39" fmla="*/ 64507 h 790963"/>
                  <a:gd name="connsiteX40" fmla="*/ 122195 w 1030495"/>
                  <a:gd name="connsiteY40" fmla="*/ 262836 h 790963"/>
                  <a:gd name="connsiteX41" fmla="*/ 123130 w 1030495"/>
                  <a:gd name="connsiteY41" fmla="*/ 282102 h 790963"/>
                  <a:gd name="connsiteX42" fmla="*/ 123925 w 1030495"/>
                  <a:gd name="connsiteY42" fmla="*/ 290264 h 790963"/>
                  <a:gd name="connsiteX43" fmla="*/ 116660 w 1030495"/>
                  <a:gd name="connsiteY43" fmla="*/ 294034 h 790963"/>
                  <a:gd name="connsiteX44" fmla="*/ 24149 w 1030495"/>
                  <a:gd name="connsiteY44" fmla="*/ 445877 h 790963"/>
                  <a:gd name="connsiteX45" fmla="*/ 195125 w 1030495"/>
                  <a:gd name="connsiteY45" fmla="*/ 616812 h 790963"/>
                  <a:gd name="connsiteX46" fmla="*/ 212458 w 1030495"/>
                  <a:gd name="connsiteY46" fmla="*/ 615947 h 790963"/>
                  <a:gd name="connsiteX47" fmla="*/ 220865 w 1030495"/>
                  <a:gd name="connsiteY47" fmla="*/ 615082 h 790963"/>
                  <a:gd name="connsiteX48" fmla="*/ 224567 w 1030495"/>
                  <a:gd name="connsiteY48" fmla="*/ 622657 h 790963"/>
                  <a:gd name="connsiteX49" fmla="*/ 378937 w 1030495"/>
                  <a:gd name="connsiteY49" fmla="*/ 719124 h 790963"/>
                  <a:gd name="connsiteX50" fmla="*/ 465498 w 1030495"/>
                  <a:gd name="connsiteY50" fmla="*/ 695707 h 790963"/>
                  <a:gd name="connsiteX51" fmla="*/ 476811 w 1030495"/>
                  <a:gd name="connsiteY51" fmla="*/ 689066 h 79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30495" h="790963">
                    <a:moveTo>
                      <a:pt x="587278" y="790894"/>
                    </a:moveTo>
                    <a:cubicBezTo>
                      <a:pt x="537943" y="790894"/>
                      <a:pt x="491895" y="764434"/>
                      <a:pt x="466744" y="722582"/>
                    </a:cubicBezTo>
                    <a:cubicBezTo>
                      <a:pt x="439585" y="736210"/>
                      <a:pt x="409486" y="743370"/>
                      <a:pt x="378972" y="743370"/>
                    </a:cubicBezTo>
                    <a:cubicBezTo>
                      <a:pt x="306250" y="743370"/>
                      <a:pt x="240966" y="704251"/>
                      <a:pt x="206646" y="640712"/>
                    </a:cubicBezTo>
                    <a:cubicBezTo>
                      <a:pt x="202840" y="640954"/>
                      <a:pt x="199000" y="641058"/>
                      <a:pt x="195194" y="641058"/>
                    </a:cubicBezTo>
                    <a:cubicBezTo>
                      <a:pt x="87564" y="641058"/>
                      <a:pt x="0" y="553515"/>
                      <a:pt x="0" y="445911"/>
                    </a:cubicBezTo>
                    <a:cubicBezTo>
                      <a:pt x="0" y="375421"/>
                      <a:pt x="37537" y="311190"/>
                      <a:pt x="98462" y="276429"/>
                    </a:cubicBezTo>
                    <a:cubicBezTo>
                      <a:pt x="98185" y="271863"/>
                      <a:pt x="98047" y="267298"/>
                      <a:pt x="98047" y="262870"/>
                    </a:cubicBezTo>
                    <a:cubicBezTo>
                      <a:pt x="98047" y="140151"/>
                      <a:pt x="197893" y="40330"/>
                      <a:pt x="320642" y="40330"/>
                    </a:cubicBezTo>
                    <a:cubicBezTo>
                      <a:pt x="354478" y="40330"/>
                      <a:pt x="388002" y="48078"/>
                      <a:pt x="418239" y="62847"/>
                    </a:cubicBezTo>
                    <a:cubicBezTo>
                      <a:pt x="460447" y="22240"/>
                      <a:pt x="515525" y="0"/>
                      <a:pt x="574374" y="0"/>
                    </a:cubicBezTo>
                    <a:cubicBezTo>
                      <a:pt x="670760" y="0"/>
                      <a:pt x="755003" y="59872"/>
                      <a:pt x="786866" y="149940"/>
                    </a:cubicBezTo>
                    <a:cubicBezTo>
                      <a:pt x="788112" y="149940"/>
                      <a:pt x="789357" y="149940"/>
                      <a:pt x="790603" y="149940"/>
                    </a:cubicBezTo>
                    <a:cubicBezTo>
                      <a:pt x="922866" y="149940"/>
                      <a:pt x="1030496" y="257509"/>
                      <a:pt x="1030496" y="389775"/>
                    </a:cubicBezTo>
                    <a:cubicBezTo>
                      <a:pt x="1030496" y="465627"/>
                      <a:pt x="994446" y="537017"/>
                      <a:pt x="933660" y="582223"/>
                    </a:cubicBezTo>
                    <a:cubicBezTo>
                      <a:pt x="934767" y="590144"/>
                      <a:pt x="935320" y="598099"/>
                      <a:pt x="935320" y="605951"/>
                    </a:cubicBezTo>
                    <a:cubicBezTo>
                      <a:pt x="935320" y="700826"/>
                      <a:pt x="858101" y="778027"/>
                      <a:pt x="763202" y="778027"/>
                    </a:cubicBezTo>
                    <a:cubicBezTo>
                      <a:pt x="733829" y="778027"/>
                      <a:pt x="705149" y="770556"/>
                      <a:pt x="679651" y="756375"/>
                    </a:cubicBezTo>
                    <a:cubicBezTo>
                      <a:pt x="654084" y="778754"/>
                      <a:pt x="621633" y="790963"/>
                      <a:pt x="587313" y="790963"/>
                    </a:cubicBezTo>
                    <a:close/>
                    <a:moveTo>
                      <a:pt x="476846" y="689066"/>
                    </a:moveTo>
                    <a:lnTo>
                      <a:pt x="482554" y="700896"/>
                    </a:lnTo>
                    <a:cubicBezTo>
                      <a:pt x="501825" y="740845"/>
                      <a:pt x="542925" y="766682"/>
                      <a:pt x="587278" y="766682"/>
                    </a:cubicBezTo>
                    <a:cubicBezTo>
                      <a:pt x="618311" y="766682"/>
                      <a:pt x="647476" y="754611"/>
                      <a:pt x="669411" y="732682"/>
                    </a:cubicBezTo>
                    <a:lnTo>
                      <a:pt x="676261" y="725834"/>
                    </a:lnTo>
                    <a:lnTo>
                      <a:pt x="684426" y="730987"/>
                    </a:lnTo>
                    <a:cubicBezTo>
                      <a:pt x="708021" y="745826"/>
                      <a:pt x="735213" y="753677"/>
                      <a:pt x="763168" y="753677"/>
                    </a:cubicBezTo>
                    <a:cubicBezTo>
                      <a:pt x="844712" y="753677"/>
                      <a:pt x="911068" y="687337"/>
                      <a:pt x="911068" y="605813"/>
                    </a:cubicBezTo>
                    <a:cubicBezTo>
                      <a:pt x="911068" y="596854"/>
                      <a:pt x="910238" y="587792"/>
                      <a:pt x="908577" y="578834"/>
                    </a:cubicBezTo>
                    <a:lnTo>
                      <a:pt x="907159" y="571155"/>
                    </a:lnTo>
                    <a:lnTo>
                      <a:pt x="913559" y="566693"/>
                    </a:lnTo>
                    <a:cubicBezTo>
                      <a:pt x="971578" y="526329"/>
                      <a:pt x="1006243" y="460127"/>
                      <a:pt x="1006243" y="389636"/>
                    </a:cubicBezTo>
                    <a:cubicBezTo>
                      <a:pt x="1006243" y="270757"/>
                      <a:pt x="909511" y="174013"/>
                      <a:pt x="790568" y="174013"/>
                    </a:cubicBezTo>
                    <a:cubicBezTo>
                      <a:pt x="786832" y="174013"/>
                      <a:pt x="782888" y="174117"/>
                      <a:pt x="778840" y="174359"/>
                    </a:cubicBezTo>
                    <a:lnTo>
                      <a:pt x="769395" y="174878"/>
                    </a:lnTo>
                    <a:lnTo>
                      <a:pt x="766593" y="165851"/>
                    </a:lnTo>
                    <a:cubicBezTo>
                      <a:pt x="740403" y="81075"/>
                      <a:pt x="663114" y="24143"/>
                      <a:pt x="574304" y="24143"/>
                    </a:cubicBezTo>
                    <a:cubicBezTo>
                      <a:pt x="519088" y="24143"/>
                      <a:pt x="467574" y="46106"/>
                      <a:pt x="429241" y="85986"/>
                    </a:cubicBezTo>
                    <a:lnTo>
                      <a:pt x="422840" y="92627"/>
                    </a:lnTo>
                    <a:lnTo>
                      <a:pt x="414745" y="88235"/>
                    </a:lnTo>
                    <a:cubicBezTo>
                      <a:pt x="385995" y="72704"/>
                      <a:pt x="353439" y="64507"/>
                      <a:pt x="320573" y="64507"/>
                    </a:cubicBezTo>
                    <a:cubicBezTo>
                      <a:pt x="211178" y="64507"/>
                      <a:pt x="122195" y="153468"/>
                      <a:pt x="122195" y="262836"/>
                    </a:cubicBezTo>
                    <a:cubicBezTo>
                      <a:pt x="122195" y="269096"/>
                      <a:pt x="122507" y="275599"/>
                      <a:pt x="123130" y="282102"/>
                    </a:cubicBezTo>
                    <a:lnTo>
                      <a:pt x="123925" y="290264"/>
                    </a:lnTo>
                    <a:lnTo>
                      <a:pt x="116660" y="294034"/>
                    </a:lnTo>
                    <a:cubicBezTo>
                      <a:pt x="59610" y="323573"/>
                      <a:pt x="24149" y="381750"/>
                      <a:pt x="24149" y="445877"/>
                    </a:cubicBezTo>
                    <a:cubicBezTo>
                      <a:pt x="24149" y="540130"/>
                      <a:pt x="100849" y="616812"/>
                      <a:pt x="195125" y="616812"/>
                    </a:cubicBezTo>
                    <a:cubicBezTo>
                      <a:pt x="200903" y="616812"/>
                      <a:pt x="206715" y="616500"/>
                      <a:pt x="212458" y="615947"/>
                    </a:cubicBezTo>
                    <a:lnTo>
                      <a:pt x="220865" y="615082"/>
                    </a:lnTo>
                    <a:lnTo>
                      <a:pt x="224567" y="622657"/>
                    </a:lnTo>
                    <a:cubicBezTo>
                      <a:pt x="253628" y="682149"/>
                      <a:pt x="312788" y="719124"/>
                      <a:pt x="378937" y="719124"/>
                    </a:cubicBezTo>
                    <a:cubicBezTo>
                      <a:pt x="409382" y="719124"/>
                      <a:pt x="439308" y="711030"/>
                      <a:pt x="465498" y="695707"/>
                    </a:cubicBezTo>
                    <a:lnTo>
                      <a:pt x="476811" y="68906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260" name="Freeform 31">
                <a:extLst>
                  <a:ext uri="{FF2B5EF4-FFF2-40B4-BE49-F238E27FC236}">
                    <a16:creationId xmlns:a16="http://schemas.microsoft.com/office/drawing/2014/main" id="{0007467E-E44C-6ABB-4EF0-77140A1E801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28886" y="1675619"/>
                <a:ext cx="324482" cy="374694"/>
              </a:xfrm>
              <a:custGeom>
                <a:avLst/>
                <a:gdLst>
                  <a:gd name="connsiteX0" fmla="*/ 233839 w 324482"/>
                  <a:gd name="connsiteY0" fmla="*/ 199712 h 374694"/>
                  <a:gd name="connsiteX1" fmla="*/ 221522 w 324482"/>
                  <a:gd name="connsiteY1" fmla="*/ 199712 h 374694"/>
                  <a:gd name="connsiteX2" fmla="*/ 148697 w 324482"/>
                  <a:gd name="connsiteY2" fmla="*/ 293377 h 374694"/>
                  <a:gd name="connsiteX3" fmla="*/ 131087 w 324482"/>
                  <a:gd name="connsiteY3" fmla="*/ 298254 h 374694"/>
                  <a:gd name="connsiteX4" fmla="*/ 129772 w 324482"/>
                  <a:gd name="connsiteY4" fmla="*/ 290749 h 374694"/>
                  <a:gd name="connsiteX5" fmla="*/ 223425 w 324482"/>
                  <a:gd name="connsiteY5" fmla="*/ 78066 h 374694"/>
                  <a:gd name="connsiteX6" fmla="*/ 226850 w 324482"/>
                  <a:gd name="connsiteY6" fmla="*/ 76613 h 374694"/>
                  <a:gd name="connsiteX7" fmla="*/ 229964 w 324482"/>
                  <a:gd name="connsiteY7" fmla="*/ 78654 h 374694"/>
                  <a:gd name="connsiteX8" fmla="*/ 283935 w 324482"/>
                  <a:gd name="connsiteY8" fmla="*/ 93077 h 374694"/>
                  <a:gd name="connsiteX9" fmla="*/ 283935 w 324482"/>
                  <a:gd name="connsiteY9" fmla="*/ 93077 h 374694"/>
                  <a:gd name="connsiteX10" fmla="*/ 324482 w 324482"/>
                  <a:gd name="connsiteY10" fmla="*/ 88304 h 374694"/>
                  <a:gd name="connsiteX11" fmla="*/ 321576 w 324482"/>
                  <a:gd name="connsiteY11" fmla="*/ 76544 h 374694"/>
                  <a:gd name="connsiteX12" fmla="*/ 230795 w 324482"/>
                  <a:gd name="connsiteY12" fmla="*/ 64334 h 374694"/>
                  <a:gd name="connsiteX13" fmla="*/ 203878 w 324482"/>
                  <a:gd name="connsiteY13" fmla="*/ 830 h 374694"/>
                  <a:gd name="connsiteX14" fmla="*/ 191700 w 324482"/>
                  <a:gd name="connsiteY14" fmla="*/ 0 h 374694"/>
                  <a:gd name="connsiteX15" fmla="*/ 211420 w 324482"/>
                  <a:gd name="connsiteY15" fmla="*/ 61463 h 374694"/>
                  <a:gd name="connsiteX16" fmla="*/ 216368 w 324482"/>
                  <a:gd name="connsiteY16" fmla="*/ 67931 h 374694"/>
                  <a:gd name="connsiteX17" fmla="*/ 209172 w 324482"/>
                  <a:gd name="connsiteY17" fmla="*/ 71771 h 374694"/>
                  <a:gd name="connsiteX18" fmla="*/ 118252 w 324482"/>
                  <a:gd name="connsiteY18" fmla="*/ 295349 h 374694"/>
                  <a:gd name="connsiteX19" fmla="*/ 119393 w 324482"/>
                  <a:gd name="connsiteY19" fmla="*/ 301505 h 374694"/>
                  <a:gd name="connsiteX20" fmla="*/ 113373 w 324482"/>
                  <a:gd name="connsiteY20" fmla="*/ 303235 h 374694"/>
                  <a:gd name="connsiteX21" fmla="*/ 0 w 324482"/>
                  <a:gd name="connsiteY21" fmla="*/ 370855 h 374694"/>
                  <a:gd name="connsiteX22" fmla="*/ 11556 w 324482"/>
                  <a:gd name="connsiteY22" fmla="*/ 374694 h 374694"/>
                  <a:gd name="connsiteX23" fmla="*/ 141397 w 324482"/>
                  <a:gd name="connsiteY23" fmla="*/ 307973 h 374694"/>
                  <a:gd name="connsiteX24" fmla="*/ 151949 w 324482"/>
                  <a:gd name="connsiteY24" fmla="*/ 305033 h 374694"/>
                  <a:gd name="connsiteX25" fmla="*/ 233839 w 324482"/>
                  <a:gd name="connsiteY25" fmla="*/ 199712 h 37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4482" h="374694">
                    <a:moveTo>
                      <a:pt x="233839" y="199712"/>
                    </a:moveTo>
                    <a:lnTo>
                      <a:pt x="221522" y="199712"/>
                    </a:lnTo>
                    <a:cubicBezTo>
                      <a:pt x="219516" y="219635"/>
                      <a:pt x="208479" y="276775"/>
                      <a:pt x="148697" y="293377"/>
                    </a:cubicBezTo>
                    <a:lnTo>
                      <a:pt x="131087" y="298254"/>
                    </a:lnTo>
                    <a:lnTo>
                      <a:pt x="129772" y="290749"/>
                    </a:lnTo>
                    <a:cubicBezTo>
                      <a:pt x="103617" y="141500"/>
                      <a:pt x="194849" y="90241"/>
                      <a:pt x="223425" y="78066"/>
                    </a:cubicBezTo>
                    <a:lnTo>
                      <a:pt x="226850" y="76613"/>
                    </a:lnTo>
                    <a:lnTo>
                      <a:pt x="229964" y="78654"/>
                    </a:lnTo>
                    <a:cubicBezTo>
                      <a:pt x="244425" y="88235"/>
                      <a:pt x="262589" y="93077"/>
                      <a:pt x="283935" y="93077"/>
                    </a:cubicBezTo>
                    <a:lnTo>
                      <a:pt x="283935" y="93077"/>
                    </a:lnTo>
                    <a:cubicBezTo>
                      <a:pt x="296320" y="93077"/>
                      <a:pt x="309917" y="91486"/>
                      <a:pt x="324482" y="88304"/>
                    </a:cubicBezTo>
                    <a:lnTo>
                      <a:pt x="321576" y="76544"/>
                    </a:lnTo>
                    <a:cubicBezTo>
                      <a:pt x="281444" y="85260"/>
                      <a:pt x="250930" y="81178"/>
                      <a:pt x="230795" y="64334"/>
                    </a:cubicBezTo>
                    <a:cubicBezTo>
                      <a:pt x="208134" y="45345"/>
                      <a:pt x="204363" y="14492"/>
                      <a:pt x="203878" y="830"/>
                    </a:cubicBezTo>
                    <a:lnTo>
                      <a:pt x="191700" y="0"/>
                    </a:lnTo>
                    <a:cubicBezTo>
                      <a:pt x="191977" y="12521"/>
                      <a:pt x="194641" y="39534"/>
                      <a:pt x="211420" y="61463"/>
                    </a:cubicBezTo>
                    <a:lnTo>
                      <a:pt x="216368" y="67931"/>
                    </a:lnTo>
                    <a:lnTo>
                      <a:pt x="209172" y="71771"/>
                    </a:lnTo>
                    <a:cubicBezTo>
                      <a:pt x="100815" y="129394"/>
                      <a:pt x="109498" y="247306"/>
                      <a:pt x="118252" y="295349"/>
                    </a:cubicBezTo>
                    <a:lnTo>
                      <a:pt x="119393" y="301505"/>
                    </a:lnTo>
                    <a:lnTo>
                      <a:pt x="113373" y="303235"/>
                    </a:lnTo>
                    <a:cubicBezTo>
                      <a:pt x="59333" y="318661"/>
                      <a:pt x="16295" y="333603"/>
                      <a:pt x="0" y="370855"/>
                    </a:cubicBezTo>
                    <a:lnTo>
                      <a:pt x="11556" y="374694"/>
                    </a:lnTo>
                    <a:cubicBezTo>
                      <a:pt x="27747" y="339414"/>
                      <a:pt x="73726" y="326686"/>
                      <a:pt x="141397" y="307973"/>
                    </a:cubicBezTo>
                    <a:lnTo>
                      <a:pt x="151949" y="305033"/>
                    </a:lnTo>
                    <a:cubicBezTo>
                      <a:pt x="212493" y="288224"/>
                      <a:pt x="231521" y="232329"/>
                      <a:pt x="233839" y="199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261" name="Freeform 32">
                <a:extLst>
                  <a:ext uri="{FF2B5EF4-FFF2-40B4-BE49-F238E27FC236}">
                    <a16:creationId xmlns:a16="http://schemas.microsoft.com/office/drawing/2014/main" id="{CE2279F2-3F4A-E829-1BD3-94DA3B7A336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0802" y="1808576"/>
                <a:ext cx="213080" cy="112861"/>
              </a:xfrm>
              <a:custGeom>
                <a:avLst/>
                <a:gdLst>
                  <a:gd name="connsiteX0" fmla="*/ 48124 w 213080"/>
                  <a:gd name="connsiteY0" fmla="*/ 39776 h 112861"/>
                  <a:gd name="connsiteX1" fmla="*/ 43177 w 213080"/>
                  <a:gd name="connsiteY1" fmla="*/ 40537 h 112861"/>
                  <a:gd name="connsiteX2" fmla="*/ 40928 w 213080"/>
                  <a:gd name="connsiteY2" fmla="*/ 36076 h 112861"/>
                  <a:gd name="connsiteX3" fmla="*/ 4463 w 213080"/>
                  <a:gd name="connsiteY3" fmla="*/ 0 h 112861"/>
                  <a:gd name="connsiteX4" fmla="*/ 0 w 213080"/>
                  <a:gd name="connsiteY4" fmla="*/ 11380 h 112861"/>
                  <a:gd name="connsiteX5" fmla="*/ 32694 w 213080"/>
                  <a:gd name="connsiteY5" fmla="*/ 47178 h 112861"/>
                  <a:gd name="connsiteX6" fmla="*/ 28058 w 213080"/>
                  <a:gd name="connsiteY6" fmla="*/ 107569 h 112861"/>
                  <a:gd name="connsiteX7" fmla="*/ 38956 w 213080"/>
                  <a:gd name="connsiteY7" fmla="*/ 112861 h 112861"/>
                  <a:gd name="connsiteX8" fmla="*/ 48158 w 213080"/>
                  <a:gd name="connsiteY8" fmla="*/ 58904 h 112861"/>
                  <a:gd name="connsiteX9" fmla="*/ 47189 w 213080"/>
                  <a:gd name="connsiteY9" fmla="*/ 52021 h 112861"/>
                  <a:gd name="connsiteX10" fmla="*/ 54075 w 213080"/>
                  <a:gd name="connsiteY10" fmla="*/ 51087 h 112861"/>
                  <a:gd name="connsiteX11" fmla="*/ 201594 w 213080"/>
                  <a:gd name="connsiteY11" fmla="*/ 112135 h 112861"/>
                  <a:gd name="connsiteX12" fmla="*/ 213081 w 213080"/>
                  <a:gd name="connsiteY12" fmla="*/ 108157 h 112861"/>
                  <a:gd name="connsiteX13" fmla="*/ 48158 w 213080"/>
                  <a:gd name="connsiteY13" fmla="*/ 39707 h 11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3080" h="112861">
                    <a:moveTo>
                      <a:pt x="48124" y="39776"/>
                    </a:moveTo>
                    <a:lnTo>
                      <a:pt x="43177" y="40537"/>
                    </a:lnTo>
                    <a:lnTo>
                      <a:pt x="40928" y="36076"/>
                    </a:lnTo>
                    <a:cubicBezTo>
                      <a:pt x="30825" y="16222"/>
                      <a:pt x="13666" y="4946"/>
                      <a:pt x="4463" y="0"/>
                    </a:cubicBezTo>
                    <a:lnTo>
                      <a:pt x="0" y="11380"/>
                    </a:lnTo>
                    <a:cubicBezTo>
                      <a:pt x="8926" y="16395"/>
                      <a:pt x="25221" y="27809"/>
                      <a:pt x="32694" y="47178"/>
                    </a:cubicBezTo>
                    <a:cubicBezTo>
                      <a:pt x="39405" y="64576"/>
                      <a:pt x="37814" y="84845"/>
                      <a:pt x="28058" y="107569"/>
                    </a:cubicBezTo>
                    <a:lnTo>
                      <a:pt x="38956" y="112861"/>
                    </a:lnTo>
                    <a:cubicBezTo>
                      <a:pt x="47363" y="93492"/>
                      <a:pt x="50476" y="75402"/>
                      <a:pt x="48158" y="58904"/>
                    </a:cubicBezTo>
                    <a:lnTo>
                      <a:pt x="47189" y="52021"/>
                    </a:lnTo>
                    <a:lnTo>
                      <a:pt x="54075" y="51087"/>
                    </a:lnTo>
                    <a:cubicBezTo>
                      <a:pt x="155062" y="37424"/>
                      <a:pt x="191942" y="92835"/>
                      <a:pt x="201594" y="112135"/>
                    </a:cubicBezTo>
                    <a:lnTo>
                      <a:pt x="213081" y="108157"/>
                    </a:lnTo>
                    <a:cubicBezTo>
                      <a:pt x="202806" y="87059"/>
                      <a:pt x="161635" y="22586"/>
                      <a:pt x="48158" y="397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262" name="Freeform 33">
                <a:extLst>
                  <a:ext uri="{FF2B5EF4-FFF2-40B4-BE49-F238E27FC236}">
                    <a16:creationId xmlns:a16="http://schemas.microsoft.com/office/drawing/2014/main" id="{F045BC1F-BF8E-922E-E38C-6B927375CD7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22162" y="1627619"/>
                <a:ext cx="169627" cy="102718"/>
              </a:xfrm>
              <a:custGeom>
                <a:avLst/>
                <a:gdLst>
                  <a:gd name="connsiteX0" fmla="*/ 39371 w 169627"/>
                  <a:gd name="connsiteY0" fmla="*/ 12097 h 102718"/>
                  <a:gd name="connsiteX1" fmla="*/ 92408 w 169627"/>
                  <a:gd name="connsiteY1" fmla="*/ 23719 h 102718"/>
                  <a:gd name="connsiteX2" fmla="*/ 158176 w 169627"/>
                  <a:gd name="connsiteY2" fmla="*/ 102718 h 102718"/>
                  <a:gd name="connsiteX3" fmla="*/ 169627 w 169627"/>
                  <a:gd name="connsiteY3" fmla="*/ 98775 h 102718"/>
                  <a:gd name="connsiteX4" fmla="*/ 97632 w 169627"/>
                  <a:gd name="connsiteY4" fmla="*/ 12824 h 102718"/>
                  <a:gd name="connsiteX5" fmla="*/ 0 w 169627"/>
                  <a:gd name="connsiteY5" fmla="*/ 5076 h 102718"/>
                  <a:gd name="connsiteX6" fmla="*/ 4083 w 169627"/>
                  <a:gd name="connsiteY6" fmla="*/ 16525 h 102718"/>
                  <a:gd name="connsiteX7" fmla="*/ 39336 w 169627"/>
                  <a:gd name="connsiteY7" fmla="*/ 12132 h 10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27" h="102718">
                    <a:moveTo>
                      <a:pt x="39371" y="12097"/>
                    </a:moveTo>
                    <a:cubicBezTo>
                      <a:pt x="55217" y="12097"/>
                      <a:pt x="73898" y="14795"/>
                      <a:pt x="92408" y="23719"/>
                    </a:cubicBezTo>
                    <a:cubicBezTo>
                      <a:pt x="121573" y="37762"/>
                      <a:pt x="143680" y="64325"/>
                      <a:pt x="158176" y="102718"/>
                    </a:cubicBezTo>
                    <a:lnTo>
                      <a:pt x="169627" y="98775"/>
                    </a:lnTo>
                    <a:cubicBezTo>
                      <a:pt x="153990" y="57200"/>
                      <a:pt x="129807" y="28285"/>
                      <a:pt x="97632" y="12824"/>
                    </a:cubicBezTo>
                    <a:cubicBezTo>
                      <a:pt x="56842" y="-6823"/>
                      <a:pt x="15742" y="856"/>
                      <a:pt x="0" y="5076"/>
                    </a:cubicBezTo>
                    <a:lnTo>
                      <a:pt x="4083" y="16525"/>
                    </a:lnTo>
                    <a:cubicBezTo>
                      <a:pt x="11348" y="14657"/>
                      <a:pt x="24010" y="12132"/>
                      <a:pt x="39336" y="12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263" name="Freeform 34">
                <a:extLst>
                  <a:ext uri="{FF2B5EF4-FFF2-40B4-BE49-F238E27FC236}">
                    <a16:creationId xmlns:a16="http://schemas.microsoft.com/office/drawing/2014/main" id="{5C22F48E-E4C8-71DA-E120-C30CF464AE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05446" y="1872640"/>
                <a:ext cx="181874" cy="149621"/>
              </a:xfrm>
              <a:custGeom>
                <a:avLst/>
                <a:gdLst>
                  <a:gd name="connsiteX0" fmla="*/ 179038 w 181874"/>
                  <a:gd name="connsiteY0" fmla="*/ 14589 h 149621"/>
                  <a:gd name="connsiteX1" fmla="*/ 181874 w 181874"/>
                  <a:gd name="connsiteY1" fmla="*/ 2726 h 149621"/>
                  <a:gd name="connsiteX2" fmla="*/ 56185 w 181874"/>
                  <a:gd name="connsiteY2" fmla="*/ 27802 h 149621"/>
                  <a:gd name="connsiteX3" fmla="*/ 0 w 181874"/>
                  <a:gd name="connsiteY3" fmla="*/ 149034 h 149621"/>
                  <a:gd name="connsiteX4" fmla="*/ 12109 w 181874"/>
                  <a:gd name="connsiteY4" fmla="*/ 149622 h 149621"/>
                  <a:gd name="connsiteX5" fmla="*/ 63312 w 181874"/>
                  <a:gd name="connsiteY5" fmla="*/ 37590 h 149621"/>
                  <a:gd name="connsiteX6" fmla="*/ 179072 w 181874"/>
                  <a:gd name="connsiteY6" fmla="*/ 14589 h 14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874" h="149621">
                    <a:moveTo>
                      <a:pt x="179038" y="14589"/>
                    </a:moveTo>
                    <a:lnTo>
                      <a:pt x="181874" y="2726"/>
                    </a:lnTo>
                    <a:cubicBezTo>
                      <a:pt x="161878" y="-664"/>
                      <a:pt x="102337" y="-6890"/>
                      <a:pt x="56185" y="27802"/>
                    </a:cubicBezTo>
                    <a:cubicBezTo>
                      <a:pt x="22868" y="52844"/>
                      <a:pt x="3978" y="93589"/>
                      <a:pt x="0" y="149034"/>
                    </a:cubicBezTo>
                    <a:lnTo>
                      <a:pt x="12109" y="149622"/>
                    </a:lnTo>
                    <a:cubicBezTo>
                      <a:pt x="15845" y="98085"/>
                      <a:pt x="33040" y="60419"/>
                      <a:pt x="63312" y="37590"/>
                    </a:cubicBezTo>
                    <a:cubicBezTo>
                      <a:pt x="104620" y="6426"/>
                      <a:pt x="159975" y="11580"/>
                      <a:pt x="179072" y="145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264" name="Freeform 35">
                <a:extLst>
                  <a:ext uri="{FF2B5EF4-FFF2-40B4-BE49-F238E27FC236}">
                    <a16:creationId xmlns:a16="http://schemas.microsoft.com/office/drawing/2014/main" id="{4AA83BD7-9C52-6439-3968-044707F7CE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78511" y="1615470"/>
                <a:ext cx="303204" cy="314130"/>
              </a:xfrm>
              <a:custGeom>
                <a:avLst/>
                <a:gdLst>
                  <a:gd name="connsiteX0" fmla="*/ 227127 w 303204"/>
                  <a:gd name="connsiteY0" fmla="*/ 66202 h 314130"/>
                  <a:gd name="connsiteX1" fmla="*/ 227404 w 303204"/>
                  <a:gd name="connsiteY1" fmla="*/ 59319 h 314130"/>
                  <a:gd name="connsiteX2" fmla="*/ 235361 w 303204"/>
                  <a:gd name="connsiteY2" fmla="*/ 59630 h 314130"/>
                  <a:gd name="connsiteX3" fmla="*/ 237541 w 303204"/>
                  <a:gd name="connsiteY3" fmla="*/ 59699 h 314130"/>
                  <a:gd name="connsiteX4" fmla="*/ 303205 w 303204"/>
                  <a:gd name="connsiteY4" fmla="*/ 37390 h 314130"/>
                  <a:gd name="connsiteX5" fmla="*/ 296355 w 303204"/>
                  <a:gd name="connsiteY5" fmla="*/ 27428 h 314130"/>
                  <a:gd name="connsiteX6" fmla="*/ 218270 w 303204"/>
                  <a:gd name="connsiteY6" fmla="*/ 44861 h 314130"/>
                  <a:gd name="connsiteX7" fmla="*/ 167136 w 303204"/>
                  <a:gd name="connsiteY7" fmla="*/ 0 h 314130"/>
                  <a:gd name="connsiteX8" fmla="*/ 155927 w 303204"/>
                  <a:gd name="connsiteY8" fmla="*/ 4704 h 314130"/>
                  <a:gd name="connsiteX9" fmla="*/ 210521 w 303204"/>
                  <a:gd name="connsiteY9" fmla="*/ 55064 h 314130"/>
                  <a:gd name="connsiteX10" fmla="*/ 215260 w 303204"/>
                  <a:gd name="connsiteY10" fmla="*/ 56759 h 314130"/>
                  <a:gd name="connsiteX11" fmla="*/ 215122 w 303204"/>
                  <a:gd name="connsiteY11" fmla="*/ 61775 h 314130"/>
                  <a:gd name="connsiteX12" fmla="*/ 196647 w 303204"/>
                  <a:gd name="connsiteY12" fmla="*/ 149075 h 314130"/>
                  <a:gd name="connsiteX13" fmla="*/ 56358 w 303204"/>
                  <a:gd name="connsiteY13" fmla="*/ 246372 h 314130"/>
                  <a:gd name="connsiteX14" fmla="*/ 52345 w 303204"/>
                  <a:gd name="connsiteY14" fmla="*/ 246649 h 314130"/>
                  <a:gd name="connsiteX15" fmla="*/ 49335 w 303204"/>
                  <a:gd name="connsiteY15" fmla="*/ 242152 h 314130"/>
                  <a:gd name="connsiteX16" fmla="*/ 1764 w 303204"/>
                  <a:gd name="connsiteY16" fmla="*/ 209985 h 314130"/>
                  <a:gd name="connsiteX17" fmla="*/ 0 w 303204"/>
                  <a:gd name="connsiteY17" fmla="*/ 222091 h 314130"/>
                  <a:gd name="connsiteX18" fmla="*/ 39579 w 303204"/>
                  <a:gd name="connsiteY18" fmla="*/ 249381 h 314130"/>
                  <a:gd name="connsiteX19" fmla="*/ 50027 w 303204"/>
                  <a:gd name="connsiteY19" fmla="*/ 311674 h 314130"/>
                  <a:gd name="connsiteX20" fmla="*/ 61893 w 303204"/>
                  <a:gd name="connsiteY20" fmla="*/ 314130 h 314130"/>
                  <a:gd name="connsiteX21" fmla="*/ 60579 w 303204"/>
                  <a:gd name="connsiteY21" fmla="*/ 266329 h 314130"/>
                  <a:gd name="connsiteX22" fmla="*/ 58468 w 303204"/>
                  <a:gd name="connsiteY22" fmla="*/ 258512 h 314130"/>
                  <a:gd name="connsiteX23" fmla="*/ 66495 w 303204"/>
                  <a:gd name="connsiteY23" fmla="*/ 257613 h 314130"/>
                  <a:gd name="connsiteX24" fmla="*/ 174575 w 303204"/>
                  <a:gd name="connsiteY24" fmla="*/ 206042 h 314130"/>
                  <a:gd name="connsiteX25" fmla="*/ 227127 w 303204"/>
                  <a:gd name="connsiteY25" fmla="*/ 66133 h 31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3204" h="314130">
                    <a:moveTo>
                      <a:pt x="227127" y="66202"/>
                    </a:moveTo>
                    <a:lnTo>
                      <a:pt x="227404" y="59319"/>
                    </a:lnTo>
                    <a:lnTo>
                      <a:pt x="235361" y="59630"/>
                    </a:lnTo>
                    <a:cubicBezTo>
                      <a:pt x="236088" y="59630"/>
                      <a:pt x="236814" y="59699"/>
                      <a:pt x="237541" y="59699"/>
                    </a:cubicBezTo>
                    <a:cubicBezTo>
                      <a:pt x="258022" y="59699"/>
                      <a:pt x="280060" y="52194"/>
                      <a:pt x="303205" y="37390"/>
                    </a:cubicBezTo>
                    <a:lnTo>
                      <a:pt x="296355" y="27428"/>
                    </a:lnTo>
                    <a:cubicBezTo>
                      <a:pt x="267640" y="45726"/>
                      <a:pt x="241381" y="51606"/>
                      <a:pt x="218270" y="44861"/>
                    </a:cubicBezTo>
                    <a:cubicBezTo>
                      <a:pt x="190005" y="36629"/>
                      <a:pt x="173537" y="11725"/>
                      <a:pt x="167136" y="0"/>
                    </a:cubicBezTo>
                    <a:lnTo>
                      <a:pt x="155927" y="4704"/>
                    </a:lnTo>
                    <a:cubicBezTo>
                      <a:pt x="162501" y="17052"/>
                      <a:pt x="179937" y="44204"/>
                      <a:pt x="210521" y="55064"/>
                    </a:cubicBezTo>
                    <a:lnTo>
                      <a:pt x="215260" y="56759"/>
                    </a:lnTo>
                    <a:lnTo>
                      <a:pt x="215122" y="61775"/>
                    </a:lnTo>
                    <a:cubicBezTo>
                      <a:pt x="214707" y="75921"/>
                      <a:pt x="212112" y="112723"/>
                      <a:pt x="196647" y="149075"/>
                    </a:cubicBezTo>
                    <a:cubicBezTo>
                      <a:pt x="171253" y="208809"/>
                      <a:pt x="124029" y="241530"/>
                      <a:pt x="56358" y="246372"/>
                    </a:cubicBezTo>
                    <a:lnTo>
                      <a:pt x="52345" y="246649"/>
                    </a:lnTo>
                    <a:lnTo>
                      <a:pt x="49335" y="242152"/>
                    </a:lnTo>
                    <a:cubicBezTo>
                      <a:pt x="34666" y="221226"/>
                      <a:pt x="12766" y="212960"/>
                      <a:pt x="1764" y="209985"/>
                    </a:cubicBezTo>
                    <a:lnTo>
                      <a:pt x="0" y="222091"/>
                    </a:lnTo>
                    <a:cubicBezTo>
                      <a:pt x="9687" y="224927"/>
                      <a:pt x="27712" y="232260"/>
                      <a:pt x="39579" y="249381"/>
                    </a:cubicBezTo>
                    <a:cubicBezTo>
                      <a:pt x="50615" y="265292"/>
                      <a:pt x="54109" y="286252"/>
                      <a:pt x="50027" y="311674"/>
                    </a:cubicBezTo>
                    <a:lnTo>
                      <a:pt x="61893" y="314130"/>
                    </a:lnTo>
                    <a:cubicBezTo>
                      <a:pt x="64799" y="296386"/>
                      <a:pt x="64384" y="280338"/>
                      <a:pt x="60579" y="266329"/>
                    </a:cubicBezTo>
                    <a:lnTo>
                      <a:pt x="58468" y="258512"/>
                    </a:lnTo>
                    <a:lnTo>
                      <a:pt x="66495" y="257613"/>
                    </a:lnTo>
                    <a:cubicBezTo>
                      <a:pt x="111159" y="252667"/>
                      <a:pt x="147520" y="235304"/>
                      <a:pt x="174575" y="206042"/>
                    </a:cubicBezTo>
                    <a:cubicBezTo>
                      <a:pt x="218651" y="158379"/>
                      <a:pt x="225985" y="92316"/>
                      <a:pt x="227127" y="66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265" name="Freeform 36">
                <a:extLst>
                  <a:ext uri="{FF2B5EF4-FFF2-40B4-BE49-F238E27FC236}">
                    <a16:creationId xmlns:a16="http://schemas.microsoft.com/office/drawing/2014/main" id="{A8304FB3-09B2-1955-2367-07EDDCF1CC4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88135" y="1996502"/>
                <a:ext cx="322406" cy="133917"/>
              </a:xfrm>
              <a:custGeom>
                <a:avLst/>
                <a:gdLst>
                  <a:gd name="connsiteX0" fmla="*/ 266913 w 322406"/>
                  <a:gd name="connsiteY0" fmla="*/ 31225 h 133917"/>
                  <a:gd name="connsiteX1" fmla="*/ 263384 w 322406"/>
                  <a:gd name="connsiteY1" fmla="*/ 33265 h 133917"/>
                  <a:gd name="connsiteX2" fmla="*/ 259890 w 322406"/>
                  <a:gd name="connsiteY2" fmla="*/ 31190 h 133917"/>
                  <a:gd name="connsiteX3" fmla="*/ 115726 w 322406"/>
                  <a:gd name="connsiteY3" fmla="*/ 7290 h 133917"/>
                  <a:gd name="connsiteX4" fmla="*/ 0 w 322406"/>
                  <a:gd name="connsiteY4" fmla="*/ 129870 h 133917"/>
                  <a:gd name="connsiteX5" fmla="*/ 11486 w 322406"/>
                  <a:gd name="connsiteY5" fmla="*/ 133917 h 133917"/>
                  <a:gd name="connsiteX6" fmla="*/ 119670 w 322406"/>
                  <a:gd name="connsiteY6" fmla="*/ 18738 h 133917"/>
                  <a:gd name="connsiteX7" fmla="*/ 246882 w 322406"/>
                  <a:gd name="connsiteY7" fmla="*/ 37727 h 133917"/>
                  <a:gd name="connsiteX8" fmla="*/ 253524 w 322406"/>
                  <a:gd name="connsiteY8" fmla="*/ 41428 h 133917"/>
                  <a:gd name="connsiteX9" fmla="*/ 249200 w 322406"/>
                  <a:gd name="connsiteY9" fmla="*/ 47689 h 133917"/>
                  <a:gd name="connsiteX10" fmla="*/ 236226 w 322406"/>
                  <a:gd name="connsiteY10" fmla="*/ 87949 h 133917"/>
                  <a:gd name="connsiteX11" fmla="*/ 248335 w 322406"/>
                  <a:gd name="connsiteY11" fmla="*/ 88434 h 133917"/>
                  <a:gd name="connsiteX12" fmla="*/ 269854 w 322406"/>
                  <a:gd name="connsiteY12" fmla="*/ 43642 h 133917"/>
                  <a:gd name="connsiteX13" fmla="*/ 318704 w 322406"/>
                  <a:gd name="connsiteY13" fmla="*/ 36517 h 133917"/>
                  <a:gd name="connsiteX14" fmla="*/ 322406 w 322406"/>
                  <a:gd name="connsiteY14" fmla="*/ 24930 h 133917"/>
                  <a:gd name="connsiteX15" fmla="*/ 266879 w 322406"/>
                  <a:gd name="connsiteY15" fmla="*/ 31225 h 133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2406" h="133917">
                    <a:moveTo>
                      <a:pt x="266913" y="31225"/>
                    </a:moveTo>
                    <a:lnTo>
                      <a:pt x="263384" y="33265"/>
                    </a:lnTo>
                    <a:lnTo>
                      <a:pt x="259890" y="31190"/>
                    </a:lnTo>
                    <a:cubicBezTo>
                      <a:pt x="207926" y="406"/>
                      <a:pt x="159422" y="-7653"/>
                      <a:pt x="115726" y="7290"/>
                    </a:cubicBezTo>
                    <a:cubicBezTo>
                      <a:pt x="45391" y="31328"/>
                      <a:pt x="9445" y="107007"/>
                      <a:pt x="0" y="129870"/>
                    </a:cubicBezTo>
                    <a:lnTo>
                      <a:pt x="11486" y="133917"/>
                    </a:lnTo>
                    <a:cubicBezTo>
                      <a:pt x="20723" y="112057"/>
                      <a:pt x="55251" y="40736"/>
                      <a:pt x="119670" y="18738"/>
                    </a:cubicBezTo>
                    <a:cubicBezTo>
                      <a:pt x="157899" y="5664"/>
                      <a:pt x="200695" y="12063"/>
                      <a:pt x="246882" y="37727"/>
                    </a:cubicBezTo>
                    <a:lnTo>
                      <a:pt x="253524" y="41428"/>
                    </a:lnTo>
                    <a:lnTo>
                      <a:pt x="249200" y="47689"/>
                    </a:lnTo>
                    <a:cubicBezTo>
                      <a:pt x="242073" y="58065"/>
                      <a:pt x="237714" y="71554"/>
                      <a:pt x="236226" y="87949"/>
                    </a:cubicBezTo>
                    <a:lnTo>
                      <a:pt x="248335" y="88434"/>
                    </a:lnTo>
                    <a:cubicBezTo>
                      <a:pt x="250376" y="67335"/>
                      <a:pt x="257572" y="52289"/>
                      <a:pt x="269854" y="43642"/>
                    </a:cubicBezTo>
                    <a:cubicBezTo>
                      <a:pt x="286287" y="32089"/>
                      <a:pt x="307910" y="34338"/>
                      <a:pt x="318704" y="36517"/>
                    </a:cubicBezTo>
                    <a:lnTo>
                      <a:pt x="322406" y="24930"/>
                    </a:lnTo>
                    <a:cubicBezTo>
                      <a:pt x="310920" y="22508"/>
                      <a:pt x="286876" y="19603"/>
                      <a:pt x="266879" y="31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266" name="Freeform 37">
                <a:extLst>
                  <a:ext uri="{FF2B5EF4-FFF2-40B4-BE49-F238E27FC236}">
                    <a16:creationId xmlns:a16="http://schemas.microsoft.com/office/drawing/2014/main" id="{67FB9036-CE95-E208-4C03-2A308B186DA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85729" y="1541278"/>
                <a:ext cx="170942" cy="47420"/>
              </a:xfrm>
              <a:custGeom>
                <a:avLst/>
                <a:gdLst>
                  <a:gd name="connsiteX0" fmla="*/ 161947 w 170942"/>
                  <a:gd name="connsiteY0" fmla="*/ 0 h 47420"/>
                  <a:gd name="connsiteX1" fmla="*/ 57292 w 170942"/>
                  <a:gd name="connsiteY1" fmla="*/ 32202 h 47420"/>
                  <a:gd name="connsiteX2" fmla="*/ 7715 w 170942"/>
                  <a:gd name="connsiteY2" fmla="*/ 9408 h 47420"/>
                  <a:gd name="connsiteX3" fmla="*/ 0 w 170942"/>
                  <a:gd name="connsiteY3" fmla="*/ 18608 h 47420"/>
                  <a:gd name="connsiteX4" fmla="*/ 84693 w 170942"/>
                  <a:gd name="connsiteY4" fmla="*/ 47420 h 47420"/>
                  <a:gd name="connsiteX5" fmla="*/ 170942 w 170942"/>
                  <a:gd name="connsiteY5" fmla="*/ 8128 h 47420"/>
                  <a:gd name="connsiteX6" fmla="*/ 161947 w 170942"/>
                  <a:gd name="connsiteY6" fmla="*/ 0 h 47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942" h="47420">
                    <a:moveTo>
                      <a:pt x="161947" y="0"/>
                    </a:moveTo>
                    <a:cubicBezTo>
                      <a:pt x="124409" y="38047"/>
                      <a:pt x="84589" y="38704"/>
                      <a:pt x="57292" y="32202"/>
                    </a:cubicBezTo>
                    <a:cubicBezTo>
                      <a:pt x="34355" y="26737"/>
                      <a:pt x="16399" y="15565"/>
                      <a:pt x="7715" y="9408"/>
                    </a:cubicBezTo>
                    <a:lnTo>
                      <a:pt x="0" y="18608"/>
                    </a:lnTo>
                    <a:cubicBezTo>
                      <a:pt x="12662" y="27463"/>
                      <a:pt x="45564" y="47420"/>
                      <a:pt x="84693" y="47420"/>
                    </a:cubicBezTo>
                    <a:cubicBezTo>
                      <a:pt x="116487" y="47420"/>
                      <a:pt x="145479" y="34208"/>
                      <a:pt x="170942" y="8128"/>
                    </a:cubicBezTo>
                    <a:lnTo>
                      <a:pt x="1619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</p:grpSp>
      </p:grpSp>
      <p:grpSp>
        <p:nvGrpSpPr>
          <p:cNvPr id="267" name="Kopper">
            <a:extLst>
              <a:ext uri="{FF2B5EF4-FFF2-40B4-BE49-F238E27FC236}">
                <a16:creationId xmlns:a16="http://schemas.microsoft.com/office/drawing/2014/main" id="{F2B5E8B4-1573-8EEA-CD99-167876E7C1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35398" y="1524960"/>
            <a:ext cx="543167" cy="601807"/>
            <a:chOff x="2857706" y="1412644"/>
            <a:chExt cx="543167" cy="601807"/>
          </a:xfrm>
        </p:grpSpPr>
        <p:grpSp>
          <p:nvGrpSpPr>
            <p:cNvPr id="268" name="Gruppe 267">
              <a:extLst>
                <a:ext uri="{FF2B5EF4-FFF2-40B4-BE49-F238E27FC236}">
                  <a16:creationId xmlns:a16="http://schemas.microsoft.com/office/drawing/2014/main" id="{9F2AA6AE-B7EF-2B31-7BBF-94FF6FF121D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961496" y="1429939"/>
              <a:ext cx="439377" cy="480747"/>
              <a:chOff x="2961496" y="1429939"/>
              <a:chExt cx="439377" cy="480747"/>
            </a:xfrm>
          </p:grpSpPr>
          <p:grpSp>
            <p:nvGrpSpPr>
              <p:cNvPr id="294" name="Gruppe 293">
                <a:extLst>
                  <a:ext uri="{FF2B5EF4-FFF2-40B4-BE49-F238E27FC236}">
                    <a16:creationId xmlns:a16="http://schemas.microsoft.com/office/drawing/2014/main" id="{B646439E-C737-81B6-72A9-42C12E69735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89799" y="1429939"/>
                <a:ext cx="89951" cy="176371"/>
                <a:chOff x="3189799" y="1429939"/>
                <a:chExt cx="89951" cy="176371"/>
              </a:xfrm>
            </p:grpSpPr>
            <p:sp>
              <p:nvSpPr>
                <p:cNvPr id="310" name="Freeform 75">
                  <a:extLst>
                    <a:ext uri="{FF2B5EF4-FFF2-40B4-BE49-F238E27FC236}">
                      <a16:creationId xmlns:a16="http://schemas.microsoft.com/office/drawing/2014/main" id="{57792FE2-2682-D5CE-56D9-DF49795CED6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96479" y="1459646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11" name="Freeform 76">
                  <a:extLst>
                    <a:ext uri="{FF2B5EF4-FFF2-40B4-BE49-F238E27FC236}">
                      <a16:creationId xmlns:a16="http://schemas.microsoft.com/office/drawing/2014/main" id="{9CCFE02E-912A-9CC0-494D-F7A3E2D6C67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89799" y="142993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95" name="Gruppe 294">
                <a:extLst>
                  <a:ext uri="{FF2B5EF4-FFF2-40B4-BE49-F238E27FC236}">
                    <a16:creationId xmlns:a16="http://schemas.microsoft.com/office/drawing/2014/main" id="{CBD3CA74-B280-AADA-79FD-A09D5CF5D58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310922" y="1637468"/>
                <a:ext cx="89951" cy="176371"/>
                <a:chOff x="3310922" y="1637468"/>
                <a:chExt cx="89951" cy="176371"/>
              </a:xfrm>
            </p:grpSpPr>
            <p:sp>
              <p:nvSpPr>
                <p:cNvPr id="308" name="Freeform 77">
                  <a:extLst>
                    <a:ext uri="{FF2B5EF4-FFF2-40B4-BE49-F238E27FC236}">
                      <a16:creationId xmlns:a16="http://schemas.microsoft.com/office/drawing/2014/main" id="{A2B22DD3-490F-C173-6BE2-5023A88A5DC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7602" y="166717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09" name="Freeform 78">
                  <a:extLst>
                    <a:ext uri="{FF2B5EF4-FFF2-40B4-BE49-F238E27FC236}">
                      <a16:creationId xmlns:a16="http://schemas.microsoft.com/office/drawing/2014/main" id="{BC2B574A-CDD0-67EA-2D9C-AF4C219AF3E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0922" y="163746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96" name="Gruppe 295">
                <a:extLst>
                  <a:ext uri="{FF2B5EF4-FFF2-40B4-BE49-F238E27FC236}">
                    <a16:creationId xmlns:a16="http://schemas.microsoft.com/office/drawing/2014/main" id="{25482BB7-8C73-41F9-DFC6-138F32C78860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8696" y="1620174"/>
                <a:ext cx="89951" cy="176371"/>
                <a:chOff x="3158696" y="1620174"/>
                <a:chExt cx="89951" cy="176371"/>
              </a:xfrm>
            </p:grpSpPr>
            <p:sp>
              <p:nvSpPr>
                <p:cNvPr id="306" name="Freeform 83">
                  <a:extLst>
                    <a:ext uri="{FF2B5EF4-FFF2-40B4-BE49-F238E27FC236}">
                      <a16:creationId xmlns:a16="http://schemas.microsoft.com/office/drawing/2014/main" id="{23EB0F5C-0E14-5859-59F9-7742947FB21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65377" y="164988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07" name="Freeform 84">
                  <a:extLst>
                    <a:ext uri="{FF2B5EF4-FFF2-40B4-BE49-F238E27FC236}">
                      <a16:creationId xmlns:a16="http://schemas.microsoft.com/office/drawing/2014/main" id="{6ADAE0B9-CD66-8653-49C8-8720894F1F4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696" y="162017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97" name="Gruppe 296">
                <a:extLst>
                  <a:ext uri="{FF2B5EF4-FFF2-40B4-BE49-F238E27FC236}">
                    <a16:creationId xmlns:a16="http://schemas.microsoft.com/office/drawing/2014/main" id="{FB6BCAAA-FA95-C7CA-42F8-BECB329516E1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61496" y="1550997"/>
                <a:ext cx="89951" cy="176372"/>
                <a:chOff x="2961496" y="1550997"/>
                <a:chExt cx="89951" cy="176372"/>
              </a:xfrm>
            </p:grpSpPr>
            <p:sp>
              <p:nvSpPr>
                <p:cNvPr id="304" name="Freeform 89">
                  <a:extLst>
                    <a:ext uri="{FF2B5EF4-FFF2-40B4-BE49-F238E27FC236}">
                      <a16:creationId xmlns:a16="http://schemas.microsoft.com/office/drawing/2014/main" id="{71247F91-18E9-A923-CB79-2F3138F90CC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8176" y="15807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05" name="Freeform 90">
                  <a:extLst>
                    <a:ext uri="{FF2B5EF4-FFF2-40B4-BE49-F238E27FC236}">
                      <a16:creationId xmlns:a16="http://schemas.microsoft.com/office/drawing/2014/main" id="{5E4B20C1-CBAF-104A-7D63-14E7ECBFAF8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1496" y="15509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98" name="Gruppe 297">
                <a:extLst>
                  <a:ext uri="{FF2B5EF4-FFF2-40B4-BE49-F238E27FC236}">
                    <a16:creationId xmlns:a16="http://schemas.microsoft.com/office/drawing/2014/main" id="{6DC50AA6-328E-7299-DA50-8D9F6162BFE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30654" y="1630550"/>
                <a:ext cx="89951" cy="176372"/>
                <a:chOff x="3030654" y="1630550"/>
                <a:chExt cx="89951" cy="176372"/>
              </a:xfrm>
            </p:grpSpPr>
            <p:sp>
              <p:nvSpPr>
                <p:cNvPr id="302" name="Freeform 91">
                  <a:extLst>
                    <a:ext uri="{FF2B5EF4-FFF2-40B4-BE49-F238E27FC236}">
                      <a16:creationId xmlns:a16="http://schemas.microsoft.com/office/drawing/2014/main" id="{5726FC3C-37CA-7AB6-9F4A-6AEA33B0C68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7334" y="1660258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03" name="Freeform 92">
                  <a:extLst>
                    <a:ext uri="{FF2B5EF4-FFF2-40B4-BE49-F238E27FC236}">
                      <a16:creationId xmlns:a16="http://schemas.microsoft.com/office/drawing/2014/main" id="{E715FB94-F839-0A03-CFD0-2E674FB3AD6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0654" y="163055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99" name="Gruppe 298">
                <a:extLst>
                  <a:ext uri="{FF2B5EF4-FFF2-40B4-BE49-F238E27FC236}">
                    <a16:creationId xmlns:a16="http://schemas.microsoft.com/office/drawing/2014/main" id="{4EB74F72-D0C3-4B13-DEC7-3C25300418B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89503" y="1734349"/>
                <a:ext cx="89951" cy="176337"/>
                <a:chOff x="3089503" y="1734349"/>
                <a:chExt cx="89951" cy="176337"/>
              </a:xfrm>
            </p:grpSpPr>
            <p:sp>
              <p:nvSpPr>
                <p:cNvPr id="300" name="Freeform 95">
                  <a:extLst>
                    <a:ext uri="{FF2B5EF4-FFF2-40B4-BE49-F238E27FC236}">
                      <a16:creationId xmlns:a16="http://schemas.microsoft.com/office/drawing/2014/main" id="{03350392-4C42-77E6-3737-BADCE0063B8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96183" y="176402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01" name="Freeform 96">
                  <a:extLst>
                    <a:ext uri="{FF2B5EF4-FFF2-40B4-BE49-F238E27FC236}">
                      <a16:creationId xmlns:a16="http://schemas.microsoft.com/office/drawing/2014/main" id="{DDCFFFF5-6449-EAFA-247B-3F9328C1412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9503" y="173434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  <p:grpSp>
          <p:nvGrpSpPr>
            <p:cNvPr id="269" name="Gruppe 268">
              <a:extLst>
                <a:ext uri="{FF2B5EF4-FFF2-40B4-BE49-F238E27FC236}">
                  <a16:creationId xmlns:a16="http://schemas.microsoft.com/office/drawing/2014/main" id="{C6F3415F-A05C-29A2-540F-51A9B8E19E8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857706" y="1412644"/>
              <a:ext cx="480893" cy="601807"/>
              <a:chOff x="2857706" y="1412644"/>
              <a:chExt cx="480893" cy="601807"/>
            </a:xfrm>
          </p:grpSpPr>
          <p:grpSp>
            <p:nvGrpSpPr>
              <p:cNvPr id="270" name="Gruppe 269">
                <a:extLst>
                  <a:ext uri="{FF2B5EF4-FFF2-40B4-BE49-F238E27FC236}">
                    <a16:creationId xmlns:a16="http://schemas.microsoft.com/office/drawing/2014/main" id="{A0C67B33-DEB1-1670-75CD-03F0FA10D390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48648" y="1533738"/>
                <a:ext cx="89951" cy="176337"/>
                <a:chOff x="3248648" y="1533738"/>
                <a:chExt cx="89951" cy="176337"/>
              </a:xfrm>
            </p:grpSpPr>
            <p:sp>
              <p:nvSpPr>
                <p:cNvPr id="292" name="Freeform 79">
                  <a:extLst>
                    <a:ext uri="{FF2B5EF4-FFF2-40B4-BE49-F238E27FC236}">
                      <a16:creationId xmlns:a16="http://schemas.microsoft.com/office/drawing/2014/main" id="{ED18E1A1-7010-3163-253B-FE3511747CB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55328" y="156341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93" name="Freeform 80">
                  <a:extLst>
                    <a:ext uri="{FF2B5EF4-FFF2-40B4-BE49-F238E27FC236}">
                      <a16:creationId xmlns:a16="http://schemas.microsoft.com/office/drawing/2014/main" id="{539A9A8E-FB34-00C8-4BB4-523C092340D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48648" y="153373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71" name="Gruppe 270">
                <a:extLst>
                  <a:ext uri="{FF2B5EF4-FFF2-40B4-BE49-F238E27FC236}">
                    <a16:creationId xmlns:a16="http://schemas.microsoft.com/office/drawing/2014/main" id="{E3683310-55E6-18E1-2F4C-679F6E61795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24430" y="1720480"/>
                <a:ext cx="89951" cy="176371"/>
                <a:chOff x="3224430" y="1720480"/>
                <a:chExt cx="89951" cy="176371"/>
              </a:xfrm>
            </p:grpSpPr>
            <p:sp>
              <p:nvSpPr>
                <p:cNvPr id="290" name="Freeform 81">
                  <a:extLst>
                    <a:ext uri="{FF2B5EF4-FFF2-40B4-BE49-F238E27FC236}">
                      <a16:creationId xmlns:a16="http://schemas.microsoft.com/office/drawing/2014/main" id="{15A54CD3-B03C-E1DE-775A-1790B43B39C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31110" y="17501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91" name="Freeform 82">
                  <a:extLst>
                    <a:ext uri="{FF2B5EF4-FFF2-40B4-BE49-F238E27FC236}">
                      <a16:creationId xmlns:a16="http://schemas.microsoft.com/office/drawing/2014/main" id="{65EE5886-93D7-C835-DF57-A43BFA148C6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24430" y="172048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72" name="Gruppe 271">
                <a:extLst>
                  <a:ext uri="{FF2B5EF4-FFF2-40B4-BE49-F238E27FC236}">
                    <a16:creationId xmlns:a16="http://schemas.microsoft.com/office/drawing/2014/main" id="{123AC982-7BE8-EED0-98F4-B2C1131FC53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9980" y="1412644"/>
                <a:ext cx="89951" cy="176372"/>
                <a:chOff x="2919980" y="1412644"/>
                <a:chExt cx="89951" cy="176372"/>
              </a:xfrm>
            </p:grpSpPr>
            <p:sp>
              <p:nvSpPr>
                <p:cNvPr id="288" name="Freeform 85">
                  <a:extLst>
                    <a:ext uri="{FF2B5EF4-FFF2-40B4-BE49-F238E27FC236}">
                      <a16:creationId xmlns:a16="http://schemas.microsoft.com/office/drawing/2014/main" id="{CFF8D482-6DC5-3CC4-7C65-05C1D25A575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6660" y="144235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89" name="Freeform 86">
                  <a:extLst>
                    <a:ext uri="{FF2B5EF4-FFF2-40B4-BE49-F238E27FC236}">
                      <a16:creationId xmlns:a16="http://schemas.microsoft.com/office/drawing/2014/main" id="{F60C71A2-F04C-2BF0-35DA-AC2D7364D76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9980" y="141264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73" name="Gruppe 272">
                <a:extLst>
                  <a:ext uri="{FF2B5EF4-FFF2-40B4-BE49-F238E27FC236}">
                    <a16:creationId xmlns:a16="http://schemas.microsoft.com/office/drawing/2014/main" id="{733B6E9B-90C2-0731-9F65-0EF3DE6AD01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75803" y="1464942"/>
                <a:ext cx="89951" cy="176337"/>
                <a:chOff x="3075803" y="1464942"/>
                <a:chExt cx="89951" cy="176337"/>
              </a:xfrm>
            </p:grpSpPr>
            <p:sp>
              <p:nvSpPr>
                <p:cNvPr id="286" name="Freeform 87">
                  <a:extLst>
                    <a:ext uri="{FF2B5EF4-FFF2-40B4-BE49-F238E27FC236}">
                      <a16:creationId xmlns:a16="http://schemas.microsoft.com/office/drawing/2014/main" id="{FE3F8540-288A-401D-54FB-2D7CDCD1F61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2483" y="1494615"/>
                  <a:ext cx="62651" cy="146664"/>
                </a:xfrm>
                <a:custGeom>
                  <a:avLst/>
                  <a:gdLst>
                    <a:gd name="connsiteX0" fmla="*/ 62651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1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1" y="15672"/>
                      </a:moveTo>
                      <a:cubicBezTo>
                        <a:pt x="62651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1" y="15672"/>
                        <a:pt x="62651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87" name="Freeform 88">
                  <a:extLst>
                    <a:ext uri="{FF2B5EF4-FFF2-40B4-BE49-F238E27FC236}">
                      <a16:creationId xmlns:a16="http://schemas.microsoft.com/office/drawing/2014/main" id="{35A1DEDA-8058-0B05-C8F2-66D1DBD10AB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75803" y="1464942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7" y="89929"/>
                        <a:pt x="0" y="69798"/>
                        <a:pt x="0" y="44965"/>
                      </a:cubicBezTo>
                      <a:cubicBezTo>
                        <a:pt x="0" y="20131"/>
                        <a:pt x="20137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74" name="Gruppe 273">
                <a:extLst>
                  <a:ext uri="{FF2B5EF4-FFF2-40B4-BE49-F238E27FC236}">
                    <a16:creationId xmlns:a16="http://schemas.microsoft.com/office/drawing/2014/main" id="{2443FC85-93A5-DB5C-6E5D-7B04EF46828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1777" y="1838079"/>
                <a:ext cx="89951" cy="176372"/>
                <a:chOff x="3151777" y="1838079"/>
                <a:chExt cx="89951" cy="176372"/>
              </a:xfrm>
            </p:grpSpPr>
            <p:sp>
              <p:nvSpPr>
                <p:cNvPr id="284" name="Freeform 93">
                  <a:extLst>
                    <a:ext uri="{FF2B5EF4-FFF2-40B4-BE49-F238E27FC236}">
                      <a16:creationId xmlns:a16="http://schemas.microsoft.com/office/drawing/2014/main" id="{9D6ED800-DF42-E3AA-4F67-44E5C1F8B91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457" y="18677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85" name="Freeform 94">
                  <a:extLst>
                    <a:ext uri="{FF2B5EF4-FFF2-40B4-BE49-F238E27FC236}">
                      <a16:creationId xmlns:a16="http://schemas.microsoft.com/office/drawing/2014/main" id="{DDD755B5-A970-E367-65EF-FC06667506D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1777" y="183807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75" name="Gruppe 274">
                <a:extLst>
                  <a:ext uri="{FF2B5EF4-FFF2-40B4-BE49-F238E27FC236}">
                    <a16:creationId xmlns:a16="http://schemas.microsoft.com/office/drawing/2014/main" id="{E6EC6C93-B9C0-A07D-ED2E-032227A39BF5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857706" y="1609797"/>
                <a:ext cx="89951" cy="176372"/>
                <a:chOff x="2857706" y="1609797"/>
                <a:chExt cx="89951" cy="176372"/>
              </a:xfrm>
            </p:grpSpPr>
            <p:sp>
              <p:nvSpPr>
                <p:cNvPr id="282" name="Freeform 97">
                  <a:extLst>
                    <a:ext uri="{FF2B5EF4-FFF2-40B4-BE49-F238E27FC236}">
                      <a16:creationId xmlns:a16="http://schemas.microsoft.com/office/drawing/2014/main" id="{A0342902-3E0B-7595-9220-DC4CDB88AC1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64386" y="16395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83" name="Freeform 98">
                  <a:extLst>
                    <a:ext uri="{FF2B5EF4-FFF2-40B4-BE49-F238E27FC236}">
                      <a16:creationId xmlns:a16="http://schemas.microsoft.com/office/drawing/2014/main" id="{A8756C1A-574B-0A8F-2A97-14DF1DBDC9F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57706" y="16097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76" name="Gruppe 275">
                <a:extLst>
                  <a:ext uri="{FF2B5EF4-FFF2-40B4-BE49-F238E27FC236}">
                    <a16:creationId xmlns:a16="http://schemas.microsoft.com/office/drawing/2014/main" id="{091DBCCF-99C5-08B6-F2CD-648C0E07CD8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99552" y="1820785"/>
                <a:ext cx="89951" cy="176372"/>
                <a:chOff x="2999552" y="1820785"/>
                <a:chExt cx="89951" cy="176372"/>
              </a:xfrm>
            </p:grpSpPr>
            <p:sp>
              <p:nvSpPr>
                <p:cNvPr id="280" name="Freeform 99">
                  <a:extLst>
                    <a:ext uri="{FF2B5EF4-FFF2-40B4-BE49-F238E27FC236}">
                      <a16:creationId xmlns:a16="http://schemas.microsoft.com/office/drawing/2014/main" id="{B3077ED4-DA96-5195-92AE-FF318DE50F6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06232" y="185049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81" name="Freeform 100">
                  <a:extLst>
                    <a:ext uri="{FF2B5EF4-FFF2-40B4-BE49-F238E27FC236}">
                      <a16:creationId xmlns:a16="http://schemas.microsoft.com/office/drawing/2014/main" id="{AC4AD0D4-A5A2-5740-904F-923241E1431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99552" y="1820785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277" name="Gruppe 276">
                <a:extLst>
                  <a:ext uri="{FF2B5EF4-FFF2-40B4-BE49-F238E27FC236}">
                    <a16:creationId xmlns:a16="http://schemas.microsoft.com/office/drawing/2014/main" id="{FC5786AD-BD3A-0CDB-02B1-E0DBD136EB1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6520" y="1730856"/>
                <a:ext cx="89951" cy="176371"/>
                <a:chOff x="2916520" y="1730856"/>
                <a:chExt cx="89951" cy="176371"/>
              </a:xfrm>
            </p:grpSpPr>
            <p:sp>
              <p:nvSpPr>
                <p:cNvPr id="278" name="Freeform 101">
                  <a:extLst>
                    <a:ext uri="{FF2B5EF4-FFF2-40B4-BE49-F238E27FC236}">
                      <a16:creationId xmlns:a16="http://schemas.microsoft.com/office/drawing/2014/main" id="{A5A46F22-C9D3-C713-B67F-C9261D85143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3200" y="176056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279" name="Freeform 102">
                  <a:extLst>
                    <a:ext uri="{FF2B5EF4-FFF2-40B4-BE49-F238E27FC236}">
                      <a16:creationId xmlns:a16="http://schemas.microsoft.com/office/drawing/2014/main" id="{26CBAC2C-E6D6-4C78-4685-15A2CDF376F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6520" y="1730856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</p:grpSp>
      <p:grpSp>
        <p:nvGrpSpPr>
          <p:cNvPr id="312" name="Lege">
            <a:extLst>
              <a:ext uri="{FF2B5EF4-FFF2-40B4-BE49-F238E27FC236}">
                <a16:creationId xmlns:a16="http://schemas.microsoft.com/office/drawing/2014/main" id="{DBB15009-BF9E-F352-103B-C4FC05DC01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548" y="1918547"/>
            <a:ext cx="2110591" cy="4306735"/>
            <a:chOff x="88548" y="1370064"/>
            <a:chExt cx="2110591" cy="4306735"/>
          </a:xfrm>
        </p:grpSpPr>
        <p:sp>
          <p:nvSpPr>
            <p:cNvPr id="313" name="Freeform 72">
              <a:extLst>
                <a:ext uri="{FF2B5EF4-FFF2-40B4-BE49-F238E27FC236}">
                  <a16:creationId xmlns:a16="http://schemas.microsoft.com/office/drawing/2014/main" id="{0476B563-999F-AB29-1778-C03E3D2302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93705" y="2558414"/>
              <a:ext cx="305434" cy="253324"/>
            </a:xfrm>
            <a:custGeom>
              <a:avLst/>
              <a:gdLst>
                <a:gd name="connsiteX0" fmla="*/ 35 w 305434"/>
                <a:gd name="connsiteY0" fmla="*/ 154160 h 253324"/>
                <a:gd name="connsiteX1" fmla="*/ 82513 w 305434"/>
                <a:gd name="connsiteY1" fmla="*/ 88857 h 253324"/>
                <a:gd name="connsiteX2" fmla="*/ 152502 w 305434"/>
                <a:gd name="connsiteY2" fmla="*/ 38082 h 253324"/>
                <a:gd name="connsiteX3" fmla="*/ 304900 w 305434"/>
                <a:gd name="connsiteY3" fmla="*/ 0 h 253324"/>
                <a:gd name="connsiteX4" fmla="*/ 273936 w 305434"/>
                <a:gd name="connsiteY4" fmla="*/ 49980 h 253324"/>
                <a:gd name="connsiteX5" fmla="*/ 214395 w 305434"/>
                <a:gd name="connsiteY5" fmla="*/ 78550 h 253324"/>
                <a:gd name="connsiteX6" fmla="*/ 104862 w 305434"/>
                <a:gd name="connsiteY6" fmla="*/ 209501 h 253324"/>
                <a:gd name="connsiteX7" fmla="*/ 40443 w 305434"/>
                <a:gd name="connsiteY7" fmla="*/ 253324 h 253324"/>
                <a:gd name="connsiteX8" fmla="*/ 0 w 305434"/>
                <a:gd name="connsiteY8" fmla="*/ 154160 h 2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434" h="253324">
                  <a:moveTo>
                    <a:pt x="35" y="154160"/>
                  </a:moveTo>
                  <a:cubicBezTo>
                    <a:pt x="35" y="154160"/>
                    <a:pt x="42381" y="123930"/>
                    <a:pt x="82513" y="88857"/>
                  </a:cubicBezTo>
                  <a:cubicBezTo>
                    <a:pt x="115553" y="59976"/>
                    <a:pt x="147139" y="40226"/>
                    <a:pt x="152502" y="38082"/>
                  </a:cubicBezTo>
                  <a:cubicBezTo>
                    <a:pt x="164403" y="33308"/>
                    <a:pt x="304900" y="0"/>
                    <a:pt x="304900" y="0"/>
                  </a:cubicBezTo>
                  <a:cubicBezTo>
                    <a:pt x="304900" y="0"/>
                    <a:pt x="312062" y="30956"/>
                    <a:pt x="273936" y="49980"/>
                  </a:cubicBezTo>
                  <a:cubicBezTo>
                    <a:pt x="258575" y="57659"/>
                    <a:pt x="214395" y="78550"/>
                    <a:pt x="214395" y="78550"/>
                  </a:cubicBezTo>
                  <a:cubicBezTo>
                    <a:pt x="214395" y="78550"/>
                    <a:pt x="137522" y="183802"/>
                    <a:pt x="104862" y="209501"/>
                  </a:cubicBezTo>
                  <a:cubicBezTo>
                    <a:pt x="93549" y="218390"/>
                    <a:pt x="40443" y="253324"/>
                    <a:pt x="40443" y="253324"/>
                  </a:cubicBezTo>
                  <a:lnTo>
                    <a:pt x="0" y="154160"/>
                  </a:lnTo>
                  <a:close/>
                </a:path>
              </a:pathLst>
            </a:custGeom>
            <a:solidFill>
              <a:srgbClr val="7D8EE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314" name="Lege">
              <a:extLst>
                <a:ext uri="{FF2B5EF4-FFF2-40B4-BE49-F238E27FC236}">
                  <a16:creationId xmlns:a16="http://schemas.microsoft.com/office/drawing/2014/main" id="{8D3FB6AD-2A69-0787-D455-B27F147AFBD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8548" y="1370064"/>
              <a:ext cx="1865319" cy="4306735"/>
              <a:chOff x="88548" y="1370064"/>
              <a:chExt cx="1865319" cy="4306735"/>
            </a:xfrm>
          </p:grpSpPr>
          <p:sp>
            <p:nvSpPr>
              <p:cNvPr id="315" name="Freeform 38">
                <a:extLst>
                  <a:ext uri="{FF2B5EF4-FFF2-40B4-BE49-F238E27FC236}">
                    <a16:creationId xmlns:a16="http://schemas.microsoft.com/office/drawing/2014/main" id="{AAE40819-001E-03BD-2002-91A9580555B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02039" y="1448789"/>
                <a:ext cx="416093" cy="427199"/>
              </a:xfrm>
              <a:custGeom>
                <a:avLst/>
                <a:gdLst>
                  <a:gd name="connsiteX0" fmla="*/ 0 w 416093"/>
                  <a:gd name="connsiteY0" fmla="*/ 207633 h 427199"/>
                  <a:gd name="connsiteX1" fmla="*/ 206646 w 416093"/>
                  <a:gd name="connsiteY1" fmla="*/ 427199 h 427199"/>
                  <a:gd name="connsiteX2" fmla="*/ 416094 w 416093"/>
                  <a:gd name="connsiteY2" fmla="*/ 207633 h 427199"/>
                  <a:gd name="connsiteX3" fmla="*/ 206646 w 416093"/>
                  <a:gd name="connsiteY3" fmla="*/ 0 h 427199"/>
                  <a:gd name="connsiteX4" fmla="*/ 55078 w 416093"/>
                  <a:gd name="connsiteY4" fmla="*/ 67309 h 427199"/>
                  <a:gd name="connsiteX5" fmla="*/ 0 w 416093"/>
                  <a:gd name="connsiteY5" fmla="*/ 207633 h 42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093" h="427199">
                    <a:moveTo>
                      <a:pt x="0" y="207633"/>
                    </a:moveTo>
                    <a:cubicBezTo>
                      <a:pt x="0" y="322293"/>
                      <a:pt x="90989" y="427199"/>
                      <a:pt x="206646" y="427199"/>
                    </a:cubicBezTo>
                    <a:cubicBezTo>
                      <a:pt x="322302" y="427199"/>
                      <a:pt x="416094" y="322293"/>
                      <a:pt x="416094" y="207633"/>
                    </a:cubicBezTo>
                    <a:cubicBezTo>
                      <a:pt x="416094" y="92973"/>
                      <a:pt x="322302" y="0"/>
                      <a:pt x="206646" y="0"/>
                    </a:cubicBezTo>
                    <a:cubicBezTo>
                      <a:pt x="145548" y="0"/>
                      <a:pt x="93376" y="25941"/>
                      <a:pt x="55078" y="67309"/>
                    </a:cubicBezTo>
                    <a:cubicBezTo>
                      <a:pt x="8096" y="70767"/>
                      <a:pt x="0" y="153537"/>
                      <a:pt x="0" y="207633"/>
                    </a:cubicBezTo>
                    <a:close/>
                  </a:path>
                </a:pathLst>
              </a:custGeom>
              <a:solidFill>
                <a:srgbClr val="28355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316" name="Graphic 17">
                <a:extLst>
                  <a:ext uri="{FF2B5EF4-FFF2-40B4-BE49-F238E27FC236}">
                    <a16:creationId xmlns:a16="http://schemas.microsoft.com/office/drawing/2014/main" id="{15C85861-5FF8-A8FB-4BE1-15050119411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710845" y="3181657"/>
                <a:ext cx="563355" cy="2373860"/>
                <a:chOff x="710845" y="3181657"/>
                <a:chExt cx="563355" cy="2373860"/>
              </a:xfrm>
            </p:grpSpPr>
            <p:sp>
              <p:nvSpPr>
                <p:cNvPr id="347" name="Freeform 40">
                  <a:extLst>
                    <a:ext uri="{FF2B5EF4-FFF2-40B4-BE49-F238E27FC236}">
                      <a16:creationId xmlns:a16="http://schemas.microsoft.com/office/drawing/2014/main" id="{6B81594E-74D9-6F40-4B09-ABCC1F2108A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090578" y="5324675"/>
                  <a:ext cx="155235" cy="230842"/>
                </a:xfrm>
                <a:custGeom>
                  <a:avLst/>
                  <a:gdLst>
                    <a:gd name="connsiteX0" fmla="*/ 10033 w 155235"/>
                    <a:gd name="connsiteY0" fmla="*/ 152085 h 230842"/>
                    <a:gd name="connsiteX1" fmla="*/ 96455 w 155235"/>
                    <a:gd name="connsiteY1" fmla="*/ 230842 h 230842"/>
                    <a:gd name="connsiteX2" fmla="*/ 155235 w 155235"/>
                    <a:gd name="connsiteY2" fmla="*/ 120782 h 230842"/>
                    <a:gd name="connsiteX3" fmla="*/ 145202 w 155235"/>
                    <a:gd name="connsiteY3" fmla="*/ 5673 h 230842"/>
                    <a:gd name="connsiteX4" fmla="*/ 0 w 155235"/>
                    <a:gd name="connsiteY4" fmla="*/ 0 h 230842"/>
                    <a:gd name="connsiteX5" fmla="*/ 10033 w 155235"/>
                    <a:gd name="connsiteY5" fmla="*/ 152085 h 23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235" h="230842">
                      <a:moveTo>
                        <a:pt x="10033" y="152085"/>
                      </a:moveTo>
                      <a:lnTo>
                        <a:pt x="96455" y="230842"/>
                      </a:lnTo>
                      <a:lnTo>
                        <a:pt x="155235" y="120782"/>
                      </a:lnTo>
                      <a:lnTo>
                        <a:pt x="145202" y="5673"/>
                      </a:lnTo>
                      <a:lnTo>
                        <a:pt x="0" y="0"/>
                      </a:lnTo>
                      <a:lnTo>
                        <a:pt x="10033" y="152085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48" name="Freeform 41">
                  <a:extLst>
                    <a:ext uri="{FF2B5EF4-FFF2-40B4-BE49-F238E27FC236}">
                      <a16:creationId xmlns:a16="http://schemas.microsoft.com/office/drawing/2014/main" id="{389649ED-6B71-71F3-A1F1-09FCEE5172A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10845" y="3181657"/>
                  <a:ext cx="563355" cy="2155781"/>
                </a:xfrm>
                <a:custGeom>
                  <a:avLst/>
                  <a:gdLst>
                    <a:gd name="connsiteX0" fmla="*/ 0 w 563355"/>
                    <a:gd name="connsiteY0" fmla="*/ 53337 h 2155781"/>
                    <a:gd name="connsiteX1" fmla="*/ 257710 w 563355"/>
                    <a:gd name="connsiteY1" fmla="*/ 1245005 h 2155781"/>
                    <a:gd name="connsiteX2" fmla="*/ 368973 w 563355"/>
                    <a:gd name="connsiteY2" fmla="*/ 2155782 h 2155781"/>
                    <a:gd name="connsiteX3" fmla="*/ 561884 w 563355"/>
                    <a:gd name="connsiteY3" fmla="*/ 2148656 h 2155781"/>
                    <a:gd name="connsiteX4" fmla="*/ 549499 w 563355"/>
                    <a:gd name="connsiteY4" fmla="*/ 1301868 h 2155781"/>
                    <a:gd name="connsiteX5" fmla="*/ 523205 w 563355"/>
                    <a:gd name="connsiteY5" fmla="*/ 307802 h 2155781"/>
                    <a:gd name="connsiteX6" fmla="*/ 0 w 563355"/>
                    <a:gd name="connsiteY6" fmla="*/ 53337 h 2155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3355" h="2155781">
                      <a:moveTo>
                        <a:pt x="0" y="53337"/>
                      </a:moveTo>
                      <a:cubicBezTo>
                        <a:pt x="0" y="53337"/>
                        <a:pt x="248646" y="1159019"/>
                        <a:pt x="257710" y="1245005"/>
                      </a:cubicBezTo>
                      <a:cubicBezTo>
                        <a:pt x="266775" y="1331026"/>
                        <a:pt x="269681" y="1765246"/>
                        <a:pt x="368973" y="2155782"/>
                      </a:cubicBezTo>
                      <a:lnTo>
                        <a:pt x="561884" y="2148656"/>
                      </a:lnTo>
                      <a:cubicBezTo>
                        <a:pt x="569011" y="1890421"/>
                        <a:pt x="547838" y="1406912"/>
                        <a:pt x="549499" y="1301868"/>
                      </a:cubicBezTo>
                      <a:cubicBezTo>
                        <a:pt x="551851" y="1152827"/>
                        <a:pt x="523205" y="307802"/>
                        <a:pt x="523205" y="307802"/>
                      </a:cubicBezTo>
                      <a:cubicBezTo>
                        <a:pt x="523205" y="307802"/>
                        <a:pt x="85315" y="-153466"/>
                        <a:pt x="0" y="53337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317" name="Graphic 17">
                <a:extLst>
                  <a:ext uri="{FF2B5EF4-FFF2-40B4-BE49-F238E27FC236}">
                    <a16:creationId xmlns:a16="http://schemas.microsoft.com/office/drawing/2014/main" id="{7DE07D62-EE02-5052-DB49-286542021DE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97642" y="3378245"/>
                <a:ext cx="500094" cy="2142787"/>
                <a:chOff x="397642" y="3378245"/>
                <a:chExt cx="500094" cy="2142787"/>
              </a:xfrm>
            </p:grpSpPr>
            <p:sp>
              <p:nvSpPr>
                <p:cNvPr id="345" name="Freeform 43">
                  <a:extLst>
                    <a:ext uri="{FF2B5EF4-FFF2-40B4-BE49-F238E27FC236}">
                      <a16:creationId xmlns:a16="http://schemas.microsoft.com/office/drawing/2014/main" id="{3763B8CE-5F0B-CE89-C503-61F615FB308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33934" y="5308834"/>
                  <a:ext cx="147796" cy="212198"/>
                </a:xfrm>
                <a:custGeom>
                  <a:avLst/>
                  <a:gdLst>
                    <a:gd name="connsiteX0" fmla="*/ 136588 w 147796"/>
                    <a:gd name="connsiteY0" fmla="*/ 212199 h 212198"/>
                    <a:gd name="connsiteX1" fmla="*/ 0 w 147796"/>
                    <a:gd name="connsiteY1" fmla="*/ 174913 h 212198"/>
                    <a:gd name="connsiteX2" fmla="*/ 3183 w 147796"/>
                    <a:gd name="connsiteY2" fmla="*/ 0 h 212198"/>
                    <a:gd name="connsiteX3" fmla="*/ 147797 w 147796"/>
                    <a:gd name="connsiteY3" fmla="*/ 35 h 212198"/>
                    <a:gd name="connsiteX4" fmla="*/ 136588 w 147796"/>
                    <a:gd name="connsiteY4" fmla="*/ 212199 h 2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96" h="212198">
                      <a:moveTo>
                        <a:pt x="136588" y="212199"/>
                      </a:moveTo>
                      <a:lnTo>
                        <a:pt x="0" y="174913"/>
                      </a:lnTo>
                      <a:lnTo>
                        <a:pt x="3183" y="0"/>
                      </a:lnTo>
                      <a:lnTo>
                        <a:pt x="147797" y="35"/>
                      </a:lnTo>
                      <a:lnTo>
                        <a:pt x="136588" y="212199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46" name="Freeform 44">
                  <a:extLst>
                    <a:ext uri="{FF2B5EF4-FFF2-40B4-BE49-F238E27FC236}">
                      <a16:creationId xmlns:a16="http://schemas.microsoft.com/office/drawing/2014/main" id="{B1F36A99-3E83-ECCF-7926-443ED2C605D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97642" y="3378245"/>
                  <a:ext cx="500094" cy="1942556"/>
                </a:xfrm>
                <a:custGeom>
                  <a:avLst/>
                  <a:gdLst>
                    <a:gd name="connsiteX0" fmla="*/ 0 w 500094"/>
                    <a:gd name="connsiteY0" fmla="*/ 102395 h 1942556"/>
                    <a:gd name="connsiteX1" fmla="*/ 32867 w 500094"/>
                    <a:gd name="connsiteY1" fmla="*/ 1098155 h 1942556"/>
                    <a:gd name="connsiteX2" fmla="*/ 2491 w 500094"/>
                    <a:gd name="connsiteY2" fmla="*/ 1942176 h 1942556"/>
                    <a:gd name="connsiteX3" fmla="*/ 204812 w 500094"/>
                    <a:gd name="connsiteY3" fmla="*/ 1942557 h 1942556"/>
                    <a:gd name="connsiteX4" fmla="*/ 306872 w 500094"/>
                    <a:gd name="connsiteY4" fmla="*/ 1118527 h 1942556"/>
                    <a:gd name="connsiteX5" fmla="*/ 500095 w 500094"/>
                    <a:gd name="connsiteY5" fmla="*/ 67253 h 1942556"/>
                    <a:gd name="connsiteX6" fmla="*/ 35 w 500094"/>
                    <a:gd name="connsiteY6" fmla="*/ 102395 h 1942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0094" h="1942556">
                      <a:moveTo>
                        <a:pt x="0" y="102395"/>
                      </a:moveTo>
                      <a:cubicBezTo>
                        <a:pt x="0" y="102395"/>
                        <a:pt x="14980" y="620215"/>
                        <a:pt x="32867" y="1098155"/>
                      </a:cubicBezTo>
                      <a:cubicBezTo>
                        <a:pt x="1557" y="1497683"/>
                        <a:pt x="-2872" y="1888357"/>
                        <a:pt x="2491" y="1942176"/>
                      </a:cubicBezTo>
                      <a:lnTo>
                        <a:pt x="204812" y="1942557"/>
                      </a:lnTo>
                      <a:cubicBezTo>
                        <a:pt x="206507" y="1837927"/>
                        <a:pt x="262485" y="1459325"/>
                        <a:pt x="306872" y="1118527"/>
                      </a:cubicBezTo>
                      <a:cubicBezTo>
                        <a:pt x="372018" y="617967"/>
                        <a:pt x="500095" y="67253"/>
                        <a:pt x="500095" y="67253"/>
                      </a:cubicBezTo>
                      <a:cubicBezTo>
                        <a:pt x="500095" y="67253"/>
                        <a:pt x="83101" y="-105308"/>
                        <a:pt x="35" y="102395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318" name="Freeform 45">
                <a:extLst>
                  <a:ext uri="{FF2B5EF4-FFF2-40B4-BE49-F238E27FC236}">
                    <a16:creationId xmlns:a16="http://schemas.microsoft.com/office/drawing/2014/main" id="{28C6B631-C44B-8DDF-4842-FBF78EF3E5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060417" y="5420346"/>
                <a:ext cx="530346" cy="245848"/>
              </a:xfrm>
              <a:custGeom>
                <a:avLst/>
                <a:gdLst>
                  <a:gd name="connsiteX0" fmla="*/ 27289 w 530346"/>
                  <a:gd name="connsiteY0" fmla="*/ 38566 h 245848"/>
                  <a:gd name="connsiteX1" fmla="*/ 5286 w 530346"/>
                  <a:gd name="connsiteY1" fmla="*/ 236964 h 245848"/>
                  <a:gd name="connsiteX2" fmla="*/ 524443 w 530346"/>
                  <a:gd name="connsiteY2" fmla="*/ 227210 h 245848"/>
                  <a:gd name="connsiteX3" fmla="*/ 513545 w 530346"/>
                  <a:gd name="connsiteY3" fmla="*/ 147623 h 245848"/>
                  <a:gd name="connsiteX4" fmla="*/ 197228 w 530346"/>
                  <a:gd name="connsiteY4" fmla="*/ 0 h 245848"/>
                  <a:gd name="connsiteX5" fmla="*/ 155781 w 530346"/>
                  <a:gd name="connsiteY5" fmla="*/ 41852 h 245848"/>
                  <a:gd name="connsiteX6" fmla="*/ 161421 w 530346"/>
                  <a:gd name="connsiteY6" fmla="*/ 52401 h 245848"/>
                  <a:gd name="connsiteX7" fmla="*/ 103229 w 530346"/>
                  <a:gd name="connsiteY7" fmla="*/ 77305 h 245848"/>
                  <a:gd name="connsiteX8" fmla="*/ 27289 w 530346"/>
                  <a:gd name="connsiteY8" fmla="*/ 38566 h 24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0346" h="245848">
                    <a:moveTo>
                      <a:pt x="27289" y="38566"/>
                    </a:moveTo>
                    <a:cubicBezTo>
                      <a:pt x="16772" y="41437"/>
                      <a:pt x="-11701" y="227279"/>
                      <a:pt x="5286" y="236964"/>
                    </a:cubicBezTo>
                    <a:cubicBezTo>
                      <a:pt x="22238" y="246649"/>
                      <a:pt x="496904" y="254189"/>
                      <a:pt x="524443" y="227210"/>
                    </a:cubicBezTo>
                    <a:cubicBezTo>
                      <a:pt x="538905" y="213029"/>
                      <a:pt x="523475" y="150389"/>
                      <a:pt x="513545" y="147623"/>
                    </a:cubicBezTo>
                    <a:cubicBezTo>
                      <a:pt x="330321" y="96432"/>
                      <a:pt x="197228" y="0"/>
                      <a:pt x="197228" y="0"/>
                    </a:cubicBezTo>
                    <a:cubicBezTo>
                      <a:pt x="197228" y="0"/>
                      <a:pt x="150315" y="16775"/>
                      <a:pt x="155781" y="41852"/>
                    </a:cubicBezTo>
                    <a:lnTo>
                      <a:pt x="161421" y="52401"/>
                    </a:lnTo>
                    <a:cubicBezTo>
                      <a:pt x="161421" y="52401"/>
                      <a:pt x="131840" y="80003"/>
                      <a:pt x="103229" y="77305"/>
                    </a:cubicBezTo>
                    <a:cubicBezTo>
                      <a:pt x="74618" y="74607"/>
                      <a:pt x="53963" y="31303"/>
                      <a:pt x="27289" y="38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19" name="Freeform 46">
                <a:extLst>
                  <a:ext uri="{FF2B5EF4-FFF2-40B4-BE49-F238E27FC236}">
                    <a16:creationId xmlns:a16="http://schemas.microsoft.com/office/drawing/2014/main" id="{DC89E8AA-10A3-B7EB-7782-CD8B97FBDAA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4981" y="5399433"/>
                <a:ext cx="248749" cy="277366"/>
              </a:xfrm>
              <a:custGeom>
                <a:avLst/>
                <a:gdLst>
                  <a:gd name="connsiteX0" fmla="*/ 60406 w 248749"/>
                  <a:gd name="connsiteY0" fmla="*/ 20360 h 277366"/>
                  <a:gd name="connsiteX1" fmla="*/ 132540 w 248749"/>
                  <a:gd name="connsiteY1" fmla="*/ 57 h 277366"/>
                  <a:gd name="connsiteX2" fmla="*/ 198654 w 248749"/>
                  <a:gd name="connsiteY2" fmla="*/ 20014 h 277366"/>
                  <a:gd name="connsiteX3" fmla="*/ 248750 w 248749"/>
                  <a:gd name="connsiteY3" fmla="*/ 216579 h 277366"/>
                  <a:gd name="connsiteX4" fmla="*/ 246916 w 248749"/>
                  <a:gd name="connsiteY4" fmla="*/ 258120 h 277366"/>
                  <a:gd name="connsiteX5" fmla="*/ 126693 w 248749"/>
                  <a:gd name="connsiteY5" fmla="*/ 277212 h 277366"/>
                  <a:gd name="connsiteX6" fmla="*/ 0 w 248749"/>
                  <a:gd name="connsiteY6" fmla="*/ 247120 h 277366"/>
                  <a:gd name="connsiteX7" fmla="*/ 1038 w 248749"/>
                  <a:gd name="connsiteY7" fmla="*/ 209765 h 277366"/>
                  <a:gd name="connsiteX8" fmla="*/ 60406 w 248749"/>
                  <a:gd name="connsiteY8" fmla="*/ 20394 h 2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749" h="277366">
                    <a:moveTo>
                      <a:pt x="60406" y="20360"/>
                    </a:moveTo>
                    <a:cubicBezTo>
                      <a:pt x="80437" y="6905"/>
                      <a:pt x="104516" y="-739"/>
                      <a:pt x="132540" y="57"/>
                    </a:cubicBezTo>
                    <a:cubicBezTo>
                      <a:pt x="157519" y="749"/>
                      <a:pt x="180352" y="8116"/>
                      <a:pt x="198654" y="20014"/>
                    </a:cubicBezTo>
                    <a:lnTo>
                      <a:pt x="248750" y="216579"/>
                    </a:lnTo>
                    <a:cubicBezTo>
                      <a:pt x="248750" y="216579"/>
                      <a:pt x="247885" y="255940"/>
                      <a:pt x="246916" y="258120"/>
                    </a:cubicBezTo>
                    <a:cubicBezTo>
                      <a:pt x="218651" y="270986"/>
                      <a:pt x="175232" y="278561"/>
                      <a:pt x="126693" y="277212"/>
                    </a:cubicBezTo>
                    <a:cubicBezTo>
                      <a:pt x="73379" y="275725"/>
                      <a:pt x="26778" y="263861"/>
                      <a:pt x="0" y="247120"/>
                    </a:cubicBezTo>
                    <a:lnTo>
                      <a:pt x="1038" y="209765"/>
                    </a:lnTo>
                    <a:lnTo>
                      <a:pt x="60406" y="2039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0" name="Freeform 47">
                <a:extLst>
                  <a:ext uri="{FF2B5EF4-FFF2-40B4-BE49-F238E27FC236}">
                    <a16:creationId xmlns:a16="http://schemas.microsoft.com/office/drawing/2014/main" id="{77AC5F9A-637C-619D-A780-6103808D08C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187" y="2029261"/>
                <a:ext cx="972719" cy="2332063"/>
              </a:xfrm>
              <a:custGeom>
                <a:avLst/>
                <a:gdLst>
                  <a:gd name="connsiteX0" fmla="*/ 447888 w 972719"/>
                  <a:gd name="connsiteY0" fmla="*/ 541 h 2332063"/>
                  <a:gd name="connsiteX1" fmla="*/ 54455 w 972719"/>
                  <a:gd name="connsiteY1" fmla="*/ 168744 h 2332063"/>
                  <a:gd name="connsiteX2" fmla="*/ 54455 w 972719"/>
                  <a:gd name="connsiteY2" fmla="*/ 562219 h 2332063"/>
                  <a:gd name="connsiteX3" fmla="*/ 0 w 972719"/>
                  <a:gd name="connsiteY3" fmla="*/ 2279490 h 2332063"/>
                  <a:gd name="connsiteX4" fmla="*/ 972719 w 972719"/>
                  <a:gd name="connsiteY4" fmla="*/ 2286027 h 2332063"/>
                  <a:gd name="connsiteX5" fmla="*/ 906571 w 972719"/>
                  <a:gd name="connsiteY5" fmla="*/ 1110961 h 2332063"/>
                  <a:gd name="connsiteX6" fmla="*/ 899202 w 972719"/>
                  <a:gd name="connsiteY6" fmla="*/ 640112 h 2332063"/>
                  <a:gd name="connsiteX7" fmla="*/ 928816 w 972719"/>
                  <a:gd name="connsiteY7" fmla="*/ 490068 h 2332063"/>
                  <a:gd name="connsiteX8" fmla="*/ 835128 w 972719"/>
                  <a:gd name="connsiteY8" fmla="*/ 197694 h 2332063"/>
                  <a:gd name="connsiteX9" fmla="*/ 557525 w 972719"/>
                  <a:gd name="connsiteY9" fmla="*/ 27071 h 2332063"/>
                  <a:gd name="connsiteX10" fmla="*/ 447888 w 972719"/>
                  <a:gd name="connsiteY10" fmla="*/ 541 h 2332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2719" h="2332063">
                    <a:moveTo>
                      <a:pt x="447888" y="541"/>
                    </a:moveTo>
                    <a:cubicBezTo>
                      <a:pt x="355204" y="6283"/>
                      <a:pt x="82963" y="72001"/>
                      <a:pt x="54455" y="168744"/>
                    </a:cubicBezTo>
                    <a:cubicBezTo>
                      <a:pt x="35289" y="300663"/>
                      <a:pt x="134235" y="130662"/>
                      <a:pt x="54455" y="562219"/>
                    </a:cubicBezTo>
                    <a:cubicBezTo>
                      <a:pt x="15050" y="1193904"/>
                      <a:pt x="0" y="2279490"/>
                      <a:pt x="0" y="2279490"/>
                    </a:cubicBezTo>
                    <a:cubicBezTo>
                      <a:pt x="374959" y="2393838"/>
                      <a:pt x="972719" y="2286027"/>
                      <a:pt x="972719" y="2286027"/>
                    </a:cubicBezTo>
                    <a:cubicBezTo>
                      <a:pt x="972719" y="2286027"/>
                      <a:pt x="946979" y="1444081"/>
                      <a:pt x="906571" y="1110961"/>
                    </a:cubicBezTo>
                    <a:cubicBezTo>
                      <a:pt x="899063" y="1049221"/>
                      <a:pt x="909996" y="859920"/>
                      <a:pt x="899202" y="640112"/>
                    </a:cubicBezTo>
                    <a:cubicBezTo>
                      <a:pt x="896918" y="593522"/>
                      <a:pt x="933660" y="538457"/>
                      <a:pt x="928816" y="490068"/>
                    </a:cubicBezTo>
                    <a:cubicBezTo>
                      <a:pt x="918956" y="391596"/>
                      <a:pt x="886435" y="302773"/>
                      <a:pt x="835128" y="197694"/>
                    </a:cubicBezTo>
                    <a:cubicBezTo>
                      <a:pt x="808178" y="111120"/>
                      <a:pt x="617343" y="38519"/>
                      <a:pt x="557525" y="27071"/>
                    </a:cubicBezTo>
                    <a:cubicBezTo>
                      <a:pt x="550606" y="25722"/>
                      <a:pt x="526665" y="-4370"/>
                      <a:pt x="447888" y="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1" name="Freeform 48">
                <a:extLst>
                  <a:ext uri="{FF2B5EF4-FFF2-40B4-BE49-F238E27FC236}">
                    <a16:creationId xmlns:a16="http://schemas.microsoft.com/office/drawing/2014/main" id="{57F58703-C09F-BD8A-E75F-310212408CC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28" y="2046958"/>
                <a:ext cx="285837" cy="734653"/>
              </a:xfrm>
              <a:custGeom>
                <a:avLst/>
                <a:gdLst>
                  <a:gd name="connsiteX0" fmla="*/ 203290 w 285837"/>
                  <a:gd name="connsiteY0" fmla="*/ 88062 h 734653"/>
                  <a:gd name="connsiteX1" fmla="*/ 285838 w 285837"/>
                  <a:gd name="connsiteY1" fmla="*/ 734654 h 734653"/>
                  <a:gd name="connsiteX2" fmla="*/ 0 w 285837"/>
                  <a:gd name="connsiteY2" fmla="*/ 0 h 734653"/>
                  <a:gd name="connsiteX3" fmla="*/ 203290 w 285837"/>
                  <a:gd name="connsiteY3" fmla="*/ 88062 h 73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837" h="734653">
                    <a:moveTo>
                      <a:pt x="203290" y="88062"/>
                    </a:moveTo>
                    <a:lnTo>
                      <a:pt x="285838" y="734654"/>
                    </a:lnTo>
                    <a:lnTo>
                      <a:pt x="0" y="0"/>
                    </a:lnTo>
                    <a:lnTo>
                      <a:pt x="203290" y="88062"/>
                    </a:lnTo>
                    <a:close/>
                  </a:path>
                </a:pathLst>
              </a:custGeom>
              <a:solidFill>
                <a:srgbClr val="7D8EED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2" name="Freeform 49">
                <a:extLst>
                  <a:ext uri="{FF2B5EF4-FFF2-40B4-BE49-F238E27FC236}">
                    <a16:creationId xmlns:a16="http://schemas.microsoft.com/office/drawing/2014/main" id="{2D88EB8B-362D-3099-3FE1-A5761A3A89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62" y="1811274"/>
                <a:ext cx="206749" cy="328117"/>
              </a:xfrm>
              <a:custGeom>
                <a:avLst/>
                <a:gdLst>
                  <a:gd name="connsiteX0" fmla="*/ 206715 w 206749"/>
                  <a:gd name="connsiteY0" fmla="*/ 149629 h 328117"/>
                  <a:gd name="connsiteX1" fmla="*/ 203290 w 206749"/>
                  <a:gd name="connsiteY1" fmla="*/ 323746 h 328117"/>
                  <a:gd name="connsiteX2" fmla="*/ 0 w 206749"/>
                  <a:gd name="connsiteY2" fmla="*/ 235684 h 328117"/>
                  <a:gd name="connsiteX3" fmla="*/ 53902 w 206749"/>
                  <a:gd name="connsiteY3" fmla="*/ 0 h 328117"/>
                  <a:gd name="connsiteX4" fmla="*/ 206750 w 206749"/>
                  <a:gd name="connsiteY4" fmla="*/ 149629 h 3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749" h="328117">
                    <a:moveTo>
                      <a:pt x="206715" y="149629"/>
                    </a:moveTo>
                    <a:lnTo>
                      <a:pt x="203290" y="323746"/>
                    </a:lnTo>
                    <a:cubicBezTo>
                      <a:pt x="103790" y="351797"/>
                      <a:pt x="0" y="235684"/>
                      <a:pt x="0" y="235684"/>
                    </a:cubicBezTo>
                    <a:lnTo>
                      <a:pt x="53902" y="0"/>
                    </a:lnTo>
                    <a:lnTo>
                      <a:pt x="206750" y="149629"/>
                    </a:lnTo>
                    <a:close/>
                  </a:path>
                </a:pathLst>
              </a:custGeom>
              <a:solidFill>
                <a:srgbClr val="E3847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3" name="Freeform 50">
                <a:extLst>
                  <a:ext uri="{FF2B5EF4-FFF2-40B4-BE49-F238E27FC236}">
                    <a16:creationId xmlns:a16="http://schemas.microsoft.com/office/drawing/2014/main" id="{1965263F-D263-121D-9A03-CC9A9D28C38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3888" y="2198973"/>
                <a:ext cx="789979" cy="949352"/>
              </a:xfrm>
              <a:custGeom>
                <a:avLst/>
                <a:gdLst>
                  <a:gd name="connsiteX0" fmla="*/ 0 w 789979"/>
                  <a:gd name="connsiteY0" fmla="*/ 0 h 949352"/>
                  <a:gd name="connsiteX1" fmla="*/ 400802 w 789979"/>
                  <a:gd name="connsiteY1" fmla="*/ 598169 h 949352"/>
                  <a:gd name="connsiteX2" fmla="*/ 712138 w 789979"/>
                  <a:gd name="connsiteY2" fmla="*/ 467702 h 949352"/>
                  <a:gd name="connsiteX3" fmla="*/ 789980 w 789979"/>
                  <a:gd name="connsiteY3" fmla="*/ 661845 h 949352"/>
                  <a:gd name="connsiteX4" fmla="*/ 313204 w 789979"/>
                  <a:gd name="connsiteY4" fmla="*/ 947198 h 949352"/>
                  <a:gd name="connsiteX5" fmla="*/ 14323 w 789979"/>
                  <a:gd name="connsiteY5" fmla="*/ 623418 h 949352"/>
                  <a:gd name="connsiteX6" fmla="*/ 0 w 789979"/>
                  <a:gd name="connsiteY6" fmla="*/ 35 h 949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979" h="949352">
                    <a:moveTo>
                      <a:pt x="0" y="0"/>
                    </a:moveTo>
                    <a:lnTo>
                      <a:pt x="400802" y="598169"/>
                    </a:lnTo>
                    <a:lnTo>
                      <a:pt x="712138" y="467702"/>
                    </a:lnTo>
                    <a:lnTo>
                      <a:pt x="789980" y="661845"/>
                    </a:lnTo>
                    <a:cubicBezTo>
                      <a:pt x="789980" y="661845"/>
                      <a:pt x="443564" y="978328"/>
                      <a:pt x="313204" y="947198"/>
                    </a:cubicBezTo>
                    <a:cubicBezTo>
                      <a:pt x="182843" y="916069"/>
                      <a:pt x="14323" y="623418"/>
                      <a:pt x="14323" y="62341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324" name="Graphic 17">
                <a:extLst>
                  <a:ext uri="{FF2B5EF4-FFF2-40B4-BE49-F238E27FC236}">
                    <a16:creationId xmlns:a16="http://schemas.microsoft.com/office/drawing/2014/main" id="{DB338D04-381D-29B6-1310-6B38742F969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88548" y="3603877"/>
                <a:ext cx="224738" cy="367546"/>
                <a:chOff x="88548" y="3603877"/>
                <a:chExt cx="224738" cy="367546"/>
              </a:xfrm>
            </p:grpSpPr>
            <p:sp>
              <p:nvSpPr>
                <p:cNvPr id="343" name="Freeform 52">
                  <a:extLst>
                    <a:ext uri="{FF2B5EF4-FFF2-40B4-BE49-F238E27FC236}">
                      <a16:creationId xmlns:a16="http://schemas.microsoft.com/office/drawing/2014/main" id="{DC11A147-03C2-0EA4-76F4-DA285453919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65621" y="3818116"/>
                  <a:ext cx="46988" cy="134132"/>
                </a:xfrm>
                <a:custGeom>
                  <a:avLst/>
                  <a:gdLst>
                    <a:gd name="connsiteX0" fmla="*/ 0 w 46988"/>
                    <a:gd name="connsiteY0" fmla="*/ 100825 h 134132"/>
                    <a:gd name="connsiteX1" fmla="*/ 25498 w 46988"/>
                    <a:gd name="connsiteY1" fmla="*/ 133095 h 134132"/>
                    <a:gd name="connsiteX2" fmla="*/ 46982 w 46988"/>
                    <a:gd name="connsiteY2" fmla="*/ 0 h 134132"/>
                    <a:gd name="connsiteX3" fmla="*/ 0 w 46988"/>
                    <a:gd name="connsiteY3" fmla="*/ 100825 h 134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88" h="134132">
                      <a:moveTo>
                        <a:pt x="0" y="100825"/>
                      </a:moveTo>
                      <a:cubicBezTo>
                        <a:pt x="0" y="100825"/>
                        <a:pt x="16468" y="127181"/>
                        <a:pt x="25498" y="133095"/>
                      </a:cubicBezTo>
                      <a:cubicBezTo>
                        <a:pt x="47986" y="147865"/>
                        <a:pt x="46982" y="0"/>
                        <a:pt x="46982" y="0"/>
                      </a:cubicBezTo>
                      <a:lnTo>
                        <a:pt x="0" y="100825"/>
                      </a:lnTo>
                      <a:close/>
                    </a:path>
                  </a:pathLst>
                </a:custGeom>
                <a:solidFill>
                  <a:srgbClr val="7285D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344" name="Freeform 53">
                  <a:extLst>
                    <a:ext uri="{FF2B5EF4-FFF2-40B4-BE49-F238E27FC236}">
                      <a16:creationId xmlns:a16="http://schemas.microsoft.com/office/drawing/2014/main" id="{9570039B-24E2-F16E-9427-E3479AAC2D6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88548" y="3603877"/>
                  <a:ext cx="224738" cy="367546"/>
                </a:xfrm>
                <a:custGeom>
                  <a:avLst/>
                  <a:gdLst>
                    <a:gd name="connsiteX0" fmla="*/ 180671 w 224738"/>
                    <a:gd name="connsiteY0" fmla="*/ 35 h 367546"/>
                    <a:gd name="connsiteX1" fmla="*/ 196412 w 224738"/>
                    <a:gd name="connsiteY1" fmla="*/ 106532 h 367546"/>
                    <a:gd name="connsiteX2" fmla="*/ 224505 w 224738"/>
                    <a:gd name="connsiteY2" fmla="*/ 228697 h 367546"/>
                    <a:gd name="connsiteX3" fmla="*/ 162300 w 224738"/>
                    <a:gd name="connsiteY3" fmla="*/ 367431 h 367546"/>
                    <a:gd name="connsiteX4" fmla="*/ 129745 w 224738"/>
                    <a:gd name="connsiteY4" fmla="*/ 338515 h 367546"/>
                    <a:gd name="connsiteX5" fmla="*/ 93107 w 224738"/>
                    <a:gd name="connsiteY5" fmla="*/ 343980 h 367546"/>
                    <a:gd name="connsiteX6" fmla="*/ 74148 w 224738"/>
                    <a:gd name="connsiteY6" fmla="*/ 319906 h 367546"/>
                    <a:gd name="connsiteX7" fmla="*/ 51695 w 224738"/>
                    <a:gd name="connsiteY7" fmla="*/ 316171 h 367546"/>
                    <a:gd name="connsiteX8" fmla="*/ 28930 w 224738"/>
                    <a:gd name="connsiteY8" fmla="*/ 287324 h 367546"/>
                    <a:gd name="connsiteX9" fmla="*/ 11286 w 224738"/>
                    <a:gd name="connsiteY9" fmla="*/ 279784 h 367546"/>
                    <a:gd name="connsiteX10" fmla="*/ 803 w 224738"/>
                    <a:gd name="connsiteY10" fmla="*/ 239281 h 367546"/>
                    <a:gd name="connsiteX11" fmla="*/ 41074 w 224738"/>
                    <a:gd name="connsiteY11" fmla="*/ 92489 h 367546"/>
                    <a:gd name="connsiteX12" fmla="*/ 35919 w 224738"/>
                    <a:gd name="connsiteY12" fmla="*/ 6848 h 367546"/>
                    <a:gd name="connsiteX13" fmla="*/ 180706 w 224738"/>
                    <a:gd name="connsiteY13" fmla="*/ 0 h 367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4738" h="367546">
                      <a:moveTo>
                        <a:pt x="180671" y="35"/>
                      </a:moveTo>
                      <a:cubicBezTo>
                        <a:pt x="180671" y="35"/>
                        <a:pt x="194233" y="79034"/>
                        <a:pt x="196412" y="106532"/>
                      </a:cubicBezTo>
                      <a:cubicBezTo>
                        <a:pt x="198592" y="134064"/>
                        <a:pt x="227619" y="193071"/>
                        <a:pt x="224505" y="228697"/>
                      </a:cubicBezTo>
                      <a:cubicBezTo>
                        <a:pt x="221391" y="264323"/>
                        <a:pt x="180014" y="365182"/>
                        <a:pt x="162300" y="367431"/>
                      </a:cubicBezTo>
                      <a:cubicBezTo>
                        <a:pt x="144587" y="369679"/>
                        <a:pt x="129745" y="338515"/>
                        <a:pt x="129745" y="338515"/>
                      </a:cubicBezTo>
                      <a:cubicBezTo>
                        <a:pt x="129745" y="338515"/>
                        <a:pt x="104282" y="350759"/>
                        <a:pt x="93107" y="343980"/>
                      </a:cubicBezTo>
                      <a:cubicBezTo>
                        <a:pt x="81898" y="337200"/>
                        <a:pt x="74148" y="319906"/>
                        <a:pt x="74148" y="319906"/>
                      </a:cubicBezTo>
                      <a:cubicBezTo>
                        <a:pt x="74148" y="319906"/>
                        <a:pt x="63388" y="318661"/>
                        <a:pt x="51695" y="316171"/>
                      </a:cubicBezTo>
                      <a:cubicBezTo>
                        <a:pt x="40001" y="313681"/>
                        <a:pt x="28930" y="287324"/>
                        <a:pt x="28930" y="287324"/>
                      </a:cubicBezTo>
                      <a:cubicBezTo>
                        <a:pt x="28930" y="287324"/>
                        <a:pt x="20073" y="288466"/>
                        <a:pt x="11286" y="279784"/>
                      </a:cubicBezTo>
                      <a:cubicBezTo>
                        <a:pt x="2498" y="271102"/>
                        <a:pt x="-1930" y="253117"/>
                        <a:pt x="803" y="239281"/>
                      </a:cubicBezTo>
                      <a:lnTo>
                        <a:pt x="41074" y="92489"/>
                      </a:lnTo>
                      <a:lnTo>
                        <a:pt x="35919" y="6848"/>
                      </a:lnTo>
                      <a:lnTo>
                        <a:pt x="180706" y="0"/>
                      </a:lnTo>
                      <a:close/>
                    </a:path>
                  </a:pathLst>
                </a:custGeom>
                <a:solidFill>
                  <a:srgbClr val="7D8EED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325" name="Freeform 54">
                <a:extLst>
                  <a:ext uri="{FF2B5EF4-FFF2-40B4-BE49-F238E27FC236}">
                    <a16:creationId xmlns:a16="http://schemas.microsoft.com/office/drawing/2014/main" id="{B2DBAB5B-3B70-6C0B-FB72-F8650A0744D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90908" y="2139377"/>
                <a:ext cx="378833" cy="1541112"/>
              </a:xfrm>
              <a:custGeom>
                <a:avLst/>
                <a:gdLst>
                  <a:gd name="connsiteX0" fmla="*/ 355827 w 378833"/>
                  <a:gd name="connsiteY0" fmla="*/ 0 h 1541112"/>
                  <a:gd name="connsiteX1" fmla="*/ 135135 w 378833"/>
                  <a:gd name="connsiteY1" fmla="*/ 297147 h 1541112"/>
                  <a:gd name="connsiteX2" fmla="*/ 31137 w 378833"/>
                  <a:gd name="connsiteY2" fmla="*/ 897806 h 1541112"/>
                  <a:gd name="connsiteX3" fmla="*/ 0 w 378833"/>
                  <a:gd name="connsiteY3" fmla="*/ 1504622 h 1541112"/>
                  <a:gd name="connsiteX4" fmla="*/ 223148 w 378833"/>
                  <a:gd name="connsiteY4" fmla="*/ 1541113 h 1541112"/>
                  <a:gd name="connsiteX5" fmla="*/ 306734 w 378833"/>
                  <a:gd name="connsiteY5" fmla="*/ 856300 h 1541112"/>
                  <a:gd name="connsiteX6" fmla="*/ 326627 w 378833"/>
                  <a:gd name="connsiteY6" fmla="*/ 657764 h 1541112"/>
                  <a:gd name="connsiteX7" fmla="*/ 378833 w 378833"/>
                  <a:gd name="connsiteY7" fmla="*/ 339241 h 1541112"/>
                  <a:gd name="connsiteX8" fmla="*/ 355861 w 378833"/>
                  <a:gd name="connsiteY8" fmla="*/ 0 h 154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8833" h="1541112">
                    <a:moveTo>
                      <a:pt x="355827" y="0"/>
                    </a:moveTo>
                    <a:cubicBezTo>
                      <a:pt x="355827" y="0"/>
                      <a:pt x="202840" y="80383"/>
                      <a:pt x="135135" y="297147"/>
                    </a:cubicBezTo>
                    <a:cubicBezTo>
                      <a:pt x="67463" y="513912"/>
                      <a:pt x="31137" y="897806"/>
                      <a:pt x="31137" y="897806"/>
                    </a:cubicBezTo>
                    <a:lnTo>
                      <a:pt x="0" y="1504622"/>
                    </a:lnTo>
                    <a:lnTo>
                      <a:pt x="223148" y="1541113"/>
                    </a:lnTo>
                    <a:lnTo>
                      <a:pt x="306734" y="856300"/>
                    </a:lnTo>
                    <a:lnTo>
                      <a:pt x="326627" y="657764"/>
                    </a:lnTo>
                    <a:lnTo>
                      <a:pt x="378833" y="339241"/>
                    </a:lnTo>
                    <a:lnTo>
                      <a:pt x="3558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326" name="Graphic 17">
                <a:extLst>
                  <a:ext uri="{FF2B5EF4-FFF2-40B4-BE49-F238E27FC236}">
                    <a16:creationId xmlns:a16="http://schemas.microsoft.com/office/drawing/2014/main" id="{46641848-77BF-4AC8-B34C-DBC11B53B455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587058" y="1370064"/>
                <a:ext cx="487760" cy="641025"/>
                <a:chOff x="587058" y="1370064"/>
                <a:chExt cx="487760" cy="641025"/>
              </a:xfrm>
            </p:grpSpPr>
            <p:sp>
              <p:nvSpPr>
                <p:cNvPr id="327" name="Freeform 56">
                  <a:extLst>
                    <a:ext uri="{FF2B5EF4-FFF2-40B4-BE49-F238E27FC236}">
                      <a16:creationId xmlns:a16="http://schemas.microsoft.com/office/drawing/2014/main" id="{2012F161-9A9B-4C42-CD84-1704F60598B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65612" y="1849978"/>
                  <a:ext cx="143264" cy="161111"/>
                </a:xfrm>
                <a:custGeom>
                  <a:avLst/>
                  <a:gdLst>
                    <a:gd name="connsiteX0" fmla="*/ 35 w 143264"/>
                    <a:gd name="connsiteY0" fmla="*/ 35 h 161111"/>
                    <a:gd name="connsiteX1" fmla="*/ 143265 w 143264"/>
                    <a:gd name="connsiteY1" fmla="*/ 25976 h 161111"/>
                    <a:gd name="connsiteX2" fmla="*/ 140428 w 143264"/>
                    <a:gd name="connsiteY2" fmla="*/ 161112 h 161111"/>
                    <a:gd name="connsiteX3" fmla="*/ 0 w 143264"/>
                    <a:gd name="connsiteY3" fmla="*/ 0 h 16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264" h="161111">
                      <a:moveTo>
                        <a:pt x="35" y="35"/>
                      </a:moveTo>
                      <a:lnTo>
                        <a:pt x="143265" y="25976"/>
                      </a:lnTo>
                      <a:lnTo>
                        <a:pt x="140428" y="161112"/>
                      </a:lnTo>
                      <a:cubicBezTo>
                        <a:pt x="40236" y="149387"/>
                        <a:pt x="0" y="39846"/>
                        <a:pt x="0" y="0"/>
                      </a:cubicBezTo>
                      <a:close/>
                    </a:path>
                  </a:pathLst>
                </a:custGeom>
                <a:solidFill>
                  <a:srgbClr val="CA706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grpSp>
              <p:nvGrpSpPr>
                <p:cNvPr id="328" name="Graphic 17">
                  <a:extLst>
                    <a:ext uri="{FF2B5EF4-FFF2-40B4-BE49-F238E27FC236}">
                      <a16:creationId xmlns:a16="http://schemas.microsoft.com/office/drawing/2014/main" id="{93840795-8A33-F2F3-2B43-D32B3858489A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587058" y="1370064"/>
                  <a:ext cx="487760" cy="610719"/>
                  <a:chOff x="587058" y="1370064"/>
                  <a:chExt cx="487760" cy="610719"/>
                </a:xfrm>
              </p:grpSpPr>
              <p:sp>
                <p:nvSpPr>
                  <p:cNvPr id="329" name="Freeform 58">
                    <a:extLst>
                      <a:ext uri="{FF2B5EF4-FFF2-40B4-BE49-F238E27FC236}">
                        <a16:creationId xmlns:a16="http://schemas.microsoft.com/office/drawing/2014/main" id="{585FEEDE-B5C8-B090-BD74-F60A7E1D1627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3505" y="1386343"/>
                    <a:ext cx="392401" cy="223197"/>
                  </a:xfrm>
                  <a:custGeom>
                    <a:avLst/>
                    <a:gdLst>
                      <a:gd name="connsiteX0" fmla="*/ 345634 w 392401"/>
                      <a:gd name="connsiteY0" fmla="*/ 210553 h 223197"/>
                      <a:gd name="connsiteX1" fmla="*/ 387185 w 392401"/>
                      <a:gd name="connsiteY1" fmla="*/ 58226 h 223197"/>
                      <a:gd name="connsiteX2" fmla="*/ 319790 w 392401"/>
                      <a:gd name="connsiteY2" fmla="*/ 83856 h 223197"/>
                      <a:gd name="connsiteX3" fmla="*/ 365043 w 392401"/>
                      <a:gd name="connsiteY3" fmla="*/ 26959 h 223197"/>
                      <a:gd name="connsiteX4" fmla="*/ 809 w 392401"/>
                      <a:gd name="connsiteY4" fmla="*/ 129720 h 223197"/>
                      <a:gd name="connsiteX5" fmla="*/ 345599 w 392401"/>
                      <a:gd name="connsiteY5" fmla="*/ 210553 h 22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2401" h="223197">
                        <a:moveTo>
                          <a:pt x="345634" y="210553"/>
                        </a:moveTo>
                        <a:cubicBezTo>
                          <a:pt x="380473" y="191702"/>
                          <a:pt x="403168" y="81574"/>
                          <a:pt x="387185" y="58226"/>
                        </a:cubicBezTo>
                        <a:cubicBezTo>
                          <a:pt x="377359" y="43872"/>
                          <a:pt x="332003" y="85102"/>
                          <a:pt x="319790" y="83856"/>
                        </a:cubicBezTo>
                        <a:cubicBezTo>
                          <a:pt x="320932" y="77319"/>
                          <a:pt x="359922" y="42005"/>
                          <a:pt x="365043" y="26959"/>
                        </a:cubicBezTo>
                        <a:cubicBezTo>
                          <a:pt x="321416" y="-31841"/>
                          <a:pt x="44539" y="6932"/>
                          <a:pt x="809" y="129720"/>
                        </a:cubicBezTo>
                        <a:cubicBezTo>
                          <a:pt x="-17112" y="180081"/>
                          <a:pt x="267757" y="252716"/>
                          <a:pt x="345599" y="210553"/>
                        </a:cubicBez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grpSp>
                <p:nvGrpSpPr>
                  <p:cNvPr id="330" name="Graphic 17">
                    <a:extLst>
                      <a:ext uri="{FF2B5EF4-FFF2-40B4-BE49-F238E27FC236}">
                        <a16:creationId xmlns:a16="http://schemas.microsoft.com/office/drawing/2014/main" id="{4CEC4F1D-B551-3ED0-8518-3A43E1512639}"/>
                      </a:ext>
                    </a:extLst>
                  </p:cNvPr>
                  <p:cNvGrpSpPr>
                    <a:grpSpLocks noGrp="1" noUngrp="1" noRot="1" noMove="1" noResize="1"/>
                  </p:cNvGrpSpPr>
                  <p:nvPr/>
                </p:nvGrpSpPr>
                <p:grpSpPr>
                  <a:xfrm>
                    <a:off x="748659" y="1542800"/>
                    <a:ext cx="326159" cy="437983"/>
                    <a:chOff x="748659" y="1542800"/>
                    <a:chExt cx="326159" cy="437983"/>
                  </a:xfrm>
                </p:grpSpPr>
                <p:grpSp>
                  <p:nvGrpSpPr>
                    <p:cNvPr id="337" name="Graphic 17">
                      <a:extLst>
                        <a:ext uri="{FF2B5EF4-FFF2-40B4-BE49-F238E27FC236}">
                          <a16:creationId xmlns:a16="http://schemas.microsoft.com/office/drawing/2014/main" id="{8FE22A49-3BCD-C8DA-D2B2-93EE6DCCE74E}"/>
                        </a:ext>
                      </a:extLst>
                    </p:cNvPr>
                    <p:cNvGrpSpPr>
                      <a:grpSpLocks noGrp="1" noUngrp="1" noRot="1" noMove="1" noResize="1"/>
                    </p:cNvGrpSpPr>
                    <p:nvPr/>
                  </p:nvGrpSpPr>
                  <p:grpSpPr>
                    <a:xfrm>
                      <a:off x="748659" y="1542800"/>
                      <a:ext cx="326159" cy="437983"/>
                      <a:chOff x="748659" y="1542800"/>
                      <a:chExt cx="326159" cy="437983"/>
                    </a:xfrm>
                  </p:grpSpPr>
                  <p:sp>
                    <p:nvSpPr>
                      <p:cNvPr id="340" name="Freeform 61">
                        <a:extLst>
                          <a:ext uri="{FF2B5EF4-FFF2-40B4-BE49-F238E27FC236}">
                            <a16:creationId xmlns:a16="http://schemas.microsoft.com/office/drawing/2014/main" id="{455BF385-8A54-69A7-C36B-68CF3041AB26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1030401" y="1697029"/>
                        <a:ext cx="44417" cy="144059"/>
                      </a:xfrm>
                      <a:custGeom>
                        <a:avLst/>
                        <a:gdLst>
                          <a:gd name="connsiteX0" fmla="*/ 12607 w 44417"/>
                          <a:gd name="connsiteY0" fmla="*/ 143991 h 144059"/>
                          <a:gd name="connsiteX1" fmla="*/ 844 w 44417"/>
                          <a:gd name="connsiteY1" fmla="*/ 119641 h 144059"/>
                          <a:gd name="connsiteX2" fmla="*/ 2366 w 44417"/>
                          <a:gd name="connsiteY2" fmla="*/ 69384 h 144059"/>
                          <a:gd name="connsiteX3" fmla="*/ 30874 w 44417"/>
                          <a:gd name="connsiteY3" fmla="*/ 0 h 144059"/>
                          <a:gd name="connsiteX4" fmla="*/ 31808 w 44417"/>
                          <a:gd name="connsiteY4" fmla="*/ 69 h 144059"/>
                          <a:gd name="connsiteX5" fmla="*/ 42049 w 44417"/>
                          <a:gd name="connsiteY5" fmla="*/ 74676 h 144059"/>
                          <a:gd name="connsiteX6" fmla="*/ 13541 w 44417"/>
                          <a:gd name="connsiteY6" fmla="*/ 144060 h 144059"/>
                          <a:gd name="connsiteX7" fmla="*/ 12607 w 44417"/>
                          <a:gd name="connsiteY7" fmla="*/ 143991 h 144059"/>
                          <a:gd name="connsiteX8" fmla="*/ 7902 w 44417"/>
                          <a:gd name="connsiteY8" fmla="*/ 70110 h 144059"/>
                          <a:gd name="connsiteX9" fmla="*/ 6380 w 44417"/>
                          <a:gd name="connsiteY9" fmla="*/ 119053 h 144059"/>
                          <a:gd name="connsiteX10" fmla="*/ 13334 w 44417"/>
                          <a:gd name="connsiteY10" fmla="*/ 138457 h 144059"/>
                          <a:gd name="connsiteX11" fmla="*/ 13541 w 44417"/>
                          <a:gd name="connsiteY11" fmla="*/ 138457 h 144059"/>
                          <a:gd name="connsiteX12" fmla="*/ 36513 w 44417"/>
                          <a:gd name="connsiteY12" fmla="*/ 73915 h 144059"/>
                          <a:gd name="connsiteX13" fmla="*/ 38036 w 44417"/>
                          <a:gd name="connsiteY13" fmla="*/ 24973 h 144059"/>
                          <a:gd name="connsiteX14" fmla="*/ 31082 w 44417"/>
                          <a:gd name="connsiteY14" fmla="*/ 5569 h 144059"/>
                          <a:gd name="connsiteX15" fmla="*/ 30874 w 44417"/>
                          <a:gd name="connsiteY15" fmla="*/ 5569 h 144059"/>
                          <a:gd name="connsiteX16" fmla="*/ 7902 w 44417"/>
                          <a:gd name="connsiteY16" fmla="*/ 70110 h 1440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44417" h="144059">
                            <a:moveTo>
                              <a:pt x="12607" y="143991"/>
                            </a:moveTo>
                            <a:cubicBezTo>
                              <a:pt x="6483" y="143161"/>
                              <a:pt x="2505" y="134998"/>
                              <a:pt x="844" y="119641"/>
                            </a:cubicBezTo>
                            <a:cubicBezTo>
                              <a:pt x="-678" y="105909"/>
                              <a:pt x="-125" y="88062"/>
                              <a:pt x="2366" y="69384"/>
                            </a:cubicBezTo>
                            <a:cubicBezTo>
                              <a:pt x="6968" y="34900"/>
                              <a:pt x="18246" y="0"/>
                              <a:pt x="30874" y="0"/>
                            </a:cubicBezTo>
                            <a:cubicBezTo>
                              <a:pt x="31185" y="0"/>
                              <a:pt x="31497" y="0"/>
                              <a:pt x="31808" y="69"/>
                            </a:cubicBezTo>
                            <a:cubicBezTo>
                              <a:pt x="44851" y="1799"/>
                              <a:pt x="46823" y="38912"/>
                              <a:pt x="42049" y="74676"/>
                            </a:cubicBezTo>
                            <a:cubicBezTo>
                              <a:pt x="37447" y="109160"/>
                              <a:pt x="26169" y="144060"/>
                              <a:pt x="13541" y="144060"/>
                            </a:cubicBezTo>
                            <a:cubicBezTo>
                              <a:pt x="13230" y="144060"/>
                              <a:pt x="12918" y="144060"/>
                              <a:pt x="12607" y="143991"/>
                            </a:cubicBezTo>
                            <a:close/>
                            <a:moveTo>
                              <a:pt x="7902" y="70110"/>
                            </a:moveTo>
                            <a:cubicBezTo>
                              <a:pt x="5480" y="88373"/>
                              <a:pt x="4927" y="105771"/>
                              <a:pt x="6380" y="119053"/>
                            </a:cubicBezTo>
                            <a:cubicBezTo>
                              <a:pt x="8006" y="133856"/>
                              <a:pt x="11534" y="138215"/>
                              <a:pt x="13334" y="138457"/>
                            </a:cubicBezTo>
                            <a:cubicBezTo>
                              <a:pt x="13403" y="138457"/>
                              <a:pt x="13472" y="138457"/>
                              <a:pt x="13541" y="138457"/>
                            </a:cubicBezTo>
                            <a:cubicBezTo>
                              <a:pt x="19526" y="138457"/>
                              <a:pt x="31185" y="113899"/>
                              <a:pt x="36513" y="73915"/>
                            </a:cubicBezTo>
                            <a:cubicBezTo>
                              <a:pt x="38935" y="55652"/>
                              <a:pt x="39489" y="38255"/>
                              <a:pt x="38036" y="24973"/>
                            </a:cubicBezTo>
                            <a:cubicBezTo>
                              <a:pt x="36409" y="10169"/>
                              <a:pt x="32881" y="5811"/>
                              <a:pt x="31082" y="5569"/>
                            </a:cubicBezTo>
                            <a:cubicBezTo>
                              <a:pt x="31012" y="5569"/>
                              <a:pt x="30943" y="5569"/>
                              <a:pt x="30874" y="5569"/>
                            </a:cubicBezTo>
                            <a:cubicBezTo>
                              <a:pt x="24889" y="5569"/>
                              <a:pt x="13230" y="30126"/>
                              <a:pt x="7902" y="7011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341" name="Freeform 62">
                        <a:extLst>
                          <a:ext uri="{FF2B5EF4-FFF2-40B4-BE49-F238E27FC236}">
                            <a16:creationId xmlns:a16="http://schemas.microsoft.com/office/drawing/2014/main" id="{DFAAE479-52C5-F65C-254B-F9490DA744DD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932668" y="1687884"/>
                        <a:ext cx="105702" cy="30531"/>
                      </a:xfrm>
                      <a:custGeom>
                        <a:avLst/>
                        <a:gdLst>
                          <a:gd name="connsiteX0" fmla="*/ 105184 w 105702"/>
                          <a:gd name="connsiteY0" fmla="*/ 5374 h 30531"/>
                          <a:gd name="connsiteX1" fmla="*/ 28345 w 105702"/>
                          <a:gd name="connsiteY1" fmla="*/ 152 h 30531"/>
                          <a:gd name="connsiteX2" fmla="*/ 11 w 105702"/>
                          <a:gd name="connsiteY2" fmla="*/ 22876 h 30531"/>
                          <a:gd name="connsiteX3" fmla="*/ 96501 w 105702"/>
                          <a:gd name="connsiteY3" fmla="*/ 29240 h 30531"/>
                          <a:gd name="connsiteX4" fmla="*/ 105184 w 105702"/>
                          <a:gd name="connsiteY4" fmla="*/ 5374 h 305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5702" h="30531">
                            <a:moveTo>
                              <a:pt x="105184" y="5374"/>
                            </a:moveTo>
                            <a:cubicBezTo>
                              <a:pt x="105184" y="5374"/>
                              <a:pt x="40766" y="-1059"/>
                              <a:pt x="28345" y="152"/>
                            </a:cubicBezTo>
                            <a:cubicBezTo>
                              <a:pt x="7657" y="2158"/>
                              <a:pt x="3194" y="15578"/>
                              <a:pt x="11" y="22876"/>
                            </a:cubicBezTo>
                            <a:cubicBezTo>
                              <a:pt x="-1096" y="25366"/>
                              <a:pt x="84115" y="33702"/>
                              <a:pt x="96501" y="29240"/>
                            </a:cubicBezTo>
                            <a:cubicBezTo>
                              <a:pt x="108886" y="24778"/>
                              <a:pt x="105184" y="5374"/>
                              <a:pt x="105184" y="5374"/>
                            </a:cubicBezTo>
                            <a:close/>
                          </a:path>
                        </a:pathLst>
                      </a:custGeom>
                      <a:solidFill>
                        <a:srgbClr val="283558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342" name="Freeform 63">
                        <a:extLst>
                          <a:ext uri="{FF2B5EF4-FFF2-40B4-BE49-F238E27FC236}">
                            <a16:creationId xmlns:a16="http://schemas.microsoft.com/office/drawing/2014/main" id="{B569B25F-EEF3-8C5F-059C-FD971B2747F4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748659" y="1542800"/>
                        <a:ext cx="283692" cy="437983"/>
                      </a:xfrm>
                      <a:custGeom>
                        <a:avLst/>
                        <a:gdLst>
                          <a:gd name="connsiteX0" fmla="*/ 42865 w 283692"/>
                          <a:gd name="connsiteY0" fmla="*/ 202030 h 437983"/>
                          <a:gd name="connsiteX1" fmla="*/ 189105 w 283692"/>
                          <a:gd name="connsiteY1" fmla="*/ 0 h 437983"/>
                          <a:gd name="connsiteX2" fmla="*/ 281790 w 283692"/>
                          <a:gd name="connsiteY2" fmla="*/ 172215 h 437983"/>
                          <a:gd name="connsiteX3" fmla="*/ 279679 w 283692"/>
                          <a:gd name="connsiteY3" fmla="*/ 262594 h 437983"/>
                          <a:gd name="connsiteX4" fmla="*/ 277500 w 283692"/>
                          <a:gd name="connsiteY4" fmla="*/ 312954 h 437983"/>
                          <a:gd name="connsiteX5" fmla="*/ 233804 w 283692"/>
                          <a:gd name="connsiteY5" fmla="*/ 437749 h 437983"/>
                          <a:gd name="connsiteX6" fmla="*/ 45944 w 283692"/>
                          <a:gd name="connsiteY6" fmla="*/ 377530 h 437983"/>
                          <a:gd name="connsiteX7" fmla="*/ 0 w 283692"/>
                          <a:gd name="connsiteY7" fmla="*/ 295418 h 437983"/>
                          <a:gd name="connsiteX8" fmla="*/ 32382 w 283692"/>
                          <a:gd name="connsiteY8" fmla="*/ 233125 h 437983"/>
                          <a:gd name="connsiteX9" fmla="*/ 42831 w 283692"/>
                          <a:gd name="connsiteY9" fmla="*/ 201961 h 437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83692" h="437983">
                            <a:moveTo>
                              <a:pt x="42865" y="202030"/>
                            </a:moveTo>
                            <a:cubicBezTo>
                              <a:pt x="75870" y="98196"/>
                              <a:pt x="115726" y="0"/>
                              <a:pt x="189105" y="0"/>
                            </a:cubicBezTo>
                            <a:cubicBezTo>
                              <a:pt x="275493" y="0"/>
                              <a:pt x="289712" y="123272"/>
                              <a:pt x="281790" y="172215"/>
                            </a:cubicBezTo>
                            <a:cubicBezTo>
                              <a:pt x="281790" y="172215"/>
                              <a:pt x="279679" y="257233"/>
                              <a:pt x="279679" y="262594"/>
                            </a:cubicBezTo>
                            <a:cubicBezTo>
                              <a:pt x="279679" y="277190"/>
                              <a:pt x="279091" y="294657"/>
                              <a:pt x="277500" y="312954"/>
                            </a:cubicBezTo>
                            <a:cubicBezTo>
                              <a:pt x="277500" y="312954"/>
                              <a:pt x="263523" y="435639"/>
                              <a:pt x="233804" y="437749"/>
                            </a:cubicBezTo>
                            <a:cubicBezTo>
                              <a:pt x="193084" y="440619"/>
                              <a:pt x="96628" y="416961"/>
                              <a:pt x="45944" y="377530"/>
                            </a:cubicBezTo>
                            <a:cubicBezTo>
                              <a:pt x="7265" y="347439"/>
                              <a:pt x="0" y="322431"/>
                              <a:pt x="0" y="295418"/>
                            </a:cubicBezTo>
                            <a:cubicBezTo>
                              <a:pt x="0" y="291509"/>
                              <a:pt x="22142" y="262732"/>
                              <a:pt x="32382" y="233125"/>
                            </a:cubicBezTo>
                            <a:cubicBezTo>
                              <a:pt x="36188" y="222126"/>
                              <a:pt x="39890" y="211265"/>
                              <a:pt x="42831" y="201961"/>
                            </a:cubicBezTo>
                            <a:close/>
                          </a:path>
                        </a:pathLst>
                      </a:custGeom>
                      <a:solidFill>
                        <a:srgbClr val="E4837A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</p:grpSp>
                <p:sp>
                  <p:nvSpPr>
                    <p:cNvPr id="338" name="Freeform 64">
                      <a:extLst>
                        <a:ext uri="{FF2B5EF4-FFF2-40B4-BE49-F238E27FC236}">
                          <a16:creationId xmlns:a16="http://schemas.microsoft.com/office/drawing/2014/main" id="{C6E7E362-4A28-56B5-0F2E-DA83F488AB72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911149" y="1686293"/>
                      <a:ext cx="105702" cy="30496"/>
                    </a:xfrm>
                    <a:custGeom>
                      <a:avLst/>
                      <a:gdLst>
                        <a:gd name="connsiteX0" fmla="*/ 105185 w 105702"/>
                        <a:gd name="connsiteY0" fmla="*/ 5375 h 30496"/>
                        <a:gd name="connsiteX1" fmla="*/ 28345 w 105702"/>
                        <a:gd name="connsiteY1" fmla="*/ 152 h 30496"/>
                        <a:gd name="connsiteX2" fmla="*/ 11 w 105702"/>
                        <a:gd name="connsiteY2" fmla="*/ 22842 h 30496"/>
                        <a:gd name="connsiteX3" fmla="*/ 96501 w 105702"/>
                        <a:gd name="connsiteY3" fmla="*/ 29206 h 30496"/>
                        <a:gd name="connsiteX4" fmla="*/ 105185 w 105702"/>
                        <a:gd name="connsiteY4" fmla="*/ 5340 h 304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5702" h="30496">
                          <a:moveTo>
                            <a:pt x="105185" y="5375"/>
                          </a:moveTo>
                          <a:cubicBezTo>
                            <a:pt x="105185" y="5375"/>
                            <a:pt x="40766" y="-1059"/>
                            <a:pt x="28345" y="152"/>
                          </a:cubicBezTo>
                          <a:cubicBezTo>
                            <a:pt x="7657" y="2158"/>
                            <a:pt x="3194" y="15578"/>
                            <a:pt x="11" y="22842"/>
                          </a:cubicBezTo>
                          <a:cubicBezTo>
                            <a:pt x="-1096" y="25332"/>
                            <a:pt x="84115" y="33668"/>
                            <a:pt x="96501" y="29206"/>
                          </a:cubicBezTo>
                          <a:cubicBezTo>
                            <a:pt x="108886" y="24744"/>
                            <a:pt x="105185" y="5340"/>
                            <a:pt x="105185" y="5340"/>
                          </a:cubicBezTo>
                          <a:close/>
                        </a:path>
                      </a:pathLst>
                    </a:custGeom>
                    <a:solidFill>
                      <a:srgbClr val="283558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  <p:sp>
                  <p:nvSpPr>
                    <p:cNvPr id="339" name="Freeform 65">
                      <a:extLst>
                        <a:ext uri="{FF2B5EF4-FFF2-40B4-BE49-F238E27FC236}">
                          <a16:creationId xmlns:a16="http://schemas.microsoft.com/office/drawing/2014/main" id="{441F1870-868E-B4EE-FF53-602115A48730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1015849" y="1715049"/>
                      <a:ext cx="45010" cy="145270"/>
                    </a:xfrm>
                    <a:custGeom>
                      <a:avLst/>
                      <a:gdLst>
                        <a:gd name="connsiteX0" fmla="*/ 14600 w 45010"/>
                        <a:gd name="connsiteY0" fmla="*/ 0 h 145270"/>
                        <a:gd name="connsiteX1" fmla="*/ 45010 w 45010"/>
                        <a:gd name="connsiteY1" fmla="*/ 125451 h 145270"/>
                        <a:gd name="connsiteX2" fmla="*/ 0 w 45010"/>
                        <a:gd name="connsiteY2" fmla="*/ 145271 h 145270"/>
                        <a:gd name="connsiteX3" fmla="*/ 14600 w 45010"/>
                        <a:gd name="connsiteY3" fmla="*/ 0 h 145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010" h="145270">
                          <a:moveTo>
                            <a:pt x="14600" y="0"/>
                          </a:moveTo>
                          <a:lnTo>
                            <a:pt x="45010" y="125451"/>
                          </a:lnTo>
                          <a:lnTo>
                            <a:pt x="0" y="145271"/>
                          </a:lnTo>
                          <a:lnTo>
                            <a:pt x="14600" y="0"/>
                          </a:lnTo>
                          <a:close/>
                        </a:path>
                      </a:pathLst>
                    </a:custGeom>
                    <a:solidFill>
                      <a:srgbClr val="E4837A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</p:grpSp>
              <p:sp>
                <p:nvSpPr>
                  <p:cNvPr id="331" name="Freeform 66">
                    <a:extLst>
                      <a:ext uri="{FF2B5EF4-FFF2-40B4-BE49-F238E27FC236}">
                        <a16:creationId xmlns:a16="http://schemas.microsoft.com/office/drawing/2014/main" id="{5E954308-C152-E174-6AC6-FFFF42C7273A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76931" y="1697375"/>
                    <a:ext cx="44435" cy="144059"/>
                  </a:xfrm>
                  <a:custGeom>
                    <a:avLst/>
                    <a:gdLst>
                      <a:gd name="connsiteX0" fmla="*/ 12590 w 44435"/>
                      <a:gd name="connsiteY0" fmla="*/ 144025 h 144059"/>
                      <a:gd name="connsiteX1" fmla="*/ 827 w 44435"/>
                      <a:gd name="connsiteY1" fmla="*/ 119675 h 144059"/>
                      <a:gd name="connsiteX2" fmla="*/ 2384 w 44435"/>
                      <a:gd name="connsiteY2" fmla="*/ 69384 h 144059"/>
                      <a:gd name="connsiteX3" fmla="*/ 30892 w 44435"/>
                      <a:gd name="connsiteY3" fmla="*/ 0 h 144059"/>
                      <a:gd name="connsiteX4" fmla="*/ 31826 w 44435"/>
                      <a:gd name="connsiteY4" fmla="*/ 69 h 144059"/>
                      <a:gd name="connsiteX5" fmla="*/ 42066 w 44435"/>
                      <a:gd name="connsiteY5" fmla="*/ 74676 h 144059"/>
                      <a:gd name="connsiteX6" fmla="*/ 13559 w 44435"/>
                      <a:gd name="connsiteY6" fmla="*/ 144060 h 144059"/>
                      <a:gd name="connsiteX7" fmla="*/ 12625 w 44435"/>
                      <a:gd name="connsiteY7" fmla="*/ 143991 h 144059"/>
                      <a:gd name="connsiteX8" fmla="*/ 7885 w 44435"/>
                      <a:gd name="connsiteY8" fmla="*/ 70145 h 144059"/>
                      <a:gd name="connsiteX9" fmla="*/ 6363 w 44435"/>
                      <a:gd name="connsiteY9" fmla="*/ 119087 h 144059"/>
                      <a:gd name="connsiteX10" fmla="*/ 13317 w 44435"/>
                      <a:gd name="connsiteY10" fmla="*/ 138491 h 144059"/>
                      <a:gd name="connsiteX11" fmla="*/ 13524 w 44435"/>
                      <a:gd name="connsiteY11" fmla="*/ 138491 h 144059"/>
                      <a:gd name="connsiteX12" fmla="*/ 36496 w 44435"/>
                      <a:gd name="connsiteY12" fmla="*/ 73950 h 144059"/>
                      <a:gd name="connsiteX13" fmla="*/ 38019 w 44435"/>
                      <a:gd name="connsiteY13" fmla="*/ 25007 h 144059"/>
                      <a:gd name="connsiteX14" fmla="*/ 31065 w 44435"/>
                      <a:gd name="connsiteY14" fmla="*/ 5603 h 144059"/>
                      <a:gd name="connsiteX15" fmla="*/ 30857 w 44435"/>
                      <a:gd name="connsiteY15" fmla="*/ 5603 h 144059"/>
                      <a:gd name="connsiteX16" fmla="*/ 7885 w 44435"/>
                      <a:gd name="connsiteY16" fmla="*/ 70145 h 1440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435" h="144059">
                        <a:moveTo>
                          <a:pt x="12590" y="144025"/>
                        </a:moveTo>
                        <a:cubicBezTo>
                          <a:pt x="6466" y="143195"/>
                          <a:pt x="2488" y="135032"/>
                          <a:pt x="827" y="119675"/>
                        </a:cubicBezTo>
                        <a:cubicBezTo>
                          <a:pt x="-660" y="105944"/>
                          <a:pt x="-142" y="88096"/>
                          <a:pt x="2384" y="69384"/>
                        </a:cubicBezTo>
                        <a:cubicBezTo>
                          <a:pt x="6985" y="34899"/>
                          <a:pt x="18264" y="0"/>
                          <a:pt x="30892" y="0"/>
                        </a:cubicBezTo>
                        <a:cubicBezTo>
                          <a:pt x="31203" y="0"/>
                          <a:pt x="31549" y="0"/>
                          <a:pt x="31826" y="69"/>
                        </a:cubicBezTo>
                        <a:cubicBezTo>
                          <a:pt x="44869" y="1799"/>
                          <a:pt x="46841" y="38912"/>
                          <a:pt x="42066" y="74676"/>
                        </a:cubicBezTo>
                        <a:cubicBezTo>
                          <a:pt x="37465" y="109160"/>
                          <a:pt x="26187" y="144060"/>
                          <a:pt x="13559" y="144060"/>
                        </a:cubicBezTo>
                        <a:cubicBezTo>
                          <a:pt x="13247" y="144060"/>
                          <a:pt x="12936" y="144060"/>
                          <a:pt x="12625" y="143991"/>
                        </a:cubicBezTo>
                        <a:close/>
                        <a:moveTo>
                          <a:pt x="7885" y="70145"/>
                        </a:moveTo>
                        <a:cubicBezTo>
                          <a:pt x="5429" y="88407"/>
                          <a:pt x="4910" y="105805"/>
                          <a:pt x="6363" y="119087"/>
                        </a:cubicBezTo>
                        <a:cubicBezTo>
                          <a:pt x="7989" y="133891"/>
                          <a:pt x="11517" y="138249"/>
                          <a:pt x="13317" y="138491"/>
                        </a:cubicBezTo>
                        <a:cubicBezTo>
                          <a:pt x="13386" y="138491"/>
                          <a:pt x="13455" y="138491"/>
                          <a:pt x="13524" y="138491"/>
                        </a:cubicBezTo>
                        <a:cubicBezTo>
                          <a:pt x="19509" y="138491"/>
                          <a:pt x="31169" y="113934"/>
                          <a:pt x="36496" y="73950"/>
                        </a:cubicBezTo>
                        <a:cubicBezTo>
                          <a:pt x="38953" y="55687"/>
                          <a:pt x="39472" y="38289"/>
                          <a:pt x="38019" y="25007"/>
                        </a:cubicBezTo>
                        <a:cubicBezTo>
                          <a:pt x="36392" y="10204"/>
                          <a:pt x="32864" y="5845"/>
                          <a:pt x="31065" y="5603"/>
                        </a:cubicBezTo>
                        <a:cubicBezTo>
                          <a:pt x="30995" y="5603"/>
                          <a:pt x="30926" y="5603"/>
                          <a:pt x="30857" y="5603"/>
                        </a:cubicBezTo>
                        <a:cubicBezTo>
                          <a:pt x="24872" y="5603"/>
                          <a:pt x="13247" y="30161"/>
                          <a:pt x="7885" y="7014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332" name="Freeform 67">
                    <a:extLst>
                      <a:ext uri="{FF2B5EF4-FFF2-40B4-BE49-F238E27FC236}">
                        <a16:creationId xmlns:a16="http://schemas.microsoft.com/office/drawing/2014/main" id="{C94EFC68-724E-AAB5-5C15-C9AC09F197A2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15745" y="1742028"/>
                    <a:ext cx="26604" cy="12278"/>
                  </a:xfrm>
                  <a:custGeom>
                    <a:avLst/>
                    <a:gdLst>
                      <a:gd name="connsiteX0" fmla="*/ 4705 w 26604"/>
                      <a:gd name="connsiteY0" fmla="*/ 12279 h 12278"/>
                      <a:gd name="connsiteX1" fmla="*/ 16018 w 26604"/>
                      <a:gd name="connsiteY1" fmla="*/ 5603 h 12278"/>
                      <a:gd name="connsiteX2" fmla="*/ 23353 w 26604"/>
                      <a:gd name="connsiteY2" fmla="*/ 8024 h 12278"/>
                      <a:gd name="connsiteX3" fmla="*/ 26605 w 26604"/>
                      <a:gd name="connsiteY3" fmla="*/ 3493 h 12278"/>
                      <a:gd name="connsiteX4" fmla="*/ 16018 w 26604"/>
                      <a:gd name="connsiteY4" fmla="*/ 0 h 12278"/>
                      <a:gd name="connsiteX5" fmla="*/ 0 w 26604"/>
                      <a:gd name="connsiteY5" fmla="*/ 9270 h 12278"/>
                      <a:gd name="connsiteX6" fmla="*/ 4705 w 26604"/>
                      <a:gd name="connsiteY6" fmla="*/ 12279 h 1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604" h="12278">
                        <a:moveTo>
                          <a:pt x="4705" y="12279"/>
                        </a:moveTo>
                        <a:cubicBezTo>
                          <a:pt x="7438" y="8024"/>
                          <a:pt x="11555" y="5603"/>
                          <a:pt x="16018" y="5603"/>
                        </a:cubicBezTo>
                        <a:cubicBezTo>
                          <a:pt x="18613" y="5603"/>
                          <a:pt x="21139" y="6433"/>
                          <a:pt x="23353" y="8024"/>
                        </a:cubicBezTo>
                        <a:lnTo>
                          <a:pt x="26605" y="3493"/>
                        </a:lnTo>
                        <a:cubicBezTo>
                          <a:pt x="23422" y="1211"/>
                          <a:pt x="19789" y="0"/>
                          <a:pt x="16018" y="0"/>
                        </a:cubicBezTo>
                        <a:cubicBezTo>
                          <a:pt x="9722" y="0"/>
                          <a:pt x="3736" y="3459"/>
                          <a:pt x="0" y="9270"/>
                        </a:cubicBezTo>
                        <a:lnTo>
                          <a:pt x="4705" y="1227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333" name="Freeform 68">
                    <a:extLst>
                      <a:ext uri="{FF2B5EF4-FFF2-40B4-BE49-F238E27FC236}">
                        <a16:creationId xmlns:a16="http://schemas.microsoft.com/office/drawing/2014/main" id="{A8CA2B55-4366-2853-6A7D-891490659BA3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 rot="-5284800">
                    <a:off x="880062" y="1655196"/>
                    <a:ext cx="5570" cy="200923"/>
                  </a:xfrm>
                  <a:custGeom>
                    <a:avLst/>
                    <a:gdLst>
                      <a:gd name="connsiteX0" fmla="*/ 0 w 5570"/>
                      <a:gd name="connsiteY0" fmla="*/ 0 h 200923"/>
                      <a:gd name="connsiteX1" fmla="*/ 5570 w 5570"/>
                      <a:gd name="connsiteY1" fmla="*/ 0 h 200923"/>
                      <a:gd name="connsiteX2" fmla="*/ 5570 w 5570"/>
                      <a:gd name="connsiteY2" fmla="*/ 200923 h 200923"/>
                      <a:gd name="connsiteX3" fmla="*/ 0 w 5570"/>
                      <a:gd name="connsiteY3" fmla="*/ 200923 h 200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70" h="200923">
                        <a:moveTo>
                          <a:pt x="0" y="0"/>
                        </a:moveTo>
                        <a:lnTo>
                          <a:pt x="5570" y="0"/>
                        </a:lnTo>
                        <a:lnTo>
                          <a:pt x="5570" y="200923"/>
                        </a:lnTo>
                        <a:lnTo>
                          <a:pt x="0" y="20092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334" name="Freeform 69">
                    <a:extLst>
                      <a:ext uri="{FF2B5EF4-FFF2-40B4-BE49-F238E27FC236}">
                        <a16:creationId xmlns:a16="http://schemas.microsoft.com/office/drawing/2014/main" id="{5E9791C2-EB78-D36E-1530-C02F0835A10E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715335" y="1701302"/>
                    <a:ext cx="77790" cy="131000"/>
                  </a:xfrm>
                  <a:custGeom>
                    <a:avLst/>
                    <a:gdLst>
                      <a:gd name="connsiteX0" fmla="*/ 52837 w 77790"/>
                      <a:gd name="connsiteY0" fmla="*/ 7798 h 131000"/>
                      <a:gd name="connsiteX1" fmla="*/ 8588 w 77790"/>
                      <a:gd name="connsiteY1" fmla="*/ 16756 h 131000"/>
                      <a:gd name="connsiteX2" fmla="*/ 50381 w 77790"/>
                      <a:gd name="connsiteY2" fmla="*/ 131001 h 131000"/>
                      <a:gd name="connsiteX3" fmla="*/ 52837 w 77790"/>
                      <a:gd name="connsiteY3" fmla="*/ 7798 h 13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790" h="131000">
                        <a:moveTo>
                          <a:pt x="52837" y="7798"/>
                        </a:moveTo>
                        <a:cubicBezTo>
                          <a:pt x="45641" y="-884"/>
                          <a:pt x="27893" y="-7248"/>
                          <a:pt x="8588" y="16756"/>
                        </a:cubicBezTo>
                        <a:cubicBezTo>
                          <a:pt x="-10682" y="40829"/>
                          <a:pt x="2153" y="131001"/>
                          <a:pt x="50381" y="131001"/>
                        </a:cubicBezTo>
                        <a:cubicBezTo>
                          <a:pt x="98608" y="131001"/>
                          <a:pt x="72488" y="31525"/>
                          <a:pt x="52837" y="7798"/>
                        </a:cubicBezTo>
                        <a:close/>
                      </a:path>
                    </a:pathLst>
                  </a:custGeom>
                  <a:solidFill>
                    <a:srgbClr val="E4837A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335" name="Freeform 70">
                    <a:extLst>
                      <a:ext uri="{FF2B5EF4-FFF2-40B4-BE49-F238E27FC236}">
                        <a16:creationId xmlns:a16="http://schemas.microsoft.com/office/drawing/2014/main" id="{CFF55942-250F-B72B-08F6-961186572957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0958" y="1370064"/>
                    <a:ext cx="268885" cy="156548"/>
                  </a:xfrm>
                  <a:custGeom>
                    <a:avLst/>
                    <a:gdLst>
                      <a:gd name="connsiteX0" fmla="*/ 5224 w 268885"/>
                      <a:gd name="connsiteY0" fmla="*/ 156549 h 156548"/>
                      <a:gd name="connsiteX1" fmla="*/ 68847 w 268885"/>
                      <a:gd name="connsiteY1" fmla="*/ 68107 h 156548"/>
                      <a:gd name="connsiteX2" fmla="*/ 156861 w 268885"/>
                      <a:gd name="connsiteY2" fmla="*/ 23349 h 156548"/>
                      <a:gd name="connsiteX3" fmla="*/ 268816 w 268885"/>
                      <a:gd name="connsiteY3" fmla="*/ 5571 h 156548"/>
                      <a:gd name="connsiteX4" fmla="*/ 268885 w 268885"/>
                      <a:gd name="connsiteY4" fmla="*/ 2 h 156548"/>
                      <a:gd name="connsiteX5" fmla="*/ 155339 w 268885"/>
                      <a:gd name="connsiteY5" fmla="*/ 17988 h 156548"/>
                      <a:gd name="connsiteX6" fmla="*/ 65491 w 268885"/>
                      <a:gd name="connsiteY6" fmla="*/ 63679 h 156548"/>
                      <a:gd name="connsiteX7" fmla="*/ 0 w 268885"/>
                      <a:gd name="connsiteY7" fmla="*/ 154716 h 156548"/>
                      <a:gd name="connsiteX8" fmla="*/ 5259 w 268885"/>
                      <a:gd name="connsiteY8" fmla="*/ 156549 h 156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8885" h="156548">
                        <a:moveTo>
                          <a:pt x="5224" y="156549"/>
                        </a:moveTo>
                        <a:cubicBezTo>
                          <a:pt x="17471" y="121476"/>
                          <a:pt x="38852" y="91696"/>
                          <a:pt x="68847" y="68107"/>
                        </a:cubicBezTo>
                        <a:cubicBezTo>
                          <a:pt x="92892" y="49152"/>
                          <a:pt x="122507" y="34106"/>
                          <a:pt x="156861" y="23349"/>
                        </a:cubicBezTo>
                        <a:cubicBezTo>
                          <a:pt x="215502" y="4983"/>
                          <a:pt x="268297" y="5571"/>
                          <a:pt x="268816" y="5571"/>
                        </a:cubicBezTo>
                        <a:lnTo>
                          <a:pt x="268885" y="2"/>
                        </a:lnTo>
                        <a:cubicBezTo>
                          <a:pt x="268366" y="2"/>
                          <a:pt x="214811" y="-620"/>
                          <a:pt x="155339" y="17988"/>
                        </a:cubicBezTo>
                        <a:cubicBezTo>
                          <a:pt x="120327" y="28953"/>
                          <a:pt x="90090" y="44310"/>
                          <a:pt x="65491" y="63679"/>
                        </a:cubicBezTo>
                        <a:cubicBezTo>
                          <a:pt x="34631" y="87960"/>
                          <a:pt x="12593" y="118605"/>
                          <a:pt x="0" y="154716"/>
                        </a:cubicBezTo>
                        <a:lnTo>
                          <a:pt x="5259" y="156549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336" name="Freeform 71">
                    <a:extLst>
                      <a:ext uri="{FF2B5EF4-FFF2-40B4-BE49-F238E27FC236}">
                        <a16:creationId xmlns:a16="http://schemas.microsoft.com/office/drawing/2014/main" id="{444E7B9B-5729-7107-8F53-4515528A1C23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87058" y="1509591"/>
                    <a:ext cx="132760" cy="23541"/>
                  </a:xfrm>
                  <a:custGeom>
                    <a:avLst/>
                    <a:gdLst>
                      <a:gd name="connsiteX0" fmla="*/ 1211 w 132760"/>
                      <a:gd name="connsiteY0" fmla="*/ 10173 h 23541"/>
                      <a:gd name="connsiteX1" fmla="*/ 109914 w 132760"/>
                      <a:gd name="connsiteY1" fmla="*/ 17748 h 23541"/>
                      <a:gd name="connsiteX2" fmla="*/ 111920 w 132760"/>
                      <a:gd name="connsiteY2" fmla="*/ 12525 h 23541"/>
                      <a:gd name="connsiteX3" fmla="*/ 0 w 132760"/>
                      <a:gd name="connsiteY3" fmla="*/ 4708 h 23541"/>
                      <a:gd name="connsiteX4" fmla="*/ 1211 w 132760"/>
                      <a:gd name="connsiteY4" fmla="*/ 10173 h 2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2760" h="23541">
                        <a:moveTo>
                          <a:pt x="1211" y="10173"/>
                        </a:moveTo>
                        <a:cubicBezTo>
                          <a:pt x="37503" y="2114"/>
                          <a:pt x="74071" y="4673"/>
                          <a:pt x="109914" y="17748"/>
                        </a:cubicBezTo>
                        <a:cubicBezTo>
                          <a:pt x="138663" y="28228"/>
                          <a:pt x="141327" y="23282"/>
                          <a:pt x="111920" y="12525"/>
                        </a:cubicBezTo>
                        <a:cubicBezTo>
                          <a:pt x="75040" y="-930"/>
                          <a:pt x="37399" y="-3559"/>
                          <a:pt x="0" y="4708"/>
                        </a:cubicBezTo>
                        <a:lnTo>
                          <a:pt x="1211" y="10173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</p:grpSp>
          </p:grpSp>
        </p:grpSp>
      </p:grpSp>
      <p:sp>
        <p:nvSpPr>
          <p:cNvPr id="349" name="Pekestokk">
            <a:extLst>
              <a:ext uri="{FF2B5EF4-FFF2-40B4-BE49-F238E27FC236}">
                <a16:creationId xmlns:a16="http://schemas.microsoft.com/office/drawing/2014/main" id="{3D574646-A0FA-7331-52ED-CDE77905B2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4283" y="2459336"/>
            <a:ext cx="1116433" cy="1147498"/>
          </a:xfrm>
          <a:custGeom>
            <a:avLst/>
            <a:gdLst>
              <a:gd name="connsiteX0" fmla="*/ 0 w 1116433"/>
              <a:gd name="connsiteY0" fmla="*/ 1099905 h 1147498"/>
              <a:gd name="connsiteX1" fmla="*/ 45252 w 1116433"/>
              <a:gd name="connsiteY1" fmla="*/ 1147499 h 1147498"/>
              <a:gd name="connsiteX2" fmla="*/ 1116434 w 1116433"/>
              <a:gd name="connsiteY2" fmla="*/ 11587 h 1147498"/>
              <a:gd name="connsiteX3" fmla="*/ 1104913 w 1116433"/>
              <a:gd name="connsiteY3" fmla="*/ 0 h 1147498"/>
              <a:gd name="connsiteX4" fmla="*/ 0 w 1116433"/>
              <a:gd name="connsiteY4" fmla="*/ 1099905 h 114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3" h="1147498">
                <a:moveTo>
                  <a:pt x="0" y="1099905"/>
                </a:moveTo>
                <a:lnTo>
                  <a:pt x="45252" y="1147499"/>
                </a:lnTo>
                <a:lnTo>
                  <a:pt x="1116434" y="11587"/>
                </a:lnTo>
                <a:lnTo>
                  <a:pt x="1104913" y="0"/>
                </a:lnTo>
                <a:lnTo>
                  <a:pt x="0" y="1099905"/>
                </a:lnTo>
                <a:close/>
              </a:path>
            </a:pathLst>
          </a:custGeom>
          <a:solidFill>
            <a:srgbClr val="19213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09C3317-E1BA-DCD9-0A02-848D53168C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75174" y="1125538"/>
            <a:ext cx="6772275" cy="2852737"/>
          </a:xfrm>
        </p:spPr>
        <p:txBody>
          <a:bodyPr>
            <a:normAutofit/>
          </a:bodyPr>
          <a:lstStyle/>
          <a:p>
            <a:r>
              <a:rPr lang="en-NO" dirty="0"/>
              <a:t>Nikotin</a:t>
            </a:r>
            <a:r>
              <a:rPr lang="nb-NO" dirty="0"/>
              <a:t>-</a:t>
            </a:r>
            <a:r>
              <a:rPr lang="en-NO" dirty="0"/>
              <a:t>avhengighet</a:t>
            </a:r>
          </a:p>
        </p:txBody>
      </p:sp>
      <p:sp>
        <p:nvSpPr>
          <p:cNvPr id="229" name="Ellipse 228">
            <a:extLst>
              <a:ext uri="{FF2B5EF4-FFF2-40B4-BE49-F238E27FC236}">
                <a16:creationId xmlns:a16="http://schemas.microsoft.com/office/drawing/2014/main" id="{27DC109C-2646-C18D-C1D6-2C691E406E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77190" y="2497146"/>
            <a:ext cx="2155788" cy="2155788"/>
          </a:xfrm>
          <a:prstGeom prst="ellipse">
            <a:avLst/>
          </a:prstGeom>
          <a:solidFill>
            <a:schemeClr val="accent3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" name="Straight Connector 2">
            <a:extLst>
              <a:ext uri="{FF2B5EF4-FFF2-40B4-BE49-F238E27FC236}">
                <a16:creationId xmlns:a16="http://schemas.microsoft.com/office/drawing/2014/main" id="{8510603F-5FAC-CD65-0C31-93CD08DF7D1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784890" y="1669252"/>
            <a:ext cx="3422310" cy="81402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6">
            <a:extLst>
              <a:ext uri="{FF2B5EF4-FFF2-40B4-BE49-F238E27FC236}">
                <a16:creationId xmlns:a16="http://schemas.microsoft.com/office/drawing/2014/main" id="{EB8E8FE7-BA08-226D-BD10-EF950E530C2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594740" y="2401081"/>
            <a:ext cx="2264843" cy="181020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19">
            <a:extLst>
              <a:ext uri="{FF2B5EF4-FFF2-40B4-BE49-F238E27FC236}">
                <a16:creationId xmlns:a16="http://schemas.microsoft.com/office/drawing/2014/main" id="{24FCEBE8-7CBC-B2CC-4DA8-C6D81B8233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8242" y="2420280"/>
            <a:ext cx="3323050" cy="311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450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Bakgrunn">
            <a:extLst>
              <a:ext uri="{FF2B5EF4-FFF2-40B4-BE49-F238E27FC236}">
                <a16:creationId xmlns:a16="http://schemas.microsoft.com/office/drawing/2014/main" id="{13278FE5-5B8F-E66F-E967-2075C68F91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07886" y="1613372"/>
            <a:ext cx="5036346" cy="4729805"/>
            <a:chOff x="-807886" y="1064889"/>
            <a:chExt cx="5036346" cy="4729805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262E0E4-49F9-5D39-4F65-BA49BAE27D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5265" y="5593530"/>
              <a:ext cx="4483725" cy="201164"/>
            </a:xfrm>
            <a:custGeom>
              <a:avLst/>
              <a:gdLst>
                <a:gd name="connsiteX0" fmla="*/ 4483726 w 4483725"/>
                <a:gd name="connsiteY0" fmla="*/ 100582 h 201164"/>
                <a:gd name="connsiteX1" fmla="*/ 1999686 w 4483725"/>
                <a:gd name="connsiteY1" fmla="*/ 201165 h 201164"/>
                <a:gd name="connsiteX2" fmla="*/ 0 w 4483725"/>
                <a:gd name="connsiteY2" fmla="*/ 100582 h 201164"/>
                <a:gd name="connsiteX3" fmla="*/ 1999686 w 4483725"/>
                <a:gd name="connsiteY3" fmla="*/ 0 h 201164"/>
                <a:gd name="connsiteX4" fmla="*/ 4483726 w 4483725"/>
                <a:gd name="connsiteY4" fmla="*/ 100582 h 20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3725" h="201164">
                  <a:moveTo>
                    <a:pt x="4483726" y="100582"/>
                  </a:moveTo>
                  <a:cubicBezTo>
                    <a:pt x="4483726" y="156131"/>
                    <a:pt x="3237831" y="201165"/>
                    <a:pt x="1999686" y="201165"/>
                  </a:cubicBezTo>
                  <a:cubicBezTo>
                    <a:pt x="761541" y="201165"/>
                    <a:pt x="0" y="156131"/>
                    <a:pt x="0" y="100582"/>
                  </a:cubicBezTo>
                  <a:cubicBezTo>
                    <a:pt x="0" y="45034"/>
                    <a:pt x="761541" y="0"/>
                    <a:pt x="1999686" y="0"/>
                  </a:cubicBezTo>
                  <a:cubicBezTo>
                    <a:pt x="3237831" y="0"/>
                    <a:pt x="4483726" y="45034"/>
                    <a:pt x="4483726" y="100582"/>
                  </a:cubicBezTo>
                  <a:close/>
                </a:path>
              </a:pathLst>
            </a:custGeom>
            <a:solidFill>
              <a:srgbClr val="293657">
                <a:alpha val="3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8B30488-307E-4C3E-EDE4-AD7E5CD579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807886" y="1064889"/>
              <a:ext cx="4988596" cy="3981520"/>
            </a:xfrm>
            <a:custGeom>
              <a:avLst/>
              <a:gdLst>
                <a:gd name="connsiteX0" fmla="*/ 4602054 w 4988596"/>
                <a:gd name="connsiteY0" fmla="*/ 1260435 h 3981520"/>
                <a:gd name="connsiteX1" fmla="*/ 2983381 w 4988596"/>
                <a:gd name="connsiteY1" fmla="*/ 354569 h 3981520"/>
                <a:gd name="connsiteX2" fmla="*/ 954011 w 4988596"/>
                <a:gd name="connsiteY2" fmla="*/ 452419 h 3981520"/>
                <a:gd name="connsiteX3" fmla="*/ 160225 w 4988596"/>
                <a:gd name="connsiteY3" fmla="*/ 2485169 h 3981520"/>
                <a:gd name="connsiteX4" fmla="*/ 2902702 w 4988596"/>
                <a:gd name="connsiteY4" fmla="*/ 3979587 h 3981520"/>
                <a:gd name="connsiteX5" fmla="*/ 4944285 w 4988596"/>
                <a:gd name="connsiteY5" fmla="*/ 2553619 h 3981520"/>
                <a:gd name="connsiteX6" fmla="*/ 4602054 w 4988596"/>
                <a:gd name="connsiteY6" fmla="*/ 1260469 h 398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8596" h="3981520">
                  <a:moveTo>
                    <a:pt x="4602054" y="1260435"/>
                  </a:moveTo>
                  <a:cubicBezTo>
                    <a:pt x="4248338" y="1038586"/>
                    <a:pt x="3215628" y="525919"/>
                    <a:pt x="2983381" y="354569"/>
                  </a:cubicBezTo>
                  <a:cubicBezTo>
                    <a:pt x="2751134" y="183150"/>
                    <a:pt x="1786060" y="-400838"/>
                    <a:pt x="954011" y="452419"/>
                  </a:cubicBezTo>
                  <a:cubicBezTo>
                    <a:pt x="121927" y="1305607"/>
                    <a:pt x="-232793" y="1564119"/>
                    <a:pt x="160225" y="2485169"/>
                  </a:cubicBezTo>
                  <a:cubicBezTo>
                    <a:pt x="553209" y="3406218"/>
                    <a:pt x="1938735" y="4020574"/>
                    <a:pt x="2902702" y="3979587"/>
                  </a:cubicBezTo>
                  <a:cubicBezTo>
                    <a:pt x="3866668" y="3938565"/>
                    <a:pt x="4529263" y="3864789"/>
                    <a:pt x="4944285" y="2553619"/>
                  </a:cubicBezTo>
                  <a:cubicBezTo>
                    <a:pt x="5095956" y="1832385"/>
                    <a:pt x="4827590" y="1401935"/>
                    <a:pt x="4602054" y="1260469"/>
                  </a:cubicBezTo>
                  <a:close/>
                </a:path>
              </a:pathLst>
            </a:custGeom>
            <a:solidFill>
              <a:srgbClr val="293657">
                <a:alpha val="2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7" name="Freeform 6">
            <a:extLst>
              <a:ext uri="{FF2B5EF4-FFF2-40B4-BE49-F238E27FC236}">
                <a16:creationId xmlns:a16="http://schemas.microsoft.com/office/drawing/2014/main" id="{A41FABB6-F644-0310-2722-4FC9D78BE6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62922"/>
            <a:ext cx="1895441" cy="1995194"/>
          </a:xfrm>
          <a:custGeom>
            <a:avLst/>
            <a:gdLst>
              <a:gd name="connsiteX0" fmla="*/ 0 w 1439220"/>
              <a:gd name="connsiteY0" fmla="*/ 0 h 1514963"/>
              <a:gd name="connsiteX1" fmla="*/ 1439221 w 1439220"/>
              <a:gd name="connsiteY1" fmla="*/ 0 h 1514963"/>
              <a:gd name="connsiteX2" fmla="*/ 1439221 w 1439220"/>
              <a:gd name="connsiteY2" fmla="*/ 1514964 h 1514963"/>
              <a:gd name="connsiteX3" fmla="*/ 0 w 1439220"/>
              <a:gd name="connsiteY3" fmla="*/ 1514964 h 15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1514963">
                <a:moveTo>
                  <a:pt x="0" y="0"/>
                </a:moveTo>
                <a:lnTo>
                  <a:pt x="1439221" y="0"/>
                </a:lnTo>
                <a:lnTo>
                  <a:pt x="1439221" y="1514964"/>
                </a:lnTo>
                <a:lnTo>
                  <a:pt x="0" y="1514964"/>
                </a:lnTo>
                <a:close/>
              </a:path>
            </a:pathLst>
          </a:custGeom>
          <a:solidFill>
            <a:srgbClr val="293657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grpSp>
        <p:nvGrpSpPr>
          <p:cNvPr id="8" name="Graphic 17">
            <a:extLst>
              <a:ext uri="{FF2B5EF4-FFF2-40B4-BE49-F238E27FC236}">
                <a16:creationId xmlns:a16="http://schemas.microsoft.com/office/drawing/2014/main" id="{50411C6F-205B-3AEC-D11F-194ABBAFA9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544" y="1266841"/>
            <a:ext cx="1893618" cy="1990366"/>
            <a:chOff x="2286238" y="1208609"/>
            <a:chExt cx="1437836" cy="1511297"/>
          </a:xfrm>
          <a:solidFill>
            <a:srgbClr val="7D8EED"/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6D0F4D-331B-FB01-92AE-D977856672D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38290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AA92BB9-14D0-058B-C763-073ECE23CA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98992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2A7F41D-C784-4884-D42D-69EDDCA848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59728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6578E70-0D30-9A89-2034-7DB6A7C098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0464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605DD8A-4D8A-6AB4-80B0-D147FCC3E3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1165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7587B9F-AAE9-19A4-6541-01E468A1F0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1901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E335BB8-313C-BFD1-E3B5-5DA03E5D8A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02637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B564939-B687-62F4-24AD-E199416693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63339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0CBF111-DAEE-DB3A-B1EB-80E4C8101B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317181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BE27062-DC38-F3E7-2E44-56E6E79F08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47784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A206345-B47E-707A-5A14-BBA522C54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638540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89A5AEB0-0BD1-FF7D-2B5A-3F7FF81647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799237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ECAAB0B-83F1-1372-F579-6AE812B355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959899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0BE0156-2BAF-F27C-6289-17E4262802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120596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F4194DD-2E47-894E-C06B-1FE714182B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28129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7062763-33A4-B0EF-BE45-CAC257462C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441955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7626A41-CD24-0E6A-D2EE-1CF46BAF6C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602652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F5DA0BF4-ACB0-932B-6C59-444605D86F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26480"/>
            <a:ext cx="1895441" cy="40997"/>
          </a:xfrm>
          <a:custGeom>
            <a:avLst/>
            <a:gdLst>
              <a:gd name="connsiteX0" fmla="*/ 0 w 1439220"/>
              <a:gd name="connsiteY0" fmla="*/ 0 h 31129"/>
              <a:gd name="connsiteX1" fmla="*/ 1439221 w 1439220"/>
              <a:gd name="connsiteY1" fmla="*/ 0 h 31129"/>
              <a:gd name="connsiteX2" fmla="*/ 1439221 w 1439220"/>
              <a:gd name="connsiteY2" fmla="*/ 31129 h 31129"/>
              <a:gd name="connsiteX3" fmla="*/ 0 w 1439220"/>
              <a:gd name="connsiteY3" fmla="*/ 31129 h 3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1129">
                <a:moveTo>
                  <a:pt x="0" y="0"/>
                </a:moveTo>
                <a:lnTo>
                  <a:pt x="1439221" y="0"/>
                </a:lnTo>
                <a:lnTo>
                  <a:pt x="1439221" y="31129"/>
                </a:lnTo>
                <a:lnTo>
                  <a:pt x="0" y="3112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114B30C-F1DC-661A-2E74-3A8FB88E3C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3258118"/>
            <a:ext cx="1895441" cy="45552"/>
          </a:xfrm>
          <a:custGeom>
            <a:avLst/>
            <a:gdLst>
              <a:gd name="connsiteX0" fmla="*/ 0 w 1439220"/>
              <a:gd name="connsiteY0" fmla="*/ 0 h 34588"/>
              <a:gd name="connsiteX1" fmla="*/ 1439221 w 1439220"/>
              <a:gd name="connsiteY1" fmla="*/ 0 h 34588"/>
              <a:gd name="connsiteX2" fmla="*/ 1439221 w 1439220"/>
              <a:gd name="connsiteY2" fmla="*/ 34588 h 34588"/>
              <a:gd name="connsiteX3" fmla="*/ 0 w 1439220"/>
              <a:gd name="connsiteY3" fmla="*/ 34588 h 3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4588">
                <a:moveTo>
                  <a:pt x="0" y="0"/>
                </a:moveTo>
                <a:lnTo>
                  <a:pt x="1439221" y="0"/>
                </a:lnTo>
                <a:lnTo>
                  <a:pt x="1439221" y="34588"/>
                </a:lnTo>
                <a:lnTo>
                  <a:pt x="0" y="3458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F56103FC-1E5E-04AE-3AD0-550C364C8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81926" y="3174015"/>
            <a:ext cx="249961" cy="178042"/>
          </a:xfrm>
          <a:custGeom>
            <a:avLst/>
            <a:gdLst>
              <a:gd name="connsiteX0" fmla="*/ 216713 w 249961"/>
              <a:gd name="connsiteY0" fmla="*/ 1920 h 178042"/>
              <a:gd name="connsiteX1" fmla="*/ 226228 w 249961"/>
              <a:gd name="connsiteY1" fmla="*/ 44774 h 178042"/>
              <a:gd name="connsiteX2" fmla="*/ 190524 w 249961"/>
              <a:gd name="connsiteY2" fmla="*/ 51899 h 178042"/>
              <a:gd name="connsiteX3" fmla="*/ 200038 w 249961"/>
              <a:gd name="connsiteY3" fmla="*/ 73310 h 178042"/>
              <a:gd name="connsiteX4" fmla="*/ 185749 w 249961"/>
              <a:gd name="connsiteY4" fmla="*/ 89981 h 178042"/>
              <a:gd name="connsiteX5" fmla="*/ 166687 w 249961"/>
              <a:gd name="connsiteY5" fmla="*/ 89981 h 178042"/>
              <a:gd name="connsiteX6" fmla="*/ 166687 w 249961"/>
              <a:gd name="connsiteY6" fmla="*/ 113778 h 178042"/>
              <a:gd name="connsiteX7" fmla="*/ 114307 w 249961"/>
              <a:gd name="connsiteY7" fmla="*/ 168531 h 178042"/>
              <a:gd name="connsiteX8" fmla="*/ 38091 w 249961"/>
              <a:gd name="connsiteY8" fmla="*/ 178043 h 178042"/>
              <a:gd name="connsiteX9" fmla="*/ 66668 w 249961"/>
              <a:gd name="connsiteY9" fmla="*/ 147086 h 178042"/>
              <a:gd name="connsiteX10" fmla="*/ 0 w 249961"/>
              <a:gd name="connsiteY10" fmla="*/ 116130 h 178042"/>
              <a:gd name="connsiteX11" fmla="*/ 88118 w 249961"/>
              <a:gd name="connsiteY11" fmla="*/ 39932 h 178042"/>
              <a:gd name="connsiteX12" fmla="*/ 176235 w 249961"/>
              <a:gd name="connsiteY12" fmla="*/ 42319 h 178042"/>
              <a:gd name="connsiteX13" fmla="*/ 138144 w 249961"/>
              <a:gd name="connsiteY13" fmla="*/ 18522 h 178042"/>
              <a:gd name="connsiteX14" fmla="*/ 216713 w 249961"/>
              <a:gd name="connsiteY14" fmla="*/ 1850 h 17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9961" h="178042">
                <a:moveTo>
                  <a:pt x="216713" y="1920"/>
                </a:moveTo>
                <a:cubicBezTo>
                  <a:pt x="276254" y="11431"/>
                  <a:pt x="240516" y="44774"/>
                  <a:pt x="226228" y="44774"/>
                </a:cubicBezTo>
                <a:cubicBezTo>
                  <a:pt x="221453" y="44774"/>
                  <a:pt x="190524" y="51899"/>
                  <a:pt x="190524" y="51899"/>
                </a:cubicBezTo>
                <a:cubicBezTo>
                  <a:pt x="190524" y="51899"/>
                  <a:pt x="202425" y="63798"/>
                  <a:pt x="200038" y="73310"/>
                </a:cubicBezTo>
                <a:cubicBezTo>
                  <a:pt x="197651" y="82821"/>
                  <a:pt x="191043" y="88494"/>
                  <a:pt x="185749" y="89981"/>
                </a:cubicBezTo>
                <a:cubicBezTo>
                  <a:pt x="181148" y="91261"/>
                  <a:pt x="166687" y="89981"/>
                  <a:pt x="166687" y="89981"/>
                </a:cubicBezTo>
                <a:cubicBezTo>
                  <a:pt x="166687" y="89981"/>
                  <a:pt x="171115" y="102744"/>
                  <a:pt x="166687" y="113778"/>
                </a:cubicBezTo>
                <a:cubicBezTo>
                  <a:pt x="157173" y="137575"/>
                  <a:pt x="123994" y="166905"/>
                  <a:pt x="114307" y="168531"/>
                </a:cubicBezTo>
                <a:cubicBezTo>
                  <a:pt x="100019" y="170918"/>
                  <a:pt x="38091" y="178043"/>
                  <a:pt x="38091" y="178043"/>
                </a:cubicBezTo>
                <a:lnTo>
                  <a:pt x="66668" y="147086"/>
                </a:lnTo>
                <a:lnTo>
                  <a:pt x="0" y="116130"/>
                </a:lnTo>
                <a:lnTo>
                  <a:pt x="88118" y="39932"/>
                </a:lnTo>
                <a:lnTo>
                  <a:pt x="176235" y="42319"/>
                </a:lnTo>
                <a:cubicBezTo>
                  <a:pt x="176235" y="42319"/>
                  <a:pt x="135757" y="39932"/>
                  <a:pt x="138144" y="18522"/>
                </a:cubicBezTo>
                <a:cubicBezTo>
                  <a:pt x="140497" y="-2784"/>
                  <a:pt x="196613" y="-1366"/>
                  <a:pt x="216713" y="1850"/>
                </a:cubicBezTo>
                <a:close/>
              </a:path>
            </a:pathLst>
          </a:custGeom>
          <a:solidFill>
            <a:srgbClr val="7D8EE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7" name="Profil">
            <a:extLst>
              <a:ext uri="{FF2B5EF4-FFF2-40B4-BE49-F238E27FC236}">
                <a16:creationId xmlns:a16="http://schemas.microsoft.com/office/drawing/2014/main" id="{61F4D380-99F8-721A-5F98-12360C0EAF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15805">
            <a:off x="2561841" y="1483823"/>
            <a:ext cx="1272178" cy="1591103"/>
          </a:xfrm>
          <a:custGeom>
            <a:avLst/>
            <a:gdLst>
              <a:gd name="connsiteX0" fmla="*/ 0 w 1175977"/>
              <a:gd name="connsiteY0" fmla="*/ 488309 h 976618"/>
              <a:gd name="connsiteX1" fmla="*/ 587989 w 1175977"/>
              <a:gd name="connsiteY1" fmla="*/ 0 h 976618"/>
              <a:gd name="connsiteX2" fmla="*/ 1175978 w 1175977"/>
              <a:gd name="connsiteY2" fmla="*/ 488309 h 976618"/>
              <a:gd name="connsiteX3" fmla="*/ 587989 w 1175977"/>
              <a:gd name="connsiteY3" fmla="*/ 976618 h 976618"/>
              <a:gd name="connsiteX4" fmla="*/ 0 w 1175977"/>
              <a:gd name="connsiteY4" fmla="*/ 488309 h 976618"/>
              <a:gd name="connsiteX0" fmla="*/ 25713 w 1201691"/>
              <a:gd name="connsiteY0" fmla="*/ 498652 h 986961"/>
              <a:gd name="connsiteX1" fmla="*/ 155892 w 1201691"/>
              <a:gd name="connsiteY1" fmla="*/ 191650 h 986961"/>
              <a:gd name="connsiteX2" fmla="*/ 613702 w 1201691"/>
              <a:gd name="connsiteY2" fmla="*/ 10343 h 986961"/>
              <a:gd name="connsiteX3" fmla="*/ 1201691 w 1201691"/>
              <a:gd name="connsiteY3" fmla="*/ 498652 h 986961"/>
              <a:gd name="connsiteX4" fmla="*/ 613702 w 1201691"/>
              <a:gd name="connsiteY4" fmla="*/ 986961 h 986961"/>
              <a:gd name="connsiteX5" fmla="*/ 25713 w 1201691"/>
              <a:gd name="connsiteY5" fmla="*/ 498652 h 986961"/>
              <a:gd name="connsiteX0" fmla="*/ 22147 w 1198125"/>
              <a:gd name="connsiteY0" fmla="*/ 498652 h 986961"/>
              <a:gd name="connsiteX1" fmla="*/ 152326 w 1198125"/>
              <a:gd name="connsiteY1" fmla="*/ 191650 h 986961"/>
              <a:gd name="connsiteX2" fmla="*/ 610136 w 1198125"/>
              <a:gd name="connsiteY2" fmla="*/ 10343 h 986961"/>
              <a:gd name="connsiteX3" fmla="*/ 1198125 w 1198125"/>
              <a:gd name="connsiteY3" fmla="*/ 498652 h 986961"/>
              <a:gd name="connsiteX4" fmla="*/ 610136 w 1198125"/>
              <a:gd name="connsiteY4" fmla="*/ 986961 h 986961"/>
              <a:gd name="connsiteX5" fmla="*/ 22147 w 1198125"/>
              <a:gd name="connsiteY5" fmla="*/ 498652 h 986961"/>
              <a:gd name="connsiteX0" fmla="*/ 22876 w 1192319"/>
              <a:gd name="connsiteY0" fmla="*/ 584364 h 987912"/>
              <a:gd name="connsiteX1" fmla="*/ 146520 w 1192319"/>
              <a:gd name="connsiteY1" fmla="*/ 191650 h 987912"/>
              <a:gd name="connsiteX2" fmla="*/ 604330 w 1192319"/>
              <a:gd name="connsiteY2" fmla="*/ 10343 h 987912"/>
              <a:gd name="connsiteX3" fmla="*/ 1192319 w 1192319"/>
              <a:gd name="connsiteY3" fmla="*/ 498652 h 987912"/>
              <a:gd name="connsiteX4" fmla="*/ 604330 w 1192319"/>
              <a:gd name="connsiteY4" fmla="*/ 986961 h 987912"/>
              <a:gd name="connsiteX5" fmla="*/ 22876 w 1192319"/>
              <a:gd name="connsiteY5" fmla="*/ 584364 h 98791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75919 h 979017"/>
              <a:gd name="connsiteX1" fmla="*/ 124719 w 1170518"/>
              <a:gd name="connsiteY1" fmla="*/ 183205 h 979017"/>
              <a:gd name="connsiteX2" fmla="*/ 582529 w 1170518"/>
              <a:gd name="connsiteY2" fmla="*/ 1898 h 979017"/>
              <a:gd name="connsiteX3" fmla="*/ 1170518 w 1170518"/>
              <a:gd name="connsiteY3" fmla="*/ 490207 h 979017"/>
              <a:gd name="connsiteX4" fmla="*/ 582529 w 1170518"/>
              <a:gd name="connsiteY4" fmla="*/ 978516 h 979017"/>
              <a:gd name="connsiteX5" fmla="*/ 1075 w 1170518"/>
              <a:gd name="connsiteY5" fmla="*/ 575919 h 979017"/>
              <a:gd name="connsiteX0" fmla="*/ 1075 w 1170518"/>
              <a:gd name="connsiteY0" fmla="*/ 574634 h 977732"/>
              <a:gd name="connsiteX1" fmla="*/ 124719 w 1170518"/>
              <a:gd name="connsiteY1" fmla="*/ 181920 h 977732"/>
              <a:gd name="connsiteX2" fmla="*/ 582529 w 1170518"/>
              <a:gd name="connsiteY2" fmla="*/ 613 h 977732"/>
              <a:gd name="connsiteX3" fmla="*/ 1170518 w 1170518"/>
              <a:gd name="connsiteY3" fmla="*/ 488922 h 977732"/>
              <a:gd name="connsiteX4" fmla="*/ 582529 w 1170518"/>
              <a:gd name="connsiteY4" fmla="*/ 977231 h 977732"/>
              <a:gd name="connsiteX5" fmla="*/ 1075 w 1170518"/>
              <a:gd name="connsiteY5" fmla="*/ 574634 h 977732"/>
              <a:gd name="connsiteX0" fmla="*/ 46335 w 1215778"/>
              <a:gd name="connsiteY0" fmla="*/ 574634 h 1108291"/>
              <a:gd name="connsiteX1" fmla="*/ 169979 w 1215778"/>
              <a:gd name="connsiteY1" fmla="*/ 181920 h 1108291"/>
              <a:gd name="connsiteX2" fmla="*/ 627789 w 1215778"/>
              <a:gd name="connsiteY2" fmla="*/ 613 h 1108291"/>
              <a:gd name="connsiteX3" fmla="*/ 1215778 w 1215778"/>
              <a:gd name="connsiteY3" fmla="*/ 488922 h 1108291"/>
              <a:gd name="connsiteX4" fmla="*/ 846632 w 1215778"/>
              <a:gd name="connsiteY4" fmla="*/ 1107912 h 1108291"/>
              <a:gd name="connsiteX5" fmla="*/ 46335 w 1215778"/>
              <a:gd name="connsiteY5" fmla="*/ 574634 h 1108291"/>
              <a:gd name="connsiteX0" fmla="*/ 46335 w 1246304"/>
              <a:gd name="connsiteY0" fmla="*/ 574427 h 1115052"/>
              <a:gd name="connsiteX1" fmla="*/ 169979 w 1246304"/>
              <a:gd name="connsiteY1" fmla="*/ 181713 h 1115052"/>
              <a:gd name="connsiteX2" fmla="*/ 627789 w 1246304"/>
              <a:gd name="connsiteY2" fmla="*/ 406 h 1115052"/>
              <a:gd name="connsiteX3" fmla="*/ 1215778 w 1246304"/>
              <a:gd name="connsiteY3" fmla="*/ 488715 h 1115052"/>
              <a:gd name="connsiteX4" fmla="*/ 1129677 w 1246304"/>
              <a:gd name="connsiteY4" fmla="*/ 858664 h 1115052"/>
              <a:gd name="connsiteX5" fmla="*/ 846632 w 1246304"/>
              <a:gd name="connsiteY5" fmla="*/ 1107705 h 1115052"/>
              <a:gd name="connsiteX6" fmla="*/ 46335 w 1246304"/>
              <a:gd name="connsiteY6" fmla="*/ 574427 h 1115052"/>
              <a:gd name="connsiteX0" fmla="*/ 46335 w 1242417"/>
              <a:gd name="connsiteY0" fmla="*/ 574427 h 1115052"/>
              <a:gd name="connsiteX1" fmla="*/ 169979 w 1242417"/>
              <a:gd name="connsiteY1" fmla="*/ 181713 h 1115052"/>
              <a:gd name="connsiteX2" fmla="*/ 627789 w 1242417"/>
              <a:gd name="connsiteY2" fmla="*/ 406 h 1115052"/>
              <a:gd name="connsiteX3" fmla="*/ 1215778 w 1242417"/>
              <a:gd name="connsiteY3" fmla="*/ 488715 h 1115052"/>
              <a:gd name="connsiteX4" fmla="*/ 1129677 w 1242417"/>
              <a:gd name="connsiteY4" fmla="*/ 858664 h 1115052"/>
              <a:gd name="connsiteX5" fmla="*/ 846632 w 1242417"/>
              <a:gd name="connsiteY5" fmla="*/ 1107705 h 1115052"/>
              <a:gd name="connsiteX6" fmla="*/ 46335 w 1242417"/>
              <a:gd name="connsiteY6" fmla="*/ 574427 h 1115052"/>
              <a:gd name="connsiteX0" fmla="*/ 46335 w 1242417"/>
              <a:gd name="connsiteY0" fmla="*/ 574691 h 1115316"/>
              <a:gd name="connsiteX1" fmla="*/ 169979 w 1242417"/>
              <a:gd name="connsiteY1" fmla="*/ 181977 h 1115316"/>
              <a:gd name="connsiteX2" fmla="*/ 627789 w 1242417"/>
              <a:gd name="connsiteY2" fmla="*/ 670 h 1115316"/>
              <a:gd name="connsiteX3" fmla="*/ 1215778 w 1242417"/>
              <a:gd name="connsiteY3" fmla="*/ 488979 h 1115316"/>
              <a:gd name="connsiteX4" fmla="*/ 1129677 w 1242417"/>
              <a:gd name="connsiteY4" fmla="*/ 858928 h 1115316"/>
              <a:gd name="connsiteX5" fmla="*/ 846632 w 1242417"/>
              <a:gd name="connsiteY5" fmla="*/ 1107969 h 1115316"/>
              <a:gd name="connsiteX6" fmla="*/ 46335 w 1242417"/>
              <a:gd name="connsiteY6" fmla="*/ 574691 h 1115316"/>
              <a:gd name="connsiteX0" fmla="*/ 46335 w 1219381"/>
              <a:gd name="connsiteY0" fmla="*/ 574691 h 1115316"/>
              <a:gd name="connsiteX1" fmla="*/ 169979 w 1219381"/>
              <a:gd name="connsiteY1" fmla="*/ 181977 h 1115316"/>
              <a:gd name="connsiteX2" fmla="*/ 627789 w 1219381"/>
              <a:gd name="connsiteY2" fmla="*/ 670 h 1115316"/>
              <a:gd name="connsiteX3" fmla="*/ 1215778 w 1219381"/>
              <a:gd name="connsiteY3" fmla="*/ 488979 h 1115316"/>
              <a:gd name="connsiteX4" fmla="*/ 1129677 w 1219381"/>
              <a:gd name="connsiteY4" fmla="*/ 858928 h 1115316"/>
              <a:gd name="connsiteX5" fmla="*/ 846632 w 1219381"/>
              <a:gd name="connsiteY5" fmla="*/ 1107969 h 1115316"/>
              <a:gd name="connsiteX6" fmla="*/ 46335 w 1219381"/>
              <a:gd name="connsiteY6" fmla="*/ 574691 h 1115316"/>
              <a:gd name="connsiteX0" fmla="*/ 25996 w 1199042"/>
              <a:gd name="connsiteY0" fmla="*/ 574691 h 1115316"/>
              <a:gd name="connsiteX1" fmla="*/ 149640 w 1199042"/>
              <a:gd name="connsiteY1" fmla="*/ 181977 h 1115316"/>
              <a:gd name="connsiteX2" fmla="*/ 607450 w 1199042"/>
              <a:gd name="connsiteY2" fmla="*/ 670 h 1115316"/>
              <a:gd name="connsiteX3" fmla="*/ 1195439 w 1199042"/>
              <a:gd name="connsiteY3" fmla="*/ 488979 h 1115316"/>
              <a:gd name="connsiteX4" fmla="*/ 1109338 w 1199042"/>
              <a:gd name="connsiteY4" fmla="*/ 858928 h 1115316"/>
              <a:gd name="connsiteX5" fmla="*/ 826293 w 1199042"/>
              <a:gd name="connsiteY5" fmla="*/ 1107969 h 1115316"/>
              <a:gd name="connsiteX6" fmla="*/ 25996 w 1199042"/>
              <a:gd name="connsiteY6" fmla="*/ 574691 h 1115316"/>
              <a:gd name="connsiteX0" fmla="*/ 70676 w 1243722"/>
              <a:gd name="connsiteY0" fmla="*/ 574691 h 1115316"/>
              <a:gd name="connsiteX1" fmla="*/ 53930 w 1243722"/>
              <a:gd name="connsiteY1" fmla="*/ 421556 h 1115316"/>
              <a:gd name="connsiteX2" fmla="*/ 194320 w 1243722"/>
              <a:gd name="connsiteY2" fmla="*/ 181977 h 1115316"/>
              <a:gd name="connsiteX3" fmla="*/ 652130 w 1243722"/>
              <a:gd name="connsiteY3" fmla="*/ 670 h 1115316"/>
              <a:gd name="connsiteX4" fmla="*/ 1240119 w 1243722"/>
              <a:gd name="connsiteY4" fmla="*/ 488979 h 1115316"/>
              <a:gd name="connsiteX5" fmla="*/ 1154018 w 1243722"/>
              <a:gd name="connsiteY5" fmla="*/ 858928 h 1115316"/>
              <a:gd name="connsiteX6" fmla="*/ 870973 w 1243722"/>
              <a:gd name="connsiteY6" fmla="*/ 1107969 h 1115316"/>
              <a:gd name="connsiteX7" fmla="*/ 70676 w 1243722"/>
              <a:gd name="connsiteY7" fmla="*/ 574691 h 1115316"/>
              <a:gd name="connsiteX0" fmla="*/ 59855 w 1232901"/>
              <a:gd name="connsiteY0" fmla="*/ 574691 h 1115316"/>
              <a:gd name="connsiteX1" fmla="*/ 71912 w 1232901"/>
              <a:gd name="connsiteY1" fmla="*/ 484634 h 1115316"/>
              <a:gd name="connsiteX2" fmla="*/ 183499 w 1232901"/>
              <a:gd name="connsiteY2" fmla="*/ 181977 h 1115316"/>
              <a:gd name="connsiteX3" fmla="*/ 641309 w 1232901"/>
              <a:gd name="connsiteY3" fmla="*/ 670 h 1115316"/>
              <a:gd name="connsiteX4" fmla="*/ 1229298 w 1232901"/>
              <a:gd name="connsiteY4" fmla="*/ 488979 h 1115316"/>
              <a:gd name="connsiteX5" fmla="*/ 1143197 w 1232901"/>
              <a:gd name="connsiteY5" fmla="*/ 858928 h 1115316"/>
              <a:gd name="connsiteX6" fmla="*/ 860152 w 1232901"/>
              <a:gd name="connsiteY6" fmla="*/ 1107969 h 1115316"/>
              <a:gd name="connsiteX7" fmla="*/ 59855 w 1232901"/>
              <a:gd name="connsiteY7" fmla="*/ 574691 h 1115316"/>
              <a:gd name="connsiteX0" fmla="*/ 106865 w 1175508"/>
              <a:gd name="connsiteY0" fmla="*/ 713039 h 1110316"/>
              <a:gd name="connsiteX1" fmla="*/ 14519 w 1175508"/>
              <a:gd name="connsiteY1" fmla="*/ 484634 h 1110316"/>
              <a:gd name="connsiteX2" fmla="*/ 126106 w 1175508"/>
              <a:gd name="connsiteY2" fmla="*/ 181977 h 1110316"/>
              <a:gd name="connsiteX3" fmla="*/ 583916 w 1175508"/>
              <a:gd name="connsiteY3" fmla="*/ 670 h 1110316"/>
              <a:gd name="connsiteX4" fmla="*/ 1171905 w 1175508"/>
              <a:gd name="connsiteY4" fmla="*/ 488979 h 1110316"/>
              <a:gd name="connsiteX5" fmla="*/ 1085804 w 1175508"/>
              <a:gd name="connsiteY5" fmla="*/ 858928 h 1110316"/>
              <a:gd name="connsiteX6" fmla="*/ 802759 w 1175508"/>
              <a:gd name="connsiteY6" fmla="*/ 1107969 h 1110316"/>
              <a:gd name="connsiteX7" fmla="*/ 106865 w 1175508"/>
              <a:gd name="connsiteY7" fmla="*/ 713039 h 1110316"/>
              <a:gd name="connsiteX0" fmla="*/ 69585 w 1210981"/>
              <a:gd name="connsiteY0" fmla="*/ 656605 h 1112122"/>
              <a:gd name="connsiteX1" fmla="*/ 49992 w 1210981"/>
              <a:gd name="connsiteY1" fmla="*/ 484634 h 1112122"/>
              <a:gd name="connsiteX2" fmla="*/ 161579 w 1210981"/>
              <a:gd name="connsiteY2" fmla="*/ 181977 h 1112122"/>
              <a:gd name="connsiteX3" fmla="*/ 619389 w 1210981"/>
              <a:gd name="connsiteY3" fmla="*/ 670 h 1112122"/>
              <a:gd name="connsiteX4" fmla="*/ 1207378 w 1210981"/>
              <a:gd name="connsiteY4" fmla="*/ 488979 h 1112122"/>
              <a:gd name="connsiteX5" fmla="*/ 1121277 w 1210981"/>
              <a:gd name="connsiteY5" fmla="*/ 858928 h 1112122"/>
              <a:gd name="connsiteX6" fmla="*/ 838232 w 1210981"/>
              <a:gd name="connsiteY6" fmla="*/ 1107969 h 1112122"/>
              <a:gd name="connsiteX7" fmla="*/ 69585 w 1210981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31364 w 1172760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132309 w 1172760"/>
              <a:gd name="connsiteY7" fmla="*/ 729718 h 1112122"/>
              <a:gd name="connsiteX8" fmla="*/ 31364 w 1172760"/>
              <a:gd name="connsiteY8" fmla="*/ 656605 h 1112122"/>
              <a:gd name="connsiteX0" fmla="*/ 122961 w 1264357"/>
              <a:gd name="connsiteY0" fmla="*/ 656605 h 1109831"/>
              <a:gd name="connsiteX1" fmla="*/ 103368 w 1264357"/>
              <a:gd name="connsiteY1" fmla="*/ 484634 h 1109831"/>
              <a:gd name="connsiteX2" fmla="*/ 214955 w 1264357"/>
              <a:gd name="connsiteY2" fmla="*/ 181977 h 1109831"/>
              <a:gd name="connsiteX3" fmla="*/ 672765 w 1264357"/>
              <a:gd name="connsiteY3" fmla="*/ 670 h 1109831"/>
              <a:gd name="connsiteX4" fmla="*/ 1260754 w 1264357"/>
              <a:gd name="connsiteY4" fmla="*/ 488979 h 1109831"/>
              <a:gd name="connsiteX5" fmla="*/ 1174653 w 1264357"/>
              <a:gd name="connsiteY5" fmla="*/ 858928 h 1109831"/>
              <a:gd name="connsiteX6" fmla="*/ 891608 w 1264357"/>
              <a:gd name="connsiteY6" fmla="*/ 1107969 h 1109831"/>
              <a:gd name="connsiteX7" fmla="*/ 42995 w 1264357"/>
              <a:gd name="connsiteY7" fmla="*/ 956154 h 1109831"/>
              <a:gd name="connsiteX8" fmla="*/ 122961 w 1264357"/>
              <a:gd name="connsiteY8" fmla="*/ 656605 h 1109831"/>
              <a:gd name="connsiteX0" fmla="*/ 118697 w 1260093"/>
              <a:gd name="connsiteY0" fmla="*/ 656605 h 1109831"/>
              <a:gd name="connsiteX1" fmla="*/ 99104 w 1260093"/>
              <a:gd name="connsiteY1" fmla="*/ 484634 h 1109831"/>
              <a:gd name="connsiteX2" fmla="*/ 210691 w 1260093"/>
              <a:gd name="connsiteY2" fmla="*/ 181977 h 1109831"/>
              <a:gd name="connsiteX3" fmla="*/ 668501 w 1260093"/>
              <a:gd name="connsiteY3" fmla="*/ 670 h 1109831"/>
              <a:gd name="connsiteX4" fmla="*/ 1256490 w 1260093"/>
              <a:gd name="connsiteY4" fmla="*/ 488979 h 1109831"/>
              <a:gd name="connsiteX5" fmla="*/ 1170389 w 1260093"/>
              <a:gd name="connsiteY5" fmla="*/ 858928 h 1109831"/>
              <a:gd name="connsiteX6" fmla="*/ 887344 w 1260093"/>
              <a:gd name="connsiteY6" fmla="*/ 1107969 h 1109831"/>
              <a:gd name="connsiteX7" fmla="*/ 38731 w 1260093"/>
              <a:gd name="connsiteY7" fmla="*/ 956154 h 1109831"/>
              <a:gd name="connsiteX8" fmla="*/ 118697 w 1260093"/>
              <a:gd name="connsiteY8" fmla="*/ 656605 h 1109831"/>
              <a:gd name="connsiteX0" fmla="*/ 118611 w 1260007"/>
              <a:gd name="connsiteY0" fmla="*/ 656605 h 1109831"/>
              <a:gd name="connsiteX1" fmla="*/ 99018 w 1260007"/>
              <a:gd name="connsiteY1" fmla="*/ 484634 h 1109831"/>
              <a:gd name="connsiteX2" fmla="*/ 210605 w 1260007"/>
              <a:gd name="connsiteY2" fmla="*/ 181977 h 1109831"/>
              <a:gd name="connsiteX3" fmla="*/ 668415 w 1260007"/>
              <a:gd name="connsiteY3" fmla="*/ 670 h 1109831"/>
              <a:gd name="connsiteX4" fmla="*/ 1256404 w 1260007"/>
              <a:gd name="connsiteY4" fmla="*/ 488979 h 1109831"/>
              <a:gd name="connsiteX5" fmla="*/ 1170303 w 1260007"/>
              <a:gd name="connsiteY5" fmla="*/ 858928 h 1109831"/>
              <a:gd name="connsiteX6" fmla="*/ 887258 w 1260007"/>
              <a:gd name="connsiteY6" fmla="*/ 1107969 h 1109831"/>
              <a:gd name="connsiteX7" fmla="*/ 38645 w 1260007"/>
              <a:gd name="connsiteY7" fmla="*/ 956154 h 1109831"/>
              <a:gd name="connsiteX8" fmla="*/ 118611 w 1260007"/>
              <a:gd name="connsiteY8" fmla="*/ 656605 h 1109831"/>
              <a:gd name="connsiteX0" fmla="*/ 118611 w 1260007"/>
              <a:gd name="connsiteY0" fmla="*/ 656605 h 1114676"/>
              <a:gd name="connsiteX1" fmla="*/ 99018 w 1260007"/>
              <a:gd name="connsiteY1" fmla="*/ 484634 h 1114676"/>
              <a:gd name="connsiteX2" fmla="*/ 210605 w 1260007"/>
              <a:gd name="connsiteY2" fmla="*/ 181977 h 1114676"/>
              <a:gd name="connsiteX3" fmla="*/ 668415 w 1260007"/>
              <a:gd name="connsiteY3" fmla="*/ 670 h 1114676"/>
              <a:gd name="connsiteX4" fmla="*/ 1256404 w 1260007"/>
              <a:gd name="connsiteY4" fmla="*/ 488979 h 1114676"/>
              <a:gd name="connsiteX5" fmla="*/ 1170303 w 1260007"/>
              <a:gd name="connsiteY5" fmla="*/ 858928 h 1114676"/>
              <a:gd name="connsiteX6" fmla="*/ 887258 w 1260007"/>
              <a:gd name="connsiteY6" fmla="*/ 1107969 h 1114676"/>
              <a:gd name="connsiteX7" fmla="*/ 253035 w 1260007"/>
              <a:gd name="connsiteY7" fmla="*/ 1036133 h 1114676"/>
              <a:gd name="connsiteX8" fmla="*/ 38645 w 1260007"/>
              <a:gd name="connsiteY8" fmla="*/ 956154 h 1114676"/>
              <a:gd name="connsiteX9" fmla="*/ 118611 w 1260007"/>
              <a:gd name="connsiteY9" fmla="*/ 656605 h 1114676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21564"/>
              <a:gd name="connsiteX1" fmla="*/ 99018 w 1260007"/>
              <a:gd name="connsiteY1" fmla="*/ 484634 h 1121564"/>
              <a:gd name="connsiteX2" fmla="*/ 210605 w 1260007"/>
              <a:gd name="connsiteY2" fmla="*/ 181977 h 1121564"/>
              <a:gd name="connsiteX3" fmla="*/ 668415 w 1260007"/>
              <a:gd name="connsiteY3" fmla="*/ 670 h 1121564"/>
              <a:gd name="connsiteX4" fmla="*/ 1256404 w 1260007"/>
              <a:gd name="connsiteY4" fmla="*/ 488979 h 1121564"/>
              <a:gd name="connsiteX5" fmla="*/ 1170303 w 1260007"/>
              <a:gd name="connsiteY5" fmla="*/ 858928 h 1121564"/>
              <a:gd name="connsiteX6" fmla="*/ 887258 w 1260007"/>
              <a:gd name="connsiteY6" fmla="*/ 1107969 h 1121564"/>
              <a:gd name="connsiteX7" fmla="*/ 244456 w 1260007"/>
              <a:gd name="connsiteY7" fmla="*/ 1085595 h 1121564"/>
              <a:gd name="connsiteX8" fmla="*/ 76757 w 1260007"/>
              <a:gd name="connsiteY8" fmla="*/ 1059570 h 1121564"/>
              <a:gd name="connsiteX9" fmla="*/ 38645 w 1260007"/>
              <a:gd name="connsiteY9" fmla="*/ 956154 h 1121564"/>
              <a:gd name="connsiteX10" fmla="*/ 118611 w 1260007"/>
              <a:gd name="connsiteY10" fmla="*/ 656605 h 1121564"/>
              <a:gd name="connsiteX0" fmla="*/ 132073 w 1273469"/>
              <a:gd name="connsiteY0" fmla="*/ 656605 h 1121564"/>
              <a:gd name="connsiteX1" fmla="*/ 112480 w 1273469"/>
              <a:gd name="connsiteY1" fmla="*/ 484634 h 1121564"/>
              <a:gd name="connsiteX2" fmla="*/ 224067 w 1273469"/>
              <a:gd name="connsiteY2" fmla="*/ 181977 h 1121564"/>
              <a:gd name="connsiteX3" fmla="*/ 681877 w 1273469"/>
              <a:gd name="connsiteY3" fmla="*/ 670 h 1121564"/>
              <a:gd name="connsiteX4" fmla="*/ 1269866 w 1273469"/>
              <a:gd name="connsiteY4" fmla="*/ 488979 h 1121564"/>
              <a:gd name="connsiteX5" fmla="*/ 1183765 w 1273469"/>
              <a:gd name="connsiteY5" fmla="*/ 858928 h 1121564"/>
              <a:gd name="connsiteX6" fmla="*/ 900720 w 1273469"/>
              <a:gd name="connsiteY6" fmla="*/ 1107969 h 1121564"/>
              <a:gd name="connsiteX7" fmla="*/ 257918 w 1273469"/>
              <a:gd name="connsiteY7" fmla="*/ 1085595 h 1121564"/>
              <a:gd name="connsiteX8" fmla="*/ 90219 w 1273469"/>
              <a:gd name="connsiteY8" fmla="*/ 1059570 h 1121564"/>
              <a:gd name="connsiteX9" fmla="*/ 52107 w 1273469"/>
              <a:gd name="connsiteY9" fmla="*/ 956154 h 1121564"/>
              <a:gd name="connsiteX10" fmla="*/ 132073 w 1273469"/>
              <a:gd name="connsiteY10" fmla="*/ 656605 h 1121564"/>
              <a:gd name="connsiteX0" fmla="*/ 130782 w 1272178"/>
              <a:gd name="connsiteY0" fmla="*/ 656605 h 1121564"/>
              <a:gd name="connsiteX1" fmla="*/ 111189 w 1272178"/>
              <a:gd name="connsiteY1" fmla="*/ 484634 h 1121564"/>
              <a:gd name="connsiteX2" fmla="*/ 222776 w 1272178"/>
              <a:gd name="connsiteY2" fmla="*/ 181977 h 1121564"/>
              <a:gd name="connsiteX3" fmla="*/ 680586 w 1272178"/>
              <a:gd name="connsiteY3" fmla="*/ 670 h 1121564"/>
              <a:gd name="connsiteX4" fmla="*/ 1268575 w 1272178"/>
              <a:gd name="connsiteY4" fmla="*/ 488979 h 1121564"/>
              <a:gd name="connsiteX5" fmla="*/ 1182474 w 1272178"/>
              <a:gd name="connsiteY5" fmla="*/ 858928 h 1121564"/>
              <a:gd name="connsiteX6" fmla="*/ 899429 w 1272178"/>
              <a:gd name="connsiteY6" fmla="*/ 1107969 h 1121564"/>
              <a:gd name="connsiteX7" fmla="*/ 256627 w 1272178"/>
              <a:gd name="connsiteY7" fmla="*/ 1085595 h 1121564"/>
              <a:gd name="connsiteX8" fmla="*/ 88928 w 1272178"/>
              <a:gd name="connsiteY8" fmla="*/ 1059570 h 1121564"/>
              <a:gd name="connsiteX9" fmla="*/ 50816 w 1272178"/>
              <a:gd name="connsiteY9" fmla="*/ 956154 h 1121564"/>
              <a:gd name="connsiteX10" fmla="*/ 130782 w 1272178"/>
              <a:gd name="connsiteY10" fmla="*/ 656605 h 1121564"/>
              <a:gd name="connsiteX0" fmla="*/ 130782 w 1272178"/>
              <a:gd name="connsiteY0" fmla="*/ 656605 h 1132115"/>
              <a:gd name="connsiteX1" fmla="*/ 111189 w 1272178"/>
              <a:gd name="connsiteY1" fmla="*/ 484634 h 1132115"/>
              <a:gd name="connsiteX2" fmla="*/ 222776 w 1272178"/>
              <a:gd name="connsiteY2" fmla="*/ 181977 h 1132115"/>
              <a:gd name="connsiteX3" fmla="*/ 680586 w 1272178"/>
              <a:gd name="connsiteY3" fmla="*/ 670 h 1132115"/>
              <a:gd name="connsiteX4" fmla="*/ 1268575 w 1272178"/>
              <a:gd name="connsiteY4" fmla="*/ 488979 h 1132115"/>
              <a:gd name="connsiteX5" fmla="*/ 1182474 w 1272178"/>
              <a:gd name="connsiteY5" fmla="*/ 858928 h 1132115"/>
              <a:gd name="connsiteX6" fmla="*/ 899429 w 1272178"/>
              <a:gd name="connsiteY6" fmla="*/ 1107969 h 1132115"/>
              <a:gd name="connsiteX7" fmla="*/ 261373 w 1272178"/>
              <a:gd name="connsiteY7" fmla="*/ 1116988 h 1132115"/>
              <a:gd name="connsiteX8" fmla="*/ 88928 w 1272178"/>
              <a:gd name="connsiteY8" fmla="*/ 1059570 h 1132115"/>
              <a:gd name="connsiteX9" fmla="*/ 50816 w 1272178"/>
              <a:gd name="connsiteY9" fmla="*/ 956154 h 1132115"/>
              <a:gd name="connsiteX10" fmla="*/ 130782 w 1272178"/>
              <a:gd name="connsiteY10" fmla="*/ 656605 h 113211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45248"/>
              <a:gd name="connsiteX1" fmla="*/ 111189 w 1272178"/>
              <a:gd name="connsiteY1" fmla="*/ 484634 h 1145248"/>
              <a:gd name="connsiteX2" fmla="*/ 222776 w 1272178"/>
              <a:gd name="connsiteY2" fmla="*/ 181977 h 1145248"/>
              <a:gd name="connsiteX3" fmla="*/ 680586 w 1272178"/>
              <a:gd name="connsiteY3" fmla="*/ 670 h 1145248"/>
              <a:gd name="connsiteX4" fmla="*/ 1268575 w 1272178"/>
              <a:gd name="connsiteY4" fmla="*/ 488979 h 1145248"/>
              <a:gd name="connsiteX5" fmla="*/ 1182474 w 1272178"/>
              <a:gd name="connsiteY5" fmla="*/ 858928 h 1145248"/>
              <a:gd name="connsiteX6" fmla="*/ 899429 w 1272178"/>
              <a:gd name="connsiteY6" fmla="*/ 1107969 h 1145248"/>
              <a:gd name="connsiteX7" fmla="*/ 113824 w 1272178"/>
              <a:gd name="connsiteY7" fmla="*/ 1139294 h 1145248"/>
              <a:gd name="connsiteX8" fmla="*/ 88928 w 1272178"/>
              <a:gd name="connsiteY8" fmla="*/ 1059570 h 1145248"/>
              <a:gd name="connsiteX9" fmla="*/ 50816 w 1272178"/>
              <a:gd name="connsiteY9" fmla="*/ 956154 h 1145248"/>
              <a:gd name="connsiteX10" fmla="*/ 130782 w 1272178"/>
              <a:gd name="connsiteY10" fmla="*/ 656605 h 1145248"/>
              <a:gd name="connsiteX0" fmla="*/ 130782 w 1272178"/>
              <a:gd name="connsiteY0" fmla="*/ 656605 h 1147912"/>
              <a:gd name="connsiteX1" fmla="*/ 111189 w 1272178"/>
              <a:gd name="connsiteY1" fmla="*/ 484634 h 1147912"/>
              <a:gd name="connsiteX2" fmla="*/ 222776 w 1272178"/>
              <a:gd name="connsiteY2" fmla="*/ 181977 h 1147912"/>
              <a:gd name="connsiteX3" fmla="*/ 680586 w 1272178"/>
              <a:gd name="connsiteY3" fmla="*/ 670 h 1147912"/>
              <a:gd name="connsiteX4" fmla="*/ 1268575 w 1272178"/>
              <a:gd name="connsiteY4" fmla="*/ 488979 h 1147912"/>
              <a:gd name="connsiteX5" fmla="*/ 1182474 w 1272178"/>
              <a:gd name="connsiteY5" fmla="*/ 858928 h 1147912"/>
              <a:gd name="connsiteX6" fmla="*/ 899429 w 1272178"/>
              <a:gd name="connsiteY6" fmla="*/ 1107969 h 1147912"/>
              <a:gd name="connsiteX7" fmla="*/ 306931 w 1272178"/>
              <a:gd name="connsiteY7" fmla="*/ 1142214 h 1147912"/>
              <a:gd name="connsiteX8" fmla="*/ 113824 w 1272178"/>
              <a:gd name="connsiteY8" fmla="*/ 1139294 h 1147912"/>
              <a:gd name="connsiteX9" fmla="*/ 88928 w 1272178"/>
              <a:gd name="connsiteY9" fmla="*/ 1059570 h 1147912"/>
              <a:gd name="connsiteX10" fmla="*/ 50816 w 1272178"/>
              <a:gd name="connsiteY10" fmla="*/ 956154 h 1147912"/>
              <a:gd name="connsiteX11" fmla="*/ 130782 w 1272178"/>
              <a:gd name="connsiteY11" fmla="*/ 656605 h 1147912"/>
              <a:gd name="connsiteX0" fmla="*/ 130782 w 1272178"/>
              <a:gd name="connsiteY0" fmla="*/ 656605 h 1270652"/>
              <a:gd name="connsiteX1" fmla="*/ 111189 w 1272178"/>
              <a:gd name="connsiteY1" fmla="*/ 484634 h 1270652"/>
              <a:gd name="connsiteX2" fmla="*/ 222776 w 1272178"/>
              <a:gd name="connsiteY2" fmla="*/ 181977 h 1270652"/>
              <a:gd name="connsiteX3" fmla="*/ 680586 w 1272178"/>
              <a:gd name="connsiteY3" fmla="*/ 670 h 1270652"/>
              <a:gd name="connsiteX4" fmla="*/ 1268575 w 1272178"/>
              <a:gd name="connsiteY4" fmla="*/ 488979 h 1270652"/>
              <a:gd name="connsiteX5" fmla="*/ 1182474 w 1272178"/>
              <a:gd name="connsiteY5" fmla="*/ 858928 h 1270652"/>
              <a:gd name="connsiteX6" fmla="*/ 899429 w 1272178"/>
              <a:gd name="connsiteY6" fmla="*/ 1107969 h 1270652"/>
              <a:gd name="connsiteX7" fmla="*/ 159347 w 1272178"/>
              <a:gd name="connsiteY7" fmla="*/ 1270491 h 1270652"/>
              <a:gd name="connsiteX8" fmla="*/ 113824 w 1272178"/>
              <a:gd name="connsiteY8" fmla="*/ 1139294 h 1270652"/>
              <a:gd name="connsiteX9" fmla="*/ 88928 w 1272178"/>
              <a:gd name="connsiteY9" fmla="*/ 1059570 h 1270652"/>
              <a:gd name="connsiteX10" fmla="*/ 50816 w 1272178"/>
              <a:gd name="connsiteY10" fmla="*/ 956154 h 1270652"/>
              <a:gd name="connsiteX11" fmla="*/ 130782 w 1272178"/>
              <a:gd name="connsiteY11" fmla="*/ 656605 h 1270652"/>
              <a:gd name="connsiteX0" fmla="*/ 130782 w 1272178"/>
              <a:gd name="connsiteY0" fmla="*/ 656605 h 1270491"/>
              <a:gd name="connsiteX1" fmla="*/ 111189 w 1272178"/>
              <a:gd name="connsiteY1" fmla="*/ 484634 h 1270491"/>
              <a:gd name="connsiteX2" fmla="*/ 222776 w 1272178"/>
              <a:gd name="connsiteY2" fmla="*/ 181977 h 1270491"/>
              <a:gd name="connsiteX3" fmla="*/ 680586 w 1272178"/>
              <a:gd name="connsiteY3" fmla="*/ 670 h 1270491"/>
              <a:gd name="connsiteX4" fmla="*/ 1268575 w 1272178"/>
              <a:gd name="connsiteY4" fmla="*/ 488979 h 1270491"/>
              <a:gd name="connsiteX5" fmla="*/ 1182474 w 1272178"/>
              <a:gd name="connsiteY5" fmla="*/ 858928 h 1270491"/>
              <a:gd name="connsiteX6" fmla="*/ 899429 w 1272178"/>
              <a:gd name="connsiteY6" fmla="*/ 1107969 h 1270491"/>
              <a:gd name="connsiteX7" fmla="*/ 159347 w 1272178"/>
              <a:gd name="connsiteY7" fmla="*/ 1270491 h 1270491"/>
              <a:gd name="connsiteX8" fmla="*/ 113824 w 1272178"/>
              <a:gd name="connsiteY8" fmla="*/ 1139294 h 1270491"/>
              <a:gd name="connsiteX9" fmla="*/ 88928 w 1272178"/>
              <a:gd name="connsiteY9" fmla="*/ 1059570 h 1270491"/>
              <a:gd name="connsiteX10" fmla="*/ 50816 w 1272178"/>
              <a:gd name="connsiteY10" fmla="*/ 956154 h 1270491"/>
              <a:gd name="connsiteX11" fmla="*/ 130782 w 1272178"/>
              <a:gd name="connsiteY11" fmla="*/ 656605 h 1270491"/>
              <a:gd name="connsiteX0" fmla="*/ 130782 w 1272178"/>
              <a:gd name="connsiteY0" fmla="*/ 656605 h 1359796"/>
              <a:gd name="connsiteX1" fmla="*/ 111189 w 1272178"/>
              <a:gd name="connsiteY1" fmla="*/ 484634 h 1359796"/>
              <a:gd name="connsiteX2" fmla="*/ 222776 w 1272178"/>
              <a:gd name="connsiteY2" fmla="*/ 181977 h 1359796"/>
              <a:gd name="connsiteX3" fmla="*/ 680586 w 1272178"/>
              <a:gd name="connsiteY3" fmla="*/ 670 h 1359796"/>
              <a:gd name="connsiteX4" fmla="*/ 1268575 w 1272178"/>
              <a:gd name="connsiteY4" fmla="*/ 488979 h 1359796"/>
              <a:gd name="connsiteX5" fmla="*/ 1182474 w 1272178"/>
              <a:gd name="connsiteY5" fmla="*/ 858928 h 1359796"/>
              <a:gd name="connsiteX6" fmla="*/ 899429 w 1272178"/>
              <a:gd name="connsiteY6" fmla="*/ 1107969 h 1359796"/>
              <a:gd name="connsiteX7" fmla="*/ 159347 w 1272178"/>
              <a:gd name="connsiteY7" fmla="*/ 1270491 h 1359796"/>
              <a:gd name="connsiteX8" fmla="*/ 113824 w 1272178"/>
              <a:gd name="connsiteY8" fmla="*/ 1139294 h 1359796"/>
              <a:gd name="connsiteX9" fmla="*/ 88928 w 1272178"/>
              <a:gd name="connsiteY9" fmla="*/ 1059570 h 1359796"/>
              <a:gd name="connsiteX10" fmla="*/ 50816 w 1272178"/>
              <a:gd name="connsiteY10" fmla="*/ 956154 h 1359796"/>
              <a:gd name="connsiteX11" fmla="*/ 130782 w 1272178"/>
              <a:gd name="connsiteY11" fmla="*/ 656605 h 1359796"/>
              <a:gd name="connsiteX0" fmla="*/ 130782 w 1272178"/>
              <a:gd name="connsiteY0" fmla="*/ 656605 h 1279986"/>
              <a:gd name="connsiteX1" fmla="*/ 111189 w 1272178"/>
              <a:gd name="connsiteY1" fmla="*/ 484634 h 1279986"/>
              <a:gd name="connsiteX2" fmla="*/ 222776 w 1272178"/>
              <a:gd name="connsiteY2" fmla="*/ 181977 h 1279986"/>
              <a:gd name="connsiteX3" fmla="*/ 680586 w 1272178"/>
              <a:gd name="connsiteY3" fmla="*/ 670 h 1279986"/>
              <a:gd name="connsiteX4" fmla="*/ 1268575 w 1272178"/>
              <a:gd name="connsiteY4" fmla="*/ 488979 h 1279986"/>
              <a:gd name="connsiteX5" fmla="*/ 1182474 w 1272178"/>
              <a:gd name="connsiteY5" fmla="*/ 858928 h 1279986"/>
              <a:gd name="connsiteX6" fmla="*/ 899429 w 1272178"/>
              <a:gd name="connsiteY6" fmla="*/ 1107969 h 1279986"/>
              <a:gd name="connsiteX7" fmla="*/ 644594 w 1272178"/>
              <a:gd name="connsiteY7" fmla="*/ 1251721 h 1279986"/>
              <a:gd name="connsiteX8" fmla="*/ 159347 w 1272178"/>
              <a:gd name="connsiteY8" fmla="*/ 1270491 h 1279986"/>
              <a:gd name="connsiteX9" fmla="*/ 113824 w 1272178"/>
              <a:gd name="connsiteY9" fmla="*/ 1139294 h 1279986"/>
              <a:gd name="connsiteX10" fmla="*/ 88928 w 1272178"/>
              <a:gd name="connsiteY10" fmla="*/ 1059570 h 1279986"/>
              <a:gd name="connsiteX11" fmla="*/ 50816 w 1272178"/>
              <a:gd name="connsiteY11" fmla="*/ 956154 h 1279986"/>
              <a:gd name="connsiteX12" fmla="*/ 130782 w 1272178"/>
              <a:gd name="connsiteY12" fmla="*/ 656605 h 1279986"/>
              <a:gd name="connsiteX0" fmla="*/ 130782 w 1272178"/>
              <a:gd name="connsiteY0" fmla="*/ 656605 h 1348929"/>
              <a:gd name="connsiteX1" fmla="*/ 111189 w 1272178"/>
              <a:gd name="connsiteY1" fmla="*/ 484634 h 1348929"/>
              <a:gd name="connsiteX2" fmla="*/ 222776 w 1272178"/>
              <a:gd name="connsiteY2" fmla="*/ 181977 h 1348929"/>
              <a:gd name="connsiteX3" fmla="*/ 680586 w 1272178"/>
              <a:gd name="connsiteY3" fmla="*/ 670 h 1348929"/>
              <a:gd name="connsiteX4" fmla="*/ 1268575 w 1272178"/>
              <a:gd name="connsiteY4" fmla="*/ 488979 h 1348929"/>
              <a:gd name="connsiteX5" fmla="*/ 1182474 w 1272178"/>
              <a:gd name="connsiteY5" fmla="*/ 858928 h 1348929"/>
              <a:gd name="connsiteX6" fmla="*/ 899429 w 1272178"/>
              <a:gd name="connsiteY6" fmla="*/ 1107969 h 1348929"/>
              <a:gd name="connsiteX7" fmla="*/ 462587 w 1272178"/>
              <a:gd name="connsiteY7" fmla="*/ 1343458 h 1348929"/>
              <a:gd name="connsiteX8" fmla="*/ 159347 w 1272178"/>
              <a:gd name="connsiteY8" fmla="*/ 1270491 h 1348929"/>
              <a:gd name="connsiteX9" fmla="*/ 113824 w 1272178"/>
              <a:gd name="connsiteY9" fmla="*/ 1139294 h 1348929"/>
              <a:gd name="connsiteX10" fmla="*/ 88928 w 1272178"/>
              <a:gd name="connsiteY10" fmla="*/ 1059570 h 1348929"/>
              <a:gd name="connsiteX11" fmla="*/ 50816 w 1272178"/>
              <a:gd name="connsiteY11" fmla="*/ 956154 h 1348929"/>
              <a:gd name="connsiteX12" fmla="*/ 130782 w 1272178"/>
              <a:gd name="connsiteY12" fmla="*/ 656605 h 1348929"/>
              <a:gd name="connsiteX0" fmla="*/ 130782 w 1272178"/>
              <a:gd name="connsiteY0" fmla="*/ 656605 h 1357301"/>
              <a:gd name="connsiteX1" fmla="*/ 111189 w 1272178"/>
              <a:gd name="connsiteY1" fmla="*/ 484634 h 1357301"/>
              <a:gd name="connsiteX2" fmla="*/ 222776 w 1272178"/>
              <a:gd name="connsiteY2" fmla="*/ 181977 h 1357301"/>
              <a:gd name="connsiteX3" fmla="*/ 680586 w 1272178"/>
              <a:gd name="connsiteY3" fmla="*/ 670 h 1357301"/>
              <a:gd name="connsiteX4" fmla="*/ 1268575 w 1272178"/>
              <a:gd name="connsiteY4" fmla="*/ 488979 h 1357301"/>
              <a:gd name="connsiteX5" fmla="*/ 1182474 w 1272178"/>
              <a:gd name="connsiteY5" fmla="*/ 858928 h 1357301"/>
              <a:gd name="connsiteX6" fmla="*/ 899429 w 1272178"/>
              <a:gd name="connsiteY6" fmla="*/ 1107969 h 1357301"/>
              <a:gd name="connsiteX7" fmla="*/ 462587 w 1272178"/>
              <a:gd name="connsiteY7" fmla="*/ 1343458 h 1357301"/>
              <a:gd name="connsiteX8" fmla="*/ 159347 w 1272178"/>
              <a:gd name="connsiteY8" fmla="*/ 1270491 h 1357301"/>
              <a:gd name="connsiteX9" fmla="*/ 113824 w 1272178"/>
              <a:gd name="connsiteY9" fmla="*/ 1139294 h 1357301"/>
              <a:gd name="connsiteX10" fmla="*/ 88928 w 1272178"/>
              <a:gd name="connsiteY10" fmla="*/ 1059570 h 1357301"/>
              <a:gd name="connsiteX11" fmla="*/ 50816 w 1272178"/>
              <a:gd name="connsiteY11" fmla="*/ 956154 h 1357301"/>
              <a:gd name="connsiteX12" fmla="*/ 130782 w 1272178"/>
              <a:gd name="connsiteY12" fmla="*/ 65660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990869 w 1272178"/>
              <a:gd name="connsiteY12" fmla="*/ 1199409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593752 w 1272178"/>
              <a:gd name="connsiteY0" fmla="*/ 1507399 h 1522450"/>
              <a:gd name="connsiteX1" fmla="*/ 462587 w 1272178"/>
              <a:gd name="connsiteY1" fmla="*/ 1343458 h 1522450"/>
              <a:gd name="connsiteX2" fmla="*/ 159347 w 1272178"/>
              <a:gd name="connsiteY2" fmla="*/ 1270491 h 1522450"/>
              <a:gd name="connsiteX3" fmla="*/ 113824 w 1272178"/>
              <a:gd name="connsiteY3" fmla="*/ 1139294 h 1522450"/>
              <a:gd name="connsiteX4" fmla="*/ 88928 w 1272178"/>
              <a:gd name="connsiteY4" fmla="*/ 1059570 h 1522450"/>
              <a:gd name="connsiteX5" fmla="*/ 50816 w 1272178"/>
              <a:gd name="connsiteY5" fmla="*/ 956154 h 1522450"/>
              <a:gd name="connsiteX6" fmla="*/ 130782 w 1272178"/>
              <a:gd name="connsiteY6" fmla="*/ 656605 h 1522450"/>
              <a:gd name="connsiteX7" fmla="*/ 111189 w 1272178"/>
              <a:gd name="connsiteY7" fmla="*/ 484634 h 1522450"/>
              <a:gd name="connsiteX8" fmla="*/ 222776 w 1272178"/>
              <a:gd name="connsiteY8" fmla="*/ 181977 h 1522450"/>
              <a:gd name="connsiteX9" fmla="*/ 680586 w 1272178"/>
              <a:gd name="connsiteY9" fmla="*/ 670 h 1522450"/>
              <a:gd name="connsiteX10" fmla="*/ 1268575 w 1272178"/>
              <a:gd name="connsiteY10" fmla="*/ 488979 h 1522450"/>
              <a:gd name="connsiteX11" fmla="*/ 1182474 w 1272178"/>
              <a:gd name="connsiteY11" fmla="*/ 858928 h 1522450"/>
              <a:gd name="connsiteX12" fmla="*/ 1198722 w 1272178"/>
              <a:gd name="connsiteY12" fmla="*/ 1193675 h 1522450"/>
              <a:gd name="connsiteX0" fmla="*/ 593752 w 1272178"/>
              <a:gd name="connsiteY0" fmla="*/ 1507399 h 1507399"/>
              <a:gd name="connsiteX1" fmla="*/ 462587 w 1272178"/>
              <a:gd name="connsiteY1" fmla="*/ 1343458 h 1507399"/>
              <a:gd name="connsiteX2" fmla="*/ 159347 w 1272178"/>
              <a:gd name="connsiteY2" fmla="*/ 1270491 h 1507399"/>
              <a:gd name="connsiteX3" fmla="*/ 113824 w 1272178"/>
              <a:gd name="connsiteY3" fmla="*/ 1139294 h 1507399"/>
              <a:gd name="connsiteX4" fmla="*/ 88928 w 1272178"/>
              <a:gd name="connsiteY4" fmla="*/ 1059570 h 1507399"/>
              <a:gd name="connsiteX5" fmla="*/ 50816 w 1272178"/>
              <a:gd name="connsiteY5" fmla="*/ 956154 h 1507399"/>
              <a:gd name="connsiteX6" fmla="*/ 130782 w 1272178"/>
              <a:gd name="connsiteY6" fmla="*/ 656605 h 1507399"/>
              <a:gd name="connsiteX7" fmla="*/ 111189 w 1272178"/>
              <a:gd name="connsiteY7" fmla="*/ 484634 h 1507399"/>
              <a:gd name="connsiteX8" fmla="*/ 222776 w 1272178"/>
              <a:gd name="connsiteY8" fmla="*/ 181977 h 1507399"/>
              <a:gd name="connsiteX9" fmla="*/ 680586 w 1272178"/>
              <a:gd name="connsiteY9" fmla="*/ 670 h 1507399"/>
              <a:gd name="connsiteX10" fmla="*/ 1268575 w 1272178"/>
              <a:gd name="connsiteY10" fmla="*/ 488979 h 1507399"/>
              <a:gd name="connsiteX11" fmla="*/ 1182474 w 1272178"/>
              <a:gd name="connsiteY11" fmla="*/ 858928 h 1507399"/>
              <a:gd name="connsiteX12" fmla="*/ 1198722 w 1272178"/>
              <a:gd name="connsiteY12" fmla="*/ 1193675 h 1507399"/>
              <a:gd name="connsiteX0" fmla="*/ 571084 w 1272178"/>
              <a:gd name="connsiteY0" fmla="*/ 1591103 h 1591103"/>
              <a:gd name="connsiteX1" fmla="*/ 462587 w 1272178"/>
              <a:gd name="connsiteY1" fmla="*/ 1343458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2178" h="1591103">
                <a:moveTo>
                  <a:pt x="571084" y="1591103"/>
                </a:moveTo>
                <a:cubicBezTo>
                  <a:pt x="567001" y="1567637"/>
                  <a:pt x="541034" y="1316739"/>
                  <a:pt x="417687" y="1343826"/>
                </a:cubicBezTo>
                <a:cubicBezTo>
                  <a:pt x="123392" y="1387123"/>
                  <a:pt x="179802" y="1264188"/>
                  <a:pt x="179898" y="1257751"/>
                </a:cubicBezTo>
                <a:cubicBezTo>
                  <a:pt x="196912" y="1179595"/>
                  <a:pt x="150158" y="1153068"/>
                  <a:pt x="113824" y="1139294"/>
                </a:cubicBezTo>
                <a:cubicBezTo>
                  <a:pt x="80258" y="1080559"/>
                  <a:pt x="188573" y="1109797"/>
                  <a:pt x="88928" y="1059570"/>
                </a:cubicBezTo>
                <a:cubicBezTo>
                  <a:pt x="110079" y="984000"/>
                  <a:pt x="117280" y="971005"/>
                  <a:pt x="50816" y="956154"/>
                </a:cubicBezTo>
                <a:cubicBezTo>
                  <a:pt x="-110401" y="895565"/>
                  <a:pt x="166752" y="763556"/>
                  <a:pt x="130782" y="656605"/>
                </a:cubicBezTo>
                <a:cubicBezTo>
                  <a:pt x="94812" y="549654"/>
                  <a:pt x="90582" y="550086"/>
                  <a:pt x="111189" y="484634"/>
                </a:cubicBezTo>
                <a:cubicBezTo>
                  <a:pt x="131796" y="419182"/>
                  <a:pt x="124778" y="263362"/>
                  <a:pt x="222776" y="181977"/>
                </a:cubicBezTo>
                <a:cubicBezTo>
                  <a:pt x="320774" y="100592"/>
                  <a:pt x="371660" y="14811"/>
                  <a:pt x="680586" y="670"/>
                </a:cubicBezTo>
                <a:cubicBezTo>
                  <a:pt x="989512" y="-13471"/>
                  <a:pt x="1252421" y="197656"/>
                  <a:pt x="1268575" y="488979"/>
                </a:cubicBezTo>
                <a:cubicBezTo>
                  <a:pt x="1289327" y="683272"/>
                  <a:pt x="1215087" y="734445"/>
                  <a:pt x="1182474" y="858928"/>
                </a:cubicBezTo>
                <a:cubicBezTo>
                  <a:pt x="1120950" y="962093"/>
                  <a:pt x="1133450" y="1080617"/>
                  <a:pt x="1198722" y="1193675"/>
                </a:cubicBez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29" name="Hjerne">
            <a:extLst>
              <a:ext uri="{FF2B5EF4-FFF2-40B4-BE49-F238E27FC236}">
                <a16:creationId xmlns:a16="http://schemas.microsoft.com/office/drawing/2014/main" id="{BE6B174B-9F98-06C6-28C0-9ABCE4F7942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635" y="1549760"/>
            <a:ext cx="1030495" cy="790963"/>
            <a:chOff x="2489943" y="1437444"/>
            <a:chExt cx="1030495" cy="790963"/>
          </a:xfrm>
        </p:grpSpPr>
        <p:sp>
          <p:nvSpPr>
            <p:cNvPr id="31" name="Hjerne">
              <a:extLst>
                <a:ext uri="{FF2B5EF4-FFF2-40B4-BE49-F238E27FC236}">
                  <a16:creationId xmlns:a16="http://schemas.microsoft.com/office/drawing/2014/main" id="{FBFEDCCD-79B2-CBA9-66D7-65C7D93943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02052" y="1449481"/>
              <a:ext cx="1006243" cy="766786"/>
            </a:xfrm>
            <a:custGeom>
              <a:avLst/>
              <a:gdLst>
                <a:gd name="connsiteX0" fmla="*/ 1006243 w 1006243"/>
                <a:gd name="connsiteY0" fmla="*/ 377634 h 766786"/>
                <a:gd name="connsiteX1" fmla="*/ 778459 w 1006243"/>
                <a:gd name="connsiteY1" fmla="*/ 149905 h 766786"/>
                <a:gd name="connsiteX2" fmla="*/ 766108 w 1006243"/>
                <a:gd name="connsiteY2" fmla="*/ 150251 h 766786"/>
                <a:gd name="connsiteX3" fmla="*/ 562230 w 1006243"/>
                <a:gd name="connsiteY3" fmla="*/ 0 h 766786"/>
                <a:gd name="connsiteX4" fmla="*/ 408448 w 1006243"/>
                <a:gd name="connsiteY4" fmla="*/ 65545 h 766786"/>
                <a:gd name="connsiteX5" fmla="*/ 308533 w 1006243"/>
                <a:gd name="connsiteY5" fmla="*/ 40364 h 766786"/>
                <a:gd name="connsiteX6" fmla="*/ 98047 w 1006243"/>
                <a:gd name="connsiteY6" fmla="*/ 250799 h 766786"/>
                <a:gd name="connsiteX7" fmla="*/ 99050 w 1006243"/>
                <a:gd name="connsiteY7" fmla="*/ 271241 h 766786"/>
                <a:gd name="connsiteX8" fmla="*/ 0 w 1006243"/>
                <a:gd name="connsiteY8" fmla="*/ 433840 h 766786"/>
                <a:gd name="connsiteX9" fmla="*/ 183086 w 1006243"/>
                <a:gd name="connsiteY9" fmla="*/ 616881 h 766786"/>
                <a:gd name="connsiteX10" fmla="*/ 201629 w 1006243"/>
                <a:gd name="connsiteY10" fmla="*/ 615947 h 766786"/>
                <a:gd name="connsiteX11" fmla="*/ 366898 w 1006243"/>
                <a:gd name="connsiteY11" fmla="*/ 719227 h 766786"/>
                <a:gd name="connsiteX12" fmla="*/ 459582 w 1006243"/>
                <a:gd name="connsiteY12" fmla="*/ 694151 h 766786"/>
                <a:gd name="connsiteX13" fmla="*/ 575204 w 1006243"/>
                <a:gd name="connsiteY13" fmla="*/ 766786 h 766786"/>
                <a:gd name="connsiteX14" fmla="*/ 665882 w 1006243"/>
                <a:gd name="connsiteY14" fmla="*/ 729258 h 766786"/>
                <a:gd name="connsiteX15" fmla="*/ 751059 w 1006243"/>
                <a:gd name="connsiteY15" fmla="*/ 753816 h 766786"/>
                <a:gd name="connsiteX16" fmla="*/ 911068 w 1006243"/>
                <a:gd name="connsiteY16" fmla="*/ 593845 h 766786"/>
                <a:gd name="connsiteX17" fmla="*/ 908370 w 1006243"/>
                <a:gd name="connsiteY17" fmla="*/ 564653 h 766786"/>
                <a:gd name="connsiteX18" fmla="*/ 1006243 w 1006243"/>
                <a:gd name="connsiteY18" fmla="*/ 377634 h 766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6243" h="766786">
                  <a:moveTo>
                    <a:pt x="1006243" y="377634"/>
                  </a:moveTo>
                  <a:cubicBezTo>
                    <a:pt x="1006243" y="251871"/>
                    <a:pt x="904253" y="149905"/>
                    <a:pt x="778459" y="149905"/>
                  </a:cubicBezTo>
                  <a:cubicBezTo>
                    <a:pt x="774308" y="149905"/>
                    <a:pt x="770191" y="150044"/>
                    <a:pt x="766108" y="150251"/>
                  </a:cubicBezTo>
                  <a:cubicBezTo>
                    <a:pt x="739192" y="63227"/>
                    <a:pt x="658097" y="0"/>
                    <a:pt x="562230" y="0"/>
                  </a:cubicBezTo>
                  <a:cubicBezTo>
                    <a:pt x="501790" y="0"/>
                    <a:pt x="447266" y="25180"/>
                    <a:pt x="408448" y="65545"/>
                  </a:cubicBezTo>
                  <a:cubicBezTo>
                    <a:pt x="378729" y="49496"/>
                    <a:pt x="344686" y="40364"/>
                    <a:pt x="308533" y="40364"/>
                  </a:cubicBezTo>
                  <a:cubicBezTo>
                    <a:pt x="192288" y="40364"/>
                    <a:pt x="98047" y="134583"/>
                    <a:pt x="98047" y="250799"/>
                  </a:cubicBezTo>
                  <a:cubicBezTo>
                    <a:pt x="98047" y="257682"/>
                    <a:pt x="98393" y="264496"/>
                    <a:pt x="99050" y="271241"/>
                  </a:cubicBezTo>
                  <a:cubicBezTo>
                    <a:pt x="40236" y="301678"/>
                    <a:pt x="0" y="363038"/>
                    <a:pt x="0" y="433840"/>
                  </a:cubicBezTo>
                  <a:cubicBezTo>
                    <a:pt x="0" y="534941"/>
                    <a:pt x="81959" y="616881"/>
                    <a:pt x="183086" y="616881"/>
                  </a:cubicBezTo>
                  <a:cubicBezTo>
                    <a:pt x="189348" y="616881"/>
                    <a:pt x="195540" y="616570"/>
                    <a:pt x="201629" y="615947"/>
                  </a:cubicBezTo>
                  <a:cubicBezTo>
                    <a:pt x="231486" y="677099"/>
                    <a:pt x="294245" y="719227"/>
                    <a:pt x="366898" y="719227"/>
                  </a:cubicBezTo>
                  <a:cubicBezTo>
                    <a:pt x="400699" y="719227"/>
                    <a:pt x="432354" y="710062"/>
                    <a:pt x="459582" y="694151"/>
                  </a:cubicBezTo>
                  <a:cubicBezTo>
                    <a:pt x="480306" y="737144"/>
                    <a:pt x="524312" y="766786"/>
                    <a:pt x="575204" y="766786"/>
                  </a:cubicBezTo>
                  <a:cubicBezTo>
                    <a:pt x="610631" y="766786"/>
                    <a:pt x="642702" y="752432"/>
                    <a:pt x="665882" y="729258"/>
                  </a:cubicBezTo>
                  <a:cubicBezTo>
                    <a:pt x="690549" y="744788"/>
                    <a:pt x="719749" y="753816"/>
                    <a:pt x="751059" y="753816"/>
                  </a:cubicBezTo>
                  <a:cubicBezTo>
                    <a:pt x="839419" y="753816"/>
                    <a:pt x="911068" y="682183"/>
                    <a:pt x="911068" y="593845"/>
                  </a:cubicBezTo>
                  <a:cubicBezTo>
                    <a:pt x="911068" y="583849"/>
                    <a:pt x="910100" y="574130"/>
                    <a:pt x="908370" y="564653"/>
                  </a:cubicBezTo>
                  <a:cubicBezTo>
                    <a:pt x="967495" y="523527"/>
                    <a:pt x="1006243" y="455112"/>
                    <a:pt x="1006243" y="377634"/>
                  </a:cubicBezTo>
                  <a:close/>
                </a:path>
              </a:pathLst>
            </a:custGeom>
            <a:solidFill>
              <a:srgbClr val="D9806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28" name="Gruppe 127">
              <a:extLst>
                <a:ext uri="{FF2B5EF4-FFF2-40B4-BE49-F238E27FC236}">
                  <a16:creationId xmlns:a16="http://schemas.microsoft.com/office/drawing/2014/main" id="{CC2A9B07-DF65-34D6-1903-4EF61D64E56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489943" y="1437444"/>
              <a:ext cx="1030495" cy="790963"/>
              <a:chOff x="2489943" y="1437444"/>
              <a:chExt cx="1030495" cy="790963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23AE38C3-F006-8431-43CE-91A02A93BF8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943" y="1437444"/>
                <a:ext cx="1030495" cy="790963"/>
              </a:xfrm>
              <a:custGeom>
                <a:avLst/>
                <a:gdLst>
                  <a:gd name="connsiteX0" fmla="*/ 587278 w 1030495"/>
                  <a:gd name="connsiteY0" fmla="*/ 790894 h 790963"/>
                  <a:gd name="connsiteX1" fmla="*/ 466744 w 1030495"/>
                  <a:gd name="connsiteY1" fmla="*/ 722582 h 790963"/>
                  <a:gd name="connsiteX2" fmla="*/ 378972 w 1030495"/>
                  <a:gd name="connsiteY2" fmla="*/ 743370 h 790963"/>
                  <a:gd name="connsiteX3" fmla="*/ 206646 w 1030495"/>
                  <a:gd name="connsiteY3" fmla="*/ 640712 h 790963"/>
                  <a:gd name="connsiteX4" fmla="*/ 195194 w 1030495"/>
                  <a:gd name="connsiteY4" fmla="*/ 641058 h 790963"/>
                  <a:gd name="connsiteX5" fmla="*/ 0 w 1030495"/>
                  <a:gd name="connsiteY5" fmla="*/ 445911 h 790963"/>
                  <a:gd name="connsiteX6" fmla="*/ 98462 w 1030495"/>
                  <a:gd name="connsiteY6" fmla="*/ 276429 h 790963"/>
                  <a:gd name="connsiteX7" fmla="*/ 98047 w 1030495"/>
                  <a:gd name="connsiteY7" fmla="*/ 262870 h 790963"/>
                  <a:gd name="connsiteX8" fmla="*/ 320642 w 1030495"/>
                  <a:gd name="connsiteY8" fmla="*/ 40330 h 790963"/>
                  <a:gd name="connsiteX9" fmla="*/ 418239 w 1030495"/>
                  <a:gd name="connsiteY9" fmla="*/ 62847 h 790963"/>
                  <a:gd name="connsiteX10" fmla="*/ 574374 w 1030495"/>
                  <a:gd name="connsiteY10" fmla="*/ 0 h 790963"/>
                  <a:gd name="connsiteX11" fmla="*/ 786866 w 1030495"/>
                  <a:gd name="connsiteY11" fmla="*/ 149940 h 790963"/>
                  <a:gd name="connsiteX12" fmla="*/ 790603 w 1030495"/>
                  <a:gd name="connsiteY12" fmla="*/ 149940 h 790963"/>
                  <a:gd name="connsiteX13" fmla="*/ 1030496 w 1030495"/>
                  <a:gd name="connsiteY13" fmla="*/ 389775 h 790963"/>
                  <a:gd name="connsiteX14" fmla="*/ 933660 w 1030495"/>
                  <a:gd name="connsiteY14" fmla="*/ 582223 h 790963"/>
                  <a:gd name="connsiteX15" fmla="*/ 935320 w 1030495"/>
                  <a:gd name="connsiteY15" fmla="*/ 605951 h 790963"/>
                  <a:gd name="connsiteX16" fmla="*/ 763202 w 1030495"/>
                  <a:gd name="connsiteY16" fmla="*/ 778027 h 790963"/>
                  <a:gd name="connsiteX17" fmla="*/ 679651 w 1030495"/>
                  <a:gd name="connsiteY17" fmla="*/ 756375 h 790963"/>
                  <a:gd name="connsiteX18" fmla="*/ 587313 w 1030495"/>
                  <a:gd name="connsiteY18" fmla="*/ 790963 h 790963"/>
                  <a:gd name="connsiteX19" fmla="*/ 476846 w 1030495"/>
                  <a:gd name="connsiteY19" fmla="*/ 689066 h 790963"/>
                  <a:gd name="connsiteX20" fmla="*/ 482554 w 1030495"/>
                  <a:gd name="connsiteY20" fmla="*/ 700896 h 790963"/>
                  <a:gd name="connsiteX21" fmla="*/ 587278 w 1030495"/>
                  <a:gd name="connsiteY21" fmla="*/ 766682 h 790963"/>
                  <a:gd name="connsiteX22" fmla="*/ 669411 w 1030495"/>
                  <a:gd name="connsiteY22" fmla="*/ 732682 h 790963"/>
                  <a:gd name="connsiteX23" fmla="*/ 676261 w 1030495"/>
                  <a:gd name="connsiteY23" fmla="*/ 725834 h 790963"/>
                  <a:gd name="connsiteX24" fmla="*/ 684426 w 1030495"/>
                  <a:gd name="connsiteY24" fmla="*/ 730987 h 790963"/>
                  <a:gd name="connsiteX25" fmla="*/ 763168 w 1030495"/>
                  <a:gd name="connsiteY25" fmla="*/ 753677 h 790963"/>
                  <a:gd name="connsiteX26" fmla="*/ 911068 w 1030495"/>
                  <a:gd name="connsiteY26" fmla="*/ 605813 h 790963"/>
                  <a:gd name="connsiteX27" fmla="*/ 908577 w 1030495"/>
                  <a:gd name="connsiteY27" fmla="*/ 578834 h 790963"/>
                  <a:gd name="connsiteX28" fmla="*/ 907159 w 1030495"/>
                  <a:gd name="connsiteY28" fmla="*/ 571155 h 790963"/>
                  <a:gd name="connsiteX29" fmla="*/ 913559 w 1030495"/>
                  <a:gd name="connsiteY29" fmla="*/ 566693 h 790963"/>
                  <a:gd name="connsiteX30" fmla="*/ 1006243 w 1030495"/>
                  <a:gd name="connsiteY30" fmla="*/ 389636 h 790963"/>
                  <a:gd name="connsiteX31" fmla="*/ 790568 w 1030495"/>
                  <a:gd name="connsiteY31" fmla="*/ 174013 h 790963"/>
                  <a:gd name="connsiteX32" fmla="*/ 778840 w 1030495"/>
                  <a:gd name="connsiteY32" fmla="*/ 174359 h 790963"/>
                  <a:gd name="connsiteX33" fmla="*/ 769395 w 1030495"/>
                  <a:gd name="connsiteY33" fmla="*/ 174878 h 790963"/>
                  <a:gd name="connsiteX34" fmla="*/ 766593 w 1030495"/>
                  <a:gd name="connsiteY34" fmla="*/ 165851 h 790963"/>
                  <a:gd name="connsiteX35" fmla="*/ 574304 w 1030495"/>
                  <a:gd name="connsiteY35" fmla="*/ 24143 h 790963"/>
                  <a:gd name="connsiteX36" fmla="*/ 429241 w 1030495"/>
                  <a:gd name="connsiteY36" fmla="*/ 85986 h 790963"/>
                  <a:gd name="connsiteX37" fmla="*/ 422840 w 1030495"/>
                  <a:gd name="connsiteY37" fmla="*/ 92627 h 790963"/>
                  <a:gd name="connsiteX38" fmla="*/ 414745 w 1030495"/>
                  <a:gd name="connsiteY38" fmla="*/ 88235 h 790963"/>
                  <a:gd name="connsiteX39" fmla="*/ 320573 w 1030495"/>
                  <a:gd name="connsiteY39" fmla="*/ 64507 h 790963"/>
                  <a:gd name="connsiteX40" fmla="*/ 122195 w 1030495"/>
                  <a:gd name="connsiteY40" fmla="*/ 262836 h 790963"/>
                  <a:gd name="connsiteX41" fmla="*/ 123130 w 1030495"/>
                  <a:gd name="connsiteY41" fmla="*/ 282102 h 790963"/>
                  <a:gd name="connsiteX42" fmla="*/ 123925 w 1030495"/>
                  <a:gd name="connsiteY42" fmla="*/ 290264 h 790963"/>
                  <a:gd name="connsiteX43" fmla="*/ 116660 w 1030495"/>
                  <a:gd name="connsiteY43" fmla="*/ 294034 h 790963"/>
                  <a:gd name="connsiteX44" fmla="*/ 24149 w 1030495"/>
                  <a:gd name="connsiteY44" fmla="*/ 445877 h 790963"/>
                  <a:gd name="connsiteX45" fmla="*/ 195125 w 1030495"/>
                  <a:gd name="connsiteY45" fmla="*/ 616812 h 790963"/>
                  <a:gd name="connsiteX46" fmla="*/ 212458 w 1030495"/>
                  <a:gd name="connsiteY46" fmla="*/ 615947 h 790963"/>
                  <a:gd name="connsiteX47" fmla="*/ 220865 w 1030495"/>
                  <a:gd name="connsiteY47" fmla="*/ 615082 h 790963"/>
                  <a:gd name="connsiteX48" fmla="*/ 224567 w 1030495"/>
                  <a:gd name="connsiteY48" fmla="*/ 622657 h 790963"/>
                  <a:gd name="connsiteX49" fmla="*/ 378937 w 1030495"/>
                  <a:gd name="connsiteY49" fmla="*/ 719124 h 790963"/>
                  <a:gd name="connsiteX50" fmla="*/ 465498 w 1030495"/>
                  <a:gd name="connsiteY50" fmla="*/ 695707 h 790963"/>
                  <a:gd name="connsiteX51" fmla="*/ 476811 w 1030495"/>
                  <a:gd name="connsiteY51" fmla="*/ 689066 h 79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30495" h="790963">
                    <a:moveTo>
                      <a:pt x="587278" y="790894"/>
                    </a:moveTo>
                    <a:cubicBezTo>
                      <a:pt x="537943" y="790894"/>
                      <a:pt x="491895" y="764434"/>
                      <a:pt x="466744" y="722582"/>
                    </a:cubicBezTo>
                    <a:cubicBezTo>
                      <a:pt x="439585" y="736210"/>
                      <a:pt x="409486" y="743370"/>
                      <a:pt x="378972" y="743370"/>
                    </a:cubicBezTo>
                    <a:cubicBezTo>
                      <a:pt x="306250" y="743370"/>
                      <a:pt x="240966" y="704251"/>
                      <a:pt x="206646" y="640712"/>
                    </a:cubicBezTo>
                    <a:cubicBezTo>
                      <a:pt x="202840" y="640954"/>
                      <a:pt x="199000" y="641058"/>
                      <a:pt x="195194" y="641058"/>
                    </a:cubicBezTo>
                    <a:cubicBezTo>
                      <a:pt x="87564" y="641058"/>
                      <a:pt x="0" y="553515"/>
                      <a:pt x="0" y="445911"/>
                    </a:cubicBezTo>
                    <a:cubicBezTo>
                      <a:pt x="0" y="375421"/>
                      <a:pt x="37537" y="311190"/>
                      <a:pt x="98462" y="276429"/>
                    </a:cubicBezTo>
                    <a:cubicBezTo>
                      <a:pt x="98185" y="271863"/>
                      <a:pt x="98047" y="267298"/>
                      <a:pt x="98047" y="262870"/>
                    </a:cubicBezTo>
                    <a:cubicBezTo>
                      <a:pt x="98047" y="140151"/>
                      <a:pt x="197893" y="40330"/>
                      <a:pt x="320642" y="40330"/>
                    </a:cubicBezTo>
                    <a:cubicBezTo>
                      <a:pt x="354478" y="40330"/>
                      <a:pt x="388002" y="48078"/>
                      <a:pt x="418239" y="62847"/>
                    </a:cubicBezTo>
                    <a:cubicBezTo>
                      <a:pt x="460447" y="22240"/>
                      <a:pt x="515525" y="0"/>
                      <a:pt x="574374" y="0"/>
                    </a:cubicBezTo>
                    <a:cubicBezTo>
                      <a:pt x="670760" y="0"/>
                      <a:pt x="755003" y="59872"/>
                      <a:pt x="786866" y="149940"/>
                    </a:cubicBezTo>
                    <a:cubicBezTo>
                      <a:pt x="788112" y="149940"/>
                      <a:pt x="789357" y="149940"/>
                      <a:pt x="790603" y="149940"/>
                    </a:cubicBezTo>
                    <a:cubicBezTo>
                      <a:pt x="922866" y="149940"/>
                      <a:pt x="1030496" y="257509"/>
                      <a:pt x="1030496" y="389775"/>
                    </a:cubicBezTo>
                    <a:cubicBezTo>
                      <a:pt x="1030496" y="465627"/>
                      <a:pt x="994446" y="537017"/>
                      <a:pt x="933660" y="582223"/>
                    </a:cubicBezTo>
                    <a:cubicBezTo>
                      <a:pt x="934767" y="590144"/>
                      <a:pt x="935320" y="598099"/>
                      <a:pt x="935320" y="605951"/>
                    </a:cubicBezTo>
                    <a:cubicBezTo>
                      <a:pt x="935320" y="700826"/>
                      <a:pt x="858101" y="778027"/>
                      <a:pt x="763202" y="778027"/>
                    </a:cubicBezTo>
                    <a:cubicBezTo>
                      <a:pt x="733829" y="778027"/>
                      <a:pt x="705149" y="770556"/>
                      <a:pt x="679651" y="756375"/>
                    </a:cubicBezTo>
                    <a:cubicBezTo>
                      <a:pt x="654084" y="778754"/>
                      <a:pt x="621633" y="790963"/>
                      <a:pt x="587313" y="790963"/>
                    </a:cubicBezTo>
                    <a:close/>
                    <a:moveTo>
                      <a:pt x="476846" y="689066"/>
                    </a:moveTo>
                    <a:lnTo>
                      <a:pt x="482554" y="700896"/>
                    </a:lnTo>
                    <a:cubicBezTo>
                      <a:pt x="501825" y="740845"/>
                      <a:pt x="542925" y="766682"/>
                      <a:pt x="587278" y="766682"/>
                    </a:cubicBezTo>
                    <a:cubicBezTo>
                      <a:pt x="618311" y="766682"/>
                      <a:pt x="647476" y="754611"/>
                      <a:pt x="669411" y="732682"/>
                    </a:cubicBezTo>
                    <a:lnTo>
                      <a:pt x="676261" y="725834"/>
                    </a:lnTo>
                    <a:lnTo>
                      <a:pt x="684426" y="730987"/>
                    </a:lnTo>
                    <a:cubicBezTo>
                      <a:pt x="708021" y="745826"/>
                      <a:pt x="735213" y="753677"/>
                      <a:pt x="763168" y="753677"/>
                    </a:cubicBezTo>
                    <a:cubicBezTo>
                      <a:pt x="844712" y="753677"/>
                      <a:pt x="911068" y="687337"/>
                      <a:pt x="911068" y="605813"/>
                    </a:cubicBezTo>
                    <a:cubicBezTo>
                      <a:pt x="911068" y="596854"/>
                      <a:pt x="910238" y="587792"/>
                      <a:pt x="908577" y="578834"/>
                    </a:cubicBezTo>
                    <a:lnTo>
                      <a:pt x="907159" y="571155"/>
                    </a:lnTo>
                    <a:lnTo>
                      <a:pt x="913559" y="566693"/>
                    </a:lnTo>
                    <a:cubicBezTo>
                      <a:pt x="971578" y="526329"/>
                      <a:pt x="1006243" y="460127"/>
                      <a:pt x="1006243" y="389636"/>
                    </a:cubicBezTo>
                    <a:cubicBezTo>
                      <a:pt x="1006243" y="270757"/>
                      <a:pt x="909511" y="174013"/>
                      <a:pt x="790568" y="174013"/>
                    </a:cubicBezTo>
                    <a:cubicBezTo>
                      <a:pt x="786832" y="174013"/>
                      <a:pt x="782888" y="174117"/>
                      <a:pt x="778840" y="174359"/>
                    </a:cubicBezTo>
                    <a:lnTo>
                      <a:pt x="769395" y="174878"/>
                    </a:lnTo>
                    <a:lnTo>
                      <a:pt x="766593" y="165851"/>
                    </a:lnTo>
                    <a:cubicBezTo>
                      <a:pt x="740403" y="81075"/>
                      <a:pt x="663114" y="24143"/>
                      <a:pt x="574304" y="24143"/>
                    </a:cubicBezTo>
                    <a:cubicBezTo>
                      <a:pt x="519088" y="24143"/>
                      <a:pt x="467574" y="46106"/>
                      <a:pt x="429241" y="85986"/>
                    </a:cubicBezTo>
                    <a:lnTo>
                      <a:pt x="422840" y="92627"/>
                    </a:lnTo>
                    <a:lnTo>
                      <a:pt x="414745" y="88235"/>
                    </a:lnTo>
                    <a:cubicBezTo>
                      <a:pt x="385995" y="72704"/>
                      <a:pt x="353439" y="64507"/>
                      <a:pt x="320573" y="64507"/>
                    </a:cubicBezTo>
                    <a:cubicBezTo>
                      <a:pt x="211178" y="64507"/>
                      <a:pt x="122195" y="153468"/>
                      <a:pt x="122195" y="262836"/>
                    </a:cubicBezTo>
                    <a:cubicBezTo>
                      <a:pt x="122195" y="269096"/>
                      <a:pt x="122507" y="275599"/>
                      <a:pt x="123130" y="282102"/>
                    </a:cubicBezTo>
                    <a:lnTo>
                      <a:pt x="123925" y="290264"/>
                    </a:lnTo>
                    <a:lnTo>
                      <a:pt x="116660" y="294034"/>
                    </a:lnTo>
                    <a:cubicBezTo>
                      <a:pt x="59610" y="323573"/>
                      <a:pt x="24149" y="381750"/>
                      <a:pt x="24149" y="445877"/>
                    </a:cubicBezTo>
                    <a:cubicBezTo>
                      <a:pt x="24149" y="540130"/>
                      <a:pt x="100849" y="616812"/>
                      <a:pt x="195125" y="616812"/>
                    </a:cubicBezTo>
                    <a:cubicBezTo>
                      <a:pt x="200903" y="616812"/>
                      <a:pt x="206715" y="616500"/>
                      <a:pt x="212458" y="615947"/>
                    </a:cubicBezTo>
                    <a:lnTo>
                      <a:pt x="220865" y="615082"/>
                    </a:lnTo>
                    <a:lnTo>
                      <a:pt x="224567" y="622657"/>
                    </a:lnTo>
                    <a:cubicBezTo>
                      <a:pt x="253628" y="682149"/>
                      <a:pt x="312788" y="719124"/>
                      <a:pt x="378937" y="719124"/>
                    </a:cubicBezTo>
                    <a:cubicBezTo>
                      <a:pt x="409382" y="719124"/>
                      <a:pt x="439308" y="711030"/>
                      <a:pt x="465498" y="695707"/>
                    </a:cubicBezTo>
                    <a:lnTo>
                      <a:pt x="476811" y="68906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244809EB-739A-A5F8-E56C-7EB038C1CC0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28886" y="1675619"/>
                <a:ext cx="324482" cy="374694"/>
              </a:xfrm>
              <a:custGeom>
                <a:avLst/>
                <a:gdLst>
                  <a:gd name="connsiteX0" fmla="*/ 233839 w 324482"/>
                  <a:gd name="connsiteY0" fmla="*/ 199712 h 374694"/>
                  <a:gd name="connsiteX1" fmla="*/ 221522 w 324482"/>
                  <a:gd name="connsiteY1" fmla="*/ 199712 h 374694"/>
                  <a:gd name="connsiteX2" fmla="*/ 148697 w 324482"/>
                  <a:gd name="connsiteY2" fmla="*/ 293377 h 374694"/>
                  <a:gd name="connsiteX3" fmla="*/ 131087 w 324482"/>
                  <a:gd name="connsiteY3" fmla="*/ 298254 h 374694"/>
                  <a:gd name="connsiteX4" fmla="*/ 129772 w 324482"/>
                  <a:gd name="connsiteY4" fmla="*/ 290749 h 374694"/>
                  <a:gd name="connsiteX5" fmla="*/ 223425 w 324482"/>
                  <a:gd name="connsiteY5" fmla="*/ 78066 h 374694"/>
                  <a:gd name="connsiteX6" fmla="*/ 226850 w 324482"/>
                  <a:gd name="connsiteY6" fmla="*/ 76613 h 374694"/>
                  <a:gd name="connsiteX7" fmla="*/ 229964 w 324482"/>
                  <a:gd name="connsiteY7" fmla="*/ 78654 h 374694"/>
                  <a:gd name="connsiteX8" fmla="*/ 283935 w 324482"/>
                  <a:gd name="connsiteY8" fmla="*/ 93077 h 374694"/>
                  <a:gd name="connsiteX9" fmla="*/ 283935 w 324482"/>
                  <a:gd name="connsiteY9" fmla="*/ 93077 h 374694"/>
                  <a:gd name="connsiteX10" fmla="*/ 324482 w 324482"/>
                  <a:gd name="connsiteY10" fmla="*/ 88304 h 374694"/>
                  <a:gd name="connsiteX11" fmla="*/ 321576 w 324482"/>
                  <a:gd name="connsiteY11" fmla="*/ 76544 h 374694"/>
                  <a:gd name="connsiteX12" fmla="*/ 230795 w 324482"/>
                  <a:gd name="connsiteY12" fmla="*/ 64334 h 374694"/>
                  <a:gd name="connsiteX13" fmla="*/ 203878 w 324482"/>
                  <a:gd name="connsiteY13" fmla="*/ 830 h 374694"/>
                  <a:gd name="connsiteX14" fmla="*/ 191700 w 324482"/>
                  <a:gd name="connsiteY14" fmla="*/ 0 h 374694"/>
                  <a:gd name="connsiteX15" fmla="*/ 211420 w 324482"/>
                  <a:gd name="connsiteY15" fmla="*/ 61463 h 374694"/>
                  <a:gd name="connsiteX16" fmla="*/ 216368 w 324482"/>
                  <a:gd name="connsiteY16" fmla="*/ 67931 h 374694"/>
                  <a:gd name="connsiteX17" fmla="*/ 209172 w 324482"/>
                  <a:gd name="connsiteY17" fmla="*/ 71771 h 374694"/>
                  <a:gd name="connsiteX18" fmla="*/ 118252 w 324482"/>
                  <a:gd name="connsiteY18" fmla="*/ 295349 h 374694"/>
                  <a:gd name="connsiteX19" fmla="*/ 119393 w 324482"/>
                  <a:gd name="connsiteY19" fmla="*/ 301505 h 374694"/>
                  <a:gd name="connsiteX20" fmla="*/ 113373 w 324482"/>
                  <a:gd name="connsiteY20" fmla="*/ 303235 h 374694"/>
                  <a:gd name="connsiteX21" fmla="*/ 0 w 324482"/>
                  <a:gd name="connsiteY21" fmla="*/ 370855 h 374694"/>
                  <a:gd name="connsiteX22" fmla="*/ 11556 w 324482"/>
                  <a:gd name="connsiteY22" fmla="*/ 374694 h 374694"/>
                  <a:gd name="connsiteX23" fmla="*/ 141397 w 324482"/>
                  <a:gd name="connsiteY23" fmla="*/ 307973 h 374694"/>
                  <a:gd name="connsiteX24" fmla="*/ 151949 w 324482"/>
                  <a:gd name="connsiteY24" fmla="*/ 305033 h 374694"/>
                  <a:gd name="connsiteX25" fmla="*/ 233839 w 324482"/>
                  <a:gd name="connsiteY25" fmla="*/ 199712 h 37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4482" h="374694">
                    <a:moveTo>
                      <a:pt x="233839" y="199712"/>
                    </a:moveTo>
                    <a:lnTo>
                      <a:pt x="221522" y="199712"/>
                    </a:lnTo>
                    <a:cubicBezTo>
                      <a:pt x="219516" y="219635"/>
                      <a:pt x="208479" y="276775"/>
                      <a:pt x="148697" y="293377"/>
                    </a:cubicBezTo>
                    <a:lnTo>
                      <a:pt x="131087" y="298254"/>
                    </a:lnTo>
                    <a:lnTo>
                      <a:pt x="129772" y="290749"/>
                    </a:lnTo>
                    <a:cubicBezTo>
                      <a:pt x="103617" y="141500"/>
                      <a:pt x="194849" y="90241"/>
                      <a:pt x="223425" y="78066"/>
                    </a:cubicBezTo>
                    <a:lnTo>
                      <a:pt x="226850" y="76613"/>
                    </a:lnTo>
                    <a:lnTo>
                      <a:pt x="229964" y="78654"/>
                    </a:lnTo>
                    <a:cubicBezTo>
                      <a:pt x="244425" y="88235"/>
                      <a:pt x="262589" y="93077"/>
                      <a:pt x="283935" y="93077"/>
                    </a:cubicBezTo>
                    <a:lnTo>
                      <a:pt x="283935" y="93077"/>
                    </a:lnTo>
                    <a:cubicBezTo>
                      <a:pt x="296320" y="93077"/>
                      <a:pt x="309917" y="91486"/>
                      <a:pt x="324482" y="88304"/>
                    </a:cubicBezTo>
                    <a:lnTo>
                      <a:pt x="321576" y="76544"/>
                    </a:lnTo>
                    <a:cubicBezTo>
                      <a:pt x="281444" y="85260"/>
                      <a:pt x="250930" y="81178"/>
                      <a:pt x="230795" y="64334"/>
                    </a:cubicBezTo>
                    <a:cubicBezTo>
                      <a:pt x="208134" y="45345"/>
                      <a:pt x="204363" y="14492"/>
                      <a:pt x="203878" y="830"/>
                    </a:cubicBezTo>
                    <a:lnTo>
                      <a:pt x="191700" y="0"/>
                    </a:lnTo>
                    <a:cubicBezTo>
                      <a:pt x="191977" y="12521"/>
                      <a:pt x="194641" y="39534"/>
                      <a:pt x="211420" y="61463"/>
                    </a:cubicBezTo>
                    <a:lnTo>
                      <a:pt x="216368" y="67931"/>
                    </a:lnTo>
                    <a:lnTo>
                      <a:pt x="209172" y="71771"/>
                    </a:lnTo>
                    <a:cubicBezTo>
                      <a:pt x="100815" y="129394"/>
                      <a:pt x="109498" y="247306"/>
                      <a:pt x="118252" y="295349"/>
                    </a:cubicBezTo>
                    <a:lnTo>
                      <a:pt x="119393" y="301505"/>
                    </a:lnTo>
                    <a:lnTo>
                      <a:pt x="113373" y="303235"/>
                    </a:lnTo>
                    <a:cubicBezTo>
                      <a:pt x="59333" y="318661"/>
                      <a:pt x="16295" y="333603"/>
                      <a:pt x="0" y="370855"/>
                    </a:cubicBezTo>
                    <a:lnTo>
                      <a:pt x="11556" y="374694"/>
                    </a:lnTo>
                    <a:cubicBezTo>
                      <a:pt x="27747" y="339414"/>
                      <a:pt x="73726" y="326686"/>
                      <a:pt x="141397" y="307973"/>
                    </a:cubicBezTo>
                    <a:lnTo>
                      <a:pt x="151949" y="305033"/>
                    </a:lnTo>
                    <a:cubicBezTo>
                      <a:pt x="212493" y="288224"/>
                      <a:pt x="231521" y="232329"/>
                      <a:pt x="233839" y="199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D515B570-8E0D-EA78-43E9-90C9E216042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0802" y="1808576"/>
                <a:ext cx="213080" cy="112861"/>
              </a:xfrm>
              <a:custGeom>
                <a:avLst/>
                <a:gdLst>
                  <a:gd name="connsiteX0" fmla="*/ 48124 w 213080"/>
                  <a:gd name="connsiteY0" fmla="*/ 39776 h 112861"/>
                  <a:gd name="connsiteX1" fmla="*/ 43177 w 213080"/>
                  <a:gd name="connsiteY1" fmla="*/ 40537 h 112861"/>
                  <a:gd name="connsiteX2" fmla="*/ 40928 w 213080"/>
                  <a:gd name="connsiteY2" fmla="*/ 36076 h 112861"/>
                  <a:gd name="connsiteX3" fmla="*/ 4463 w 213080"/>
                  <a:gd name="connsiteY3" fmla="*/ 0 h 112861"/>
                  <a:gd name="connsiteX4" fmla="*/ 0 w 213080"/>
                  <a:gd name="connsiteY4" fmla="*/ 11380 h 112861"/>
                  <a:gd name="connsiteX5" fmla="*/ 32694 w 213080"/>
                  <a:gd name="connsiteY5" fmla="*/ 47178 h 112861"/>
                  <a:gd name="connsiteX6" fmla="*/ 28058 w 213080"/>
                  <a:gd name="connsiteY6" fmla="*/ 107569 h 112861"/>
                  <a:gd name="connsiteX7" fmla="*/ 38956 w 213080"/>
                  <a:gd name="connsiteY7" fmla="*/ 112861 h 112861"/>
                  <a:gd name="connsiteX8" fmla="*/ 48158 w 213080"/>
                  <a:gd name="connsiteY8" fmla="*/ 58904 h 112861"/>
                  <a:gd name="connsiteX9" fmla="*/ 47189 w 213080"/>
                  <a:gd name="connsiteY9" fmla="*/ 52021 h 112861"/>
                  <a:gd name="connsiteX10" fmla="*/ 54075 w 213080"/>
                  <a:gd name="connsiteY10" fmla="*/ 51087 h 112861"/>
                  <a:gd name="connsiteX11" fmla="*/ 201594 w 213080"/>
                  <a:gd name="connsiteY11" fmla="*/ 112135 h 112861"/>
                  <a:gd name="connsiteX12" fmla="*/ 213081 w 213080"/>
                  <a:gd name="connsiteY12" fmla="*/ 108157 h 112861"/>
                  <a:gd name="connsiteX13" fmla="*/ 48158 w 213080"/>
                  <a:gd name="connsiteY13" fmla="*/ 39707 h 11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3080" h="112861">
                    <a:moveTo>
                      <a:pt x="48124" y="39776"/>
                    </a:moveTo>
                    <a:lnTo>
                      <a:pt x="43177" y="40537"/>
                    </a:lnTo>
                    <a:lnTo>
                      <a:pt x="40928" y="36076"/>
                    </a:lnTo>
                    <a:cubicBezTo>
                      <a:pt x="30825" y="16222"/>
                      <a:pt x="13666" y="4946"/>
                      <a:pt x="4463" y="0"/>
                    </a:cubicBezTo>
                    <a:lnTo>
                      <a:pt x="0" y="11380"/>
                    </a:lnTo>
                    <a:cubicBezTo>
                      <a:pt x="8926" y="16395"/>
                      <a:pt x="25221" y="27809"/>
                      <a:pt x="32694" y="47178"/>
                    </a:cubicBezTo>
                    <a:cubicBezTo>
                      <a:pt x="39405" y="64576"/>
                      <a:pt x="37814" y="84845"/>
                      <a:pt x="28058" y="107569"/>
                    </a:cubicBezTo>
                    <a:lnTo>
                      <a:pt x="38956" y="112861"/>
                    </a:lnTo>
                    <a:cubicBezTo>
                      <a:pt x="47363" y="93492"/>
                      <a:pt x="50476" y="75402"/>
                      <a:pt x="48158" y="58904"/>
                    </a:cubicBezTo>
                    <a:lnTo>
                      <a:pt x="47189" y="52021"/>
                    </a:lnTo>
                    <a:lnTo>
                      <a:pt x="54075" y="51087"/>
                    </a:lnTo>
                    <a:cubicBezTo>
                      <a:pt x="155062" y="37424"/>
                      <a:pt x="191942" y="92835"/>
                      <a:pt x="201594" y="112135"/>
                    </a:cubicBezTo>
                    <a:lnTo>
                      <a:pt x="213081" y="108157"/>
                    </a:lnTo>
                    <a:cubicBezTo>
                      <a:pt x="202806" y="87059"/>
                      <a:pt x="161635" y="22586"/>
                      <a:pt x="48158" y="397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FD85080-EB1E-25E3-A915-0CA60798C4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22162" y="1627619"/>
                <a:ext cx="169627" cy="102718"/>
              </a:xfrm>
              <a:custGeom>
                <a:avLst/>
                <a:gdLst>
                  <a:gd name="connsiteX0" fmla="*/ 39371 w 169627"/>
                  <a:gd name="connsiteY0" fmla="*/ 12097 h 102718"/>
                  <a:gd name="connsiteX1" fmla="*/ 92408 w 169627"/>
                  <a:gd name="connsiteY1" fmla="*/ 23719 h 102718"/>
                  <a:gd name="connsiteX2" fmla="*/ 158176 w 169627"/>
                  <a:gd name="connsiteY2" fmla="*/ 102718 h 102718"/>
                  <a:gd name="connsiteX3" fmla="*/ 169627 w 169627"/>
                  <a:gd name="connsiteY3" fmla="*/ 98775 h 102718"/>
                  <a:gd name="connsiteX4" fmla="*/ 97632 w 169627"/>
                  <a:gd name="connsiteY4" fmla="*/ 12824 h 102718"/>
                  <a:gd name="connsiteX5" fmla="*/ 0 w 169627"/>
                  <a:gd name="connsiteY5" fmla="*/ 5076 h 102718"/>
                  <a:gd name="connsiteX6" fmla="*/ 4083 w 169627"/>
                  <a:gd name="connsiteY6" fmla="*/ 16525 h 102718"/>
                  <a:gd name="connsiteX7" fmla="*/ 39336 w 169627"/>
                  <a:gd name="connsiteY7" fmla="*/ 12132 h 10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27" h="102718">
                    <a:moveTo>
                      <a:pt x="39371" y="12097"/>
                    </a:moveTo>
                    <a:cubicBezTo>
                      <a:pt x="55217" y="12097"/>
                      <a:pt x="73898" y="14795"/>
                      <a:pt x="92408" y="23719"/>
                    </a:cubicBezTo>
                    <a:cubicBezTo>
                      <a:pt x="121573" y="37762"/>
                      <a:pt x="143680" y="64325"/>
                      <a:pt x="158176" y="102718"/>
                    </a:cubicBezTo>
                    <a:lnTo>
                      <a:pt x="169627" y="98775"/>
                    </a:lnTo>
                    <a:cubicBezTo>
                      <a:pt x="153990" y="57200"/>
                      <a:pt x="129807" y="28285"/>
                      <a:pt x="97632" y="12824"/>
                    </a:cubicBezTo>
                    <a:cubicBezTo>
                      <a:pt x="56842" y="-6823"/>
                      <a:pt x="15742" y="856"/>
                      <a:pt x="0" y="5076"/>
                    </a:cubicBezTo>
                    <a:lnTo>
                      <a:pt x="4083" y="16525"/>
                    </a:lnTo>
                    <a:cubicBezTo>
                      <a:pt x="11348" y="14657"/>
                      <a:pt x="24010" y="12132"/>
                      <a:pt x="39336" y="12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CD955FA4-1239-F620-6F89-2CA113C388F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05446" y="1872640"/>
                <a:ext cx="181874" cy="149621"/>
              </a:xfrm>
              <a:custGeom>
                <a:avLst/>
                <a:gdLst>
                  <a:gd name="connsiteX0" fmla="*/ 179038 w 181874"/>
                  <a:gd name="connsiteY0" fmla="*/ 14589 h 149621"/>
                  <a:gd name="connsiteX1" fmla="*/ 181874 w 181874"/>
                  <a:gd name="connsiteY1" fmla="*/ 2726 h 149621"/>
                  <a:gd name="connsiteX2" fmla="*/ 56185 w 181874"/>
                  <a:gd name="connsiteY2" fmla="*/ 27802 h 149621"/>
                  <a:gd name="connsiteX3" fmla="*/ 0 w 181874"/>
                  <a:gd name="connsiteY3" fmla="*/ 149034 h 149621"/>
                  <a:gd name="connsiteX4" fmla="*/ 12109 w 181874"/>
                  <a:gd name="connsiteY4" fmla="*/ 149622 h 149621"/>
                  <a:gd name="connsiteX5" fmla="*/ 63312 w 181874"/>
                  <a:gd name="connsiteY5" fmla="*/ 37590 h 149621"/>
                  <a:gd name="connsiteX6" fmla="*/ 179072 w 181874"/>
                  <a:gd name="connsiteY6" fmla="*/ 14589 h 14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874" h="149621">
                    <a:moveTo>
                      <a:pt x="179038" y="14589"/>
                    </a:moveTo>
                    <a:lnTo>
                      <a:pt x="181874" y="2726"/>
                    </a:lnTo>
                    <a:cubicBezTo>
                      <a:pt x="161878" y="-664"/>
                      <a:pt x="102337" y="-6890"/>
                      <a:pt x="56185" y="27802"/>
                    </a:cubicBezTo>
                    <a:cubicBezTo>
                      <a:pt x="22868" y="52844"/>
                      <a:pt x="3978" y="93589"/>
                      <a:pt x="0" y="149034"/>
                    </a:cubicBezTo>
                    <a:lnTo>
                      <a:pt x="12109" y="149622"/>
                    </a:lnTo>
                    <a:cubicBezTo>
                      <a:pt x="15845" y="98085"/>
                      <a:pt x="33040" y="60419"/>
                      <a:pt x="63312" y="37590"/>
                    </a:cubicBezTo>
                    <a:cubicBezTo>
                      <a:pt x="104620" y="6426"/>
                      <a:pt x="159975" y="11580"/>
                      <a:pt x="179072" y="145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9C6FC67-B653-9F72-1290-39E14E4E268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78511" y="1615470"/>
                <a:ext cx="303204" cy="314130"/>
              </a:xfrm>
              <a:custGeom>
                <a:avLst/>
                <a:gdLst>
                  <a:gd name="connsiteX0" fmla="*/ 227127 w 303204"/>
                  <a:gd name="connsiteY0" fmla="*/ 66202 h 314130"/>
                  <a:gd name="connsiteX1" fmla="*/ 227404 w 303204"/>
                  <a:gd name="connsiteY1" fmla="*/ 59319 h 314130"/>
                  <a:gd name="connsiteX2" fmla="*/ 235361 w 303204"/>
                  <a:gd name="connsiteY2" fmla="*/ 59630 h 314130"/>
                  <a:gd name="connsiteX3" fmla="*/ 237541 w 303204"/>
                  <a:gd name="connsiteY3" fmla="*/ 59699 h 314130"/>
                  <a:gd name="connsiteX4" fmla="*/ 303205 w 303204"/>
                  <a:gd name="connsiteY4" fmla="*/ 37390 h 314130"/>
                  <a:gd name="connsiteX5" fmla="*/ 296355 w 303204"/>
                  <a:gd name="connsiteY5" fmla="*/ 27428 h 314130"/>
                  <a:gd name="connsiteX6" fmla="*/ 218270 w 303204"/>
                  <a:gd name="connsiteY6" fmla="*/ 44861 h 314130"/>
                  <a:gd name="connsiteX7" fmla="*/ 167136 w 303204"/>
                  <a:gd name="connsiteY7" fmla="*/ 0 h 314130"/>
                  <a:gd name="connsiteX8" fmla="*/ 155927 w 303204"/>
                  <a:gd name="connsiteY8" fmla="*/ 4704 h 314130"/>
                  <a:gd name="connsiteX9" fmla="*/ 210521 w 303204"/>
                  <a:gd name="connsiteY9" fmla="*/ 55064 h 314130"/>
                  <a:gd name="connsiteX10" fmla="*/ 215260 w 303204"/>
                  <a:gd name="connsiteY10" fmla="*/ 56759 h 314130"/>
                  <a:gd name="connsiteX11" fmla="*/ 215122 w 303204"/>
                  <a:gd name="connsiteY11" fmla="*/ 61775 h 314130"/>
                  <a:gd name="connsiteX12" fmla="*/ 196647 w 303204"/>
                  <a:gd name="connsiteY12" fmla="*/ 149075 h 314130"/>
                  <a:gd name="connsiteX13" fmla="*/ 56358 w 303204"/>
                  <a:gd name="connsiteY13" fmla="*/ 246372 h 314130"/>
                  <a:gd name="connsiteX14" fmla="*/ 52345 w 303204"/>
                  <a:gd name="connsiteY14" fmla="*/ 246649 h 314130"/>
                  <a:gd name="connsiteX15" fmla="*/ 49335 w 303204"/>
                  <a:gd name="connsiteY15" fmla="*/ 242152 h 314130"/>
                  <a:gd name="connsiteX16" fmla="*/ 1764 w 303204"/>
                  <a:gd name="connsiteY16" fmla="*/ 209985 h 314130"/>
                  <a:gd name="connsiteX17" fmla="*/ 0 w 303204"/>
                  <a:gd name="connsiteY17" fmla="*/ 222091 h 314130"/>
                  <a:gd name="connsiteX18" fmla="*/ 39579 w 303204"/>
                  <a:gd name="connsiteY18" fmla="*/ 249381 h 314130"/>
                  <a:gd name="connsiteX19" fmla="*/ 50027 w 303204"/>
                  <a:gd name="connsiteY19" fmla="*/ 311674 h 314130"/>
                  <a:gd name="connsiteX20" fmla="*/ 61893 w 303204"/>
                  <a:gd name="connsiteY20" fmla="*/ 314130 h 314130"/>
                  <a:gd name="connsiteX21" fmla="*/ 60579 w 303204"/>
                  <a:gd name="connsiteY21" fmla="*/ 266329 h 314130"/>
                  <a:gd name="connsiteX22" fmla="*/ 58468 w 303204"/>
                  <a:gd name="connsiteY22" fmla="*/ 258512 h 314130"/>
                  <a:gd name="connsiteX23" fmla="*/ 66495 w 303204"/>
                  <a:gd name="connsiteY23" fmla="*/ 257613 h 314130"/>
                  <a:gd name="connsiteX24" fmla="*/ 174575 w 303204"/>
                  <a:gd name="connsiteY24" fmla="*/ 206042 h 314130"/>
                  <a:gd name="connsiteX25" fmla="*/ 227127 w 303204"/>
                  <a:gd name="connsiteY25" fmla="*/ 66133 h 31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3204" h="314130">
                    <a:moveTo>
                      <a:pt x="227127" y="66202"/>
                    </a:moveTo>
                    <a:lnTo>
                      <a:pt x="227404" y="59319"/>
                    </a:lnTo>
                    <a:lnTo>
                      <a:pt x="235361" y="59630"/>
                    </a:lnTo>
                    <a:cubicBezTo>
                      <a:pt x="236088" y="59630"/>
                      <a:pt x="236814" y="59699"/>
                      <a:pt x="237541" y="59699"/>
                    </a:cubicBezTo>
                    <a:cubicBezTo>
                      <a:pt x="258022" y="59699"/>
                      <a:pt x="280060" y="52194"/>
                      <a:pt x="303205" y="37390"/>
                    </a:cubicBezTo>
                    <a:lnTo>
                      <a:pt x="296355" y="27428"/>
                    </a:lnTo>
                    <a:cubicBezTo>
                      <a:pt x="267640" y="45726"/>
                      <a:pt x="241381" y="51606"/>
                      <a:pt x="218270" y="44861"/>
                    </a:cubicBezTo>
                    <a:cubicBezTo>
                      <a:pt x="190005" y="36629"/>
                      <a:pt x="173537" y="11725"/>
                      <a:pt x="167136" y="0"/>
                    </a:cubicBezTo>
                    <a:lnTo>
                      <a:pt x="155927" y="4704"/>
                    </a:lnTo>
                    <a:cubicBezTo>
                      <a:pt x="162501" y="17052"/>
                      <a:pt x="179937" y="44204"/>
                      <a:pt x="210521" y="55064"/>
                    </a:cubicBezTo>
                    <a:lnTo>
                      <a:pt x="215260" y="56759"/>
                    </a:lnTo>
                    <a:lnTo>
                      <a:pt x="215122" y="61775"/>
                    </a:lnTo>
                    <a:cubicBezTo>
                      <a:pt x="214707" y="75921"/>
                      <a:pt x="212112" y="112723"/>
                      <a:pt x="196647" y="149075"/>
                    </a:cubicBezTo>
                    <a:cubicBezTo>
                      <a:pt x="171253" y="208809"/>
                      <a:pt x="124029" y="241530"/>
                      <a:pt x="56358" y="246372"/>
                    </a:cubicBezTo>
                    <a:lnTo>
                      <a:pt x="52345" y="246649"/>
                    </a:lnTo>
                    <a:lnTo>
                      <a:pt x="49335" y="242152"/>
                    </a:lnTo>
                    <a:cubicBezTo>
                      <a:pt x="34666" y="221226"/>
                      <a:pt x="12766" y="212960"/>
                      <a:pt x="1764" y="209985"/>
                    </a:cubicBezTo>
                    <a:lnTo>
                      <a:pt x="0" y="222091"/>
                    </a:lnTo>
                    <a:cubicBezTo>
                      <a:pt x="9687" y="224927"/>
                      <a:pt x="27712" y="232260"/>
                      <a:pt x="39579" y="249381"/>
                    </a:cubicBezTo>
                    <a:cubicBezTo>
                      <a:pt x="50615" y="265292"/>
                      <a:pt x="54109" y="286252"/>
                      <a:pt x="50027" y="311674"/>
                    </a:cubicBezTo>
                    <a:lnTo>
                      <a:pt x="61893" y="314130"/>
                    </a:lnTo>
                    <a:cubicBezTo>
                      <a:pt x="64799" y="296386"/>
                      <a:pt x="64384" y="280338"/>
                      <a:pt x="60579" y="266329"/>
                    </a:cubicBezTo>
                    <a:lnTo>
                      <a:pt x="58468" y="258512"/>
                    </a:lnTo>
                    <a:lnTo>
                      <a:pt x="66495" y="257613"/>
                    </a:lnTo>
                    <a:cubicBezTo>
                      <a:pt x="111159" y="252667"/>
                      <a:pt x="147520" y="235304"/>
                      <a:pt x="174575" y="206042"/>
                    </a:cubicBezTo>
                    <a:cubicBezTo>
                      <a:pt x="218651" y="158379"/>
                      <a:pt x="225985" y="92316"/>
                      <a:pt x="227127" y="66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CE89302B-1EA9-602B-1E6F-D446D18C77F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88135" y="1996502"/>
                <a:ext cx="322406" cy="133917"/>
              </a:xfrm>
              <a:custGeom>
                <a:avLst/>
                <a:gdLst>
                  <a:gd name="connsiteX0" fmla="*/ 266913 w 322406"/>
                  <a:gd name="connsiteY0" fmla="*/ 31225 h 133917"/>
                  <a:gd name="connsiteX1" fmla="*/ 263384 w 322406"/>
                  <a:gd name="connsiteY1" fmla="*/ 33265 h 133917"/>
                  <a:gd name="connsiteX2" fmla="*/ 259890 w 322406"/>
                  <a:gd name="connsiteY2" fmla="*/ 31190 h 133917"/>
                  <a:gd name="connsiteX3" fmla="*/ 115726 w 322406"/>
                  <a:gd name="connsiteY3" fmla="*/ 7290 h 133917"/>
                  <a:gd name="connsiteX4" fmla="*/ 0 w 322406"/>
                  <a:gd name="connsiteY4" fmla="*/ 129870 h 133917"/>
                  <a:gd name="connsiteX5" fmla="*/ 11486 w 322406"/>
                  <a:gd name="connsiteY5" fmla="*/ 133917 h 133917"/>
                  <a:gd name="connsiteX6" fmla="*/ 119670 w 322406"/>
                  <a:gd name="connsiteY6" fmla="*/ 18738 h 133917"/>
                  <a:gd name="connsiteX7" fmla="*/ 246882 w 322406"/>
                  <a:gd name="connsiteY7" fmla="*/ 37727 h 133917"/>
                  <a:gd name="connsiteX8" fmla="*/ 253524 w 322406"/>
                  <a:gd name="connsiteY8" fmla="*/ 41428 h 133917"/>
                  <a:gd name="connsiteX9" fmla="*/ 249200 w 322406"/>
                  <a:gd name="connsiteY9" fmla="*/ 47689 h 133917"/>
                  <a:gd name="connsiteX10" fmla="*/ 236226 w 322406"/>
                  <a:gd name="connsiteY10" fmla="*/ 87949 h 133917"/>
                  <a:gd name="connsiteX11" fmla="*/ 248335 w 322406"/>
                  <a:gd name="connsiteY11" fmla="*/ 88434 h 133917"/>
                  <a:gd name="connsiteX12" fmla="*/ 269854 w 322406"/>
                  <a:gd name="connsiteY12" fmla="*/ 43642 h 133917"/>
                  <a:gd name="connsiteX13" fmla="*/ 318704 w 322406"/>
                  <a:gd name="connsiteY13" fmla="*/ 36517 h 133917"/>
                  <a:gd name="connsiteX14" fmla="*/ 322406 w 322406"/>
                  <a:gd name="connsiteY14" fmla="*/ 24930 h 133917"/>
                  <a:gd name="connsiteX15" fmla="*/ 266879 w 322406"/>
                  <a:gd name="connsiteY15" fmla="*/ 31225 h 133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2406" h="133917">
                    <a:moveTo>
                      <a:pt x="266913" y="31225"/>
                    </a:moveTo>
                    <a:lnTo>
                      <a:pt x="263384" y="33265"/>
                    </a:lnTo>
                    <a:lnTo>
                      <a:pt x="259890" y="31190"/>
                    </a:lnTo>
                    <a:cubicBezTo>
                      <a:pt x="207926" y="406"/>
                      <a:pt x="159422" y="-7653"/>
                      <a:pt x="115726" y="7290"/>
                    </a:cubicBezTo>
                    <a:cubicBezTo>
                      <a:pt x="45391" y="31328"/>
                      <a:pt x="9445" y="107007"/>
                      <a:pt x="0" y="129870"/>
                    </a:cubicBezTo>
                    <a:lnTo>
                      <a:pt x="11486" y="133917"/>
                    </a:lnTo>
                    <a:cubicBezTo>
                      <a:pt x="20723" y="112057"/>
                      <a:pt x="55251" y="40736"/>
                      <a:pt x="119670" y="18738"/>
                    </a:cubicBezTo>
                    <a:cubicBezTo>
                      <a:pt x="157899" y="5664"/>
                      <a:pt x="200695" y="12063"/>
                      <a:pt x="246882" y="37727"/>
                    </a:cubicBezTo>
                    <a:lnTo>
                      <a:pt x="253524" y="41428"/>
                    </a:lnTo>
                    <a:lnTo>
                      <a:pt x="249200" y="47689"/>
                    </a:lnTo>
                    <a:cubicBezTo>
                      <a:pt x="242073" y="58065"/>
                      <a:pt x="237714" y="71554"/>
                      <a:pt x="236226" y="87949"/>
                    </a:cubicBezTo>
                    <a:lnTo>
                      <a:pt x="248335" y="88434"/>
                    </a:lnTo>
                    <a:cubicBezTo>
                      <a:pt x="250376" y="67335"/>
                      <a:pt x="257572" y="52289"/>
                      <a:pt x="269854" y="43642"/>
                    </a:cubicBezTo>
                    <a:cubicBezTo>
                      <a:pt x="286287" y="32089"/>
                      <a:pt x="307910" y="34338"/>
                      <a:pt x="318704" y="36517"/>
                    </a:cubicBezTo>
                    <a:lnTo>
                      <a:pt x="322406" y="24930"/>
                    </a:lnTo>
                    <a:cubicBezTo>
                      <a:pt x="310920" y="22508"/>
                      <a:pt x="286876" y="19603"/>
                      <a:pt x="266879" y="31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3E9E810E-8BF0-BED8-297B-BCBD677B1D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85729" y="1541278"/>
                <a:ext cx="170942" cy="47420"/>
              </a:xfrm>
              <a:custGeom>
                <a:avLst/>
                <a:gdLst>
                  <a:gd name="connsiteX0" fmla="*/ 161947 w 170942"/>
                  <a:gd name="connsiteY0" fmla="*/ 0 h 47420"/>
                  <a:gd name="connsiteX1" fmla="*/ 57292 w 170942"/>
                  <a:gd name="connsiteY1" fmla="*/ 32202 h 47420"/>
                  <a:gd name="connsiteX2" fmla="*/ 7715 w 170942"/>
                  <a:gd name="connsiteY2" fmla="*/ 9408 h 47420"/>
                  <a:gd name="connsiteX3" fmla="*/ 0 w 170942"/>
                  <a:gd name="connsiteY3" fmla="*/ 18608 h 47420"/>
                  <a:gd name="connsiteX4" fmla="*/ 84693 w 170942"/>
                  <a:gd name="connsiteY4" fmla="*/ 47420 h 47420"/>
                  <a:gd name="connsiteX5" fmla="*/ 170942 w 170942"/>
                  <a:gd name="connsiteY5" fmla="*/ 8128 h 47420"/>
                  <a:gd name="connsiteX6" fmla="*/ 161947 w 170942"/>
                  <a:gd name="connsiteY6" fmla="*/ 0 h 47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942" h="47420">
                    <a:moveTo>
                      <a:pt x="161947" y="0"/>
                    </a:moveTo>
                    <a:cubicBezTo>
                      <a:pt x="124409" y="38047"/>
                      <a:pt x="84589" y="38704"/>
                      <a:pt x="57292" y="32202"/>
                    </a:cubicBezTo>
                    <a:cubicBezTo>
                      <a:pt x="34355" y="26737"/>
                      <a:pt x="16399" y="15565"/>
                      <a:pt x="7715" y="9408"/>
                    </a:cubicBezTo>
                    <a:lnTo>
                      <a:pt x="0" y="18608"/>
                    </a:lnTo>
                    <a:cubicBezTo>
                      <a:pt x="12662" y="27463"/>
                      <a:pt x="45564" y="47420"/>
                      <a:pt x="84693" y="47420"/>
                    </a:cubicBezTo>
                    <a:cubicBezTo>
                      <a:pt x="116487" y="47420"/>
                      <a:pt x="145479" y="34208"/>
                      <a:pt x="170942" y="8128"/>
                    </a:cubicBezTo>
                    <a:lnTo>
                      <a:pt x="1619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</p:grpSp>
      </p:grpSp>
      <p:grpSp>
        <p:nvGrpSpPr>
          <p:cNvPr id="127" name="Kopper">
            <a:extLst>
              <a:ext uri="{FF2B5EF4-FFF2-40B4-BE49-F238E27FC236}">
                <a16:creationId xmlns:a16="http://schemas.microsoft.com/office/drawing/2014/main" id="{6A741B9C-CE42-F542-9DF0-55A5CD0336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35398" y="1524960"/>
            <a:ext cx="543167" cy="601807"/>
            <a:chOff x="2857706" y="1412644"/>
            <a:chExt cx="543167" cy="601807"/>
          </a:xfrm>
        </p:grpSpPr>
        <p:grpSp>
          <p:nvGrpSpPr>
            <p:cNvPr id="126" name="Gruppe 125">
              <a:extLst>
                <a:ext uri="{FF2B5EF4-FFF2-40B4-BE49-F238E27FC236}">
                  <a16:creationId xmlns:a16="http://schemas.microsoft.com/office/drawing/2014/main" id="{EF26968F-63B5-7EC0-05BC-FDCFABBF014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961496" y="1429939"/>
              <a:ext cx="439377" cy="480747"/>
              <a:chOff x="2961496" y="1429939"/>
              <a:chExt cx="439377" cy="480747"/>
            </a:xfrm>
          </p:grpSpPr>
          <p:grpSp>
            <p:nvGrpSpPr>
              <p:cNvPr id="125" name="Gruppe 124">
                <a:extLst>
                  <a:ext uri="{FF2B5EF4-FFF2-40B4-BE49-F238E27FC236}">
                    <a16:creationId xmlns:a16="http://schemas.microsoft.com/office/drawing/2014/main" id="{B0CBFB5C-0195-BCA6-27F6-B9C789FBB76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89799" y="1429939"/>
                <a:ext cx="89951" cy="176371"/>
                <a:chOff x="3189799" y="1429939"/>
                <a:chExt cx="89951" cy="176371"/>
              </a:xfrm>
            </p:grpSpPr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801E2641-13F3-A98C-CDEE-4091E9BA540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96479" y="1459646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95307224-9008-085D-A34E-7C4B1508204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89799" y="142993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1" name="Gruppe 120">
                <a:extLst>
                  <a:ext uri="{FF2B5EF4-FFF2-40B4-BE49-F238E27FC236}">
                    <a16:creationId xmlns:a16="http://schemas.microsoft.com/office/drawing/2014/main" id="{58C2DE9D-755F-20E9-1F51-D9387522CD2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310922" y="1637468"/>
                <a:ext cx="89951" cy="176371"/>
                <a:chOff x="3310922" y="1637468"/>
                <a:chExt cx="89951" cy="176371"/>
              </a:xfrm>
            </p:grpSpPr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E7F2F1FF-51C2-70B7-4D47-283BF7C617D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7602" y="166717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D1809E8A-C4C8-43AA-631A-EA30B18952A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0922" y="163746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9" name="Gruppe 118">
                <a:extLst>
                  <a:ext uri="{FF2B5EF4-FFF2-40B4-BE49-F238E27FC236}">
                    <a16:creationId xmlns:a16="http://schemas.microsoft.com/office/drawing/2014/main" id="{71B19E33-F97B-802F-6CCD-34EC99A5D30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8696" y="1620174"/>
                <a:ext cx="89951" cy="176371"/>
                <a:chOff x="3158696" y="1620174"/>
                <a:chExt cx="89951" cy="176371"/>
              </a:xfrm>
            </p:grpSpPr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6C2C41F7-9404-BB71-9642-66106ED4724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65377" y="164988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F7C929DF-5312-E853-7A29-04C25E97522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696" y="162017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6" name="Gruppe 115">
                <a:extLst>
                  <a:ext uri="{FF2B5EF4-FFF2-40B4-BE49-F238E27FC236}">
                    <a16:creationId xmlns:a16="http://schemas.microsoft.com/office/drawing/2014/main" id="{90C81D5D-7AF9-2C00-20B0-7C37767A3E2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61496" y="1550997"/>
                <a:ext cx="89951" cy="176372"/>
                <a:chOff x="2961496" y="1550997"/>
                <a:chExt cx="89951" cy="176372"/>
              </a:xfrm>
            </p:grpSpPr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78A6295D-FFE3-7EEC-767B-3AA26247635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8176" y="15807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D6DF33AA-C9F7-561C-ADC2-96491630185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1496" y="15509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8" name="Gruppe 117">
                <a:extLst>
                  <a:ext uri="{FF2B5EF4-FFF2-40B4-BE49-F238E27FC236}">
                    <a16:creationId xmlns:a16="http://schemas.microsoft.com/office/drawing/2014/main" id="{E043D2E4-FE32-53E7-49D6-14C22AB4488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30654" y="1630550"/>
                <a:ext cx="89951" cy="176372"/>
                <a:chOff x="3030654" y="1630550"/>
                <a:chExt cx="89951" cy="176372"/>
              </a:xfrm>
            </p:grpSpPr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3D1DC1C3-1A42-2204-D55D-A9A19446718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7334" y="1660258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F039E00B-A3AB-EEF6-DF57-073552B993F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0654" y="163055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4" name="Gruppe 123">
                <a:extLst>
                  <a:ext uri="{FF2B5EF4-FFF2-40B4-BE49-F238E27FC236}">
                    <a16:creationId xmlns:a16="http://schemas.microsoft.com/office/drawing/2014/main" id="{0D7B33A2-86E7-8767-575D-20B16866FF0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89503" y="1734349"/>
                <a:ext cx="89951" cy="176337"/>
                <a:chOff x="3089503" y="1734349"/>
                <a:chExt cx="89951" cy="176337"/>
              </a:xfrm>
            </p:grpSpPr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E0B0094C-B211-C75B-8D22-DD3561CC4C4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96183" y="176402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C16189FA-8357-8058-14E4-71266E3E9C5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9503" y="173434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  <p:grpSp>
          <p:nvGrpSpPr>
            <p:cNvPr id="123" name="Gruppe 122">
              <a:extLst>
                <a:ext uri="{FF2B5EF4-FFF2-40B4-BE49-F238E27FC236}">
                  <a16:creationId xmlns:a16="http://schemas.microsoft.com/office/drawing/2014/main" id="{AA26BB53-A534-F8C8-D4E0-F4D86CBC84A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857706" y="1412644"/>
              <a:ext cx="480893" cy="601807"/>
              <a:chOff x="2857706" y="1412644"/>
              <a:chExt cx="480893" cy="601807"/>
            </a:xfrm>
          </p:grpSpPr>
          <p:grpSp>
            <p:nvGrpSpPr>
              <p:cNvPr id="120" name="Gruppe 119">
                <a:extLst>
                  <a:ext uri="{FF2B5EF4-FFF2-40B4-BE49-F238E27FC236}">
                    <a16:creationId xmlns:a16="http://schemas.microsoft.com/office/drawing/2014/main" id="{F22DB3D3-7FF8-0754-2E54-A2986ECE901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48648" y="1533738"/>
                <a:ext cx="89951" cy="176337"/>
                <a:chOff x="3248648" y="1533738"/>
                <a:chExt cx="89951" cy="176337"/>
              </a:xfrm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AB75A8BD-3BB1-14A7-4F39-90DED340AE7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55328" y="156341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A67858AC-0E76-3FC1-3FF0-E6EA34401C3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48648" y="153373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2" name="Gruppe 121">
                <a:extLst>
                  <a:ext uri="{FF2B5EF4-FFF2-40B4-BE49-F238E27FC236}">
                    <a16:creationId xmlns:a16="http://schemas.microsoft.com/office/drawing/2014/main" id="{81DBA4D3-AA67-B00F-6E5A-AB515A234FD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24430" y="1720480"/>
                <a:ext cx="89951" cy="176371"/>
                <a:chOff x="3224430" y="1720480"/>
                <a:chExt cx="89951" cy="176371"/>
              </a:xfrm>
            </p:grpSpPr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DE0E4251-EE4B-AD86-DCB6-931456DC4C6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31110" y="17501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C8503E96-6DC0-2A3B-C19F-28190599D84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24430" y="172048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5" name="Gruppe 114">
                <a:extLst>
                  <a:ext uri="{FF2B5EF4-FFF2-40B4-BE49-F238E27FC236}">
                    <a16:creationId xmlns:a16="http://schemas.microsoft.com/office/drawing/2014/main" id="{0521A0AB-381F-7A38-C4BD-9BEBD68DF74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9980" y="1412644"/>
                <a:ext cx="89951" cy="176372"/>
                <a:chOff x="2919980" y="1412644"/>
                <a:chExt cx="89951" cy="176372"/>
              </a:xfrm>
            </p:grpSpPr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AB348AB8-8AC7-036F-8157-75908CB6ED5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6660" y="144235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04C94123-6173-6DF3-2988-CA770E5A400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9980" y="141264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7" name="Gruppe 116">
                <a:extLst>
                  <a:ext uri="{FF2B5EF4-FFF2-40B4-BE49-F238E27FC236}">
                    <a16:creationId xmlns:a16="http://schemas.microsoft.com/office/drawing/2014/main" id="{4A5FF128-8600-0F0F-7490-0352061A7A4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75803" y="1464942"/>
                <a:ext cx="89951" cy="176337"/>
                <a:chOff x="3075803" y="1464942"/>
                <a:chExt cx="89951" cy="176337"/>
              </a:xfrm>
            </p:grpSpPr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EFBE3CD6-14CA-02B6-3B7D-326F4EC43A4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2483" y="1494615"/>
                  <a:ext cx="62651" cy="146664"/>
                </a:xfrm>
                <a:custGeom>
                  <a:avLst/>
                  <a:gdLst>
                    <a:gd name="connsiteX0" fmla="*/ 62651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1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1" y="15672"/>
                      </a:moveTo>
                      <a:cubicBezTo>
                        <a:pt x="62651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1" y="15672"/>
                        <a:pt x="62651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83C9723B-061D-7946-9F45-2B0FB99BE85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75803" y="1464942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7" y="89929"/>
                        <a:pt x="0" y="69798"/>
                        <a:pt x="0" y="44965"/>
                      </a:cubicBezTo>
                      <a:cubicBezTo>
                        <a:pt x="0" y="20131"/>
                        <a:pt x="20137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1" name="Gruppe 110">
                <a:extLst>
                  <a:ext uri="{FF2B5EF4-FFF2-40B4-BE49-F238E27FC236}">
                    <a16:creationId xmlns:a16="http://schemas.microsoft.com/office/drawing/2014/main" id="{73583ABB-3109-279D-00C8-30192316D87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1777" y="1838079"/>
                <a:ext cx="89951" cy="176372"/>
                <a:chOff x="3151777" y="1838079"/>
                <a:chExt cx="89951" cy="176372"/>
              </a:xfrm>
            </p:grpSpPr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5F830DCF-D937-2F5F-8E79-F598C2814E7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457" y="18677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AB3F9A0C-D474-C184-3603-964CB742E3E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1777" y="183807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4" name="Gruppe 113">
                <a:extLst>
                  <a:ext uri="{FF2B5EF4-FFF2-40B4-BE49-F238E27FC236}">
                    <a16:creationId xmlns:a16="http://schemas.microsoft.com/office/drawing/2014/main" id="{C5A5F879-E8E9-A86D-6105-B5AA2029BCC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857706" y="1609797"/>
                <a:ext cx="89951" cy="176372"/>
                <a:chOff x="2857706" y="1609797"/>
                <a:chExt cx="89951" cy="176372"/>
              </a:xfrm>
            </p:grpSpPr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95749297-ED76-6B21-B3CF-9C571DDE6ED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64386" y="16395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9" name="Freeform 98">
                  <a:extLst>
                    <a:ext uri="{FF2B5EF4-FFF2-40B4-BE49-F238E27FC236}">
                      <a16:creationId xmlns:a16="http://schemas.microsoft.com/office/drawing/2014/main" id="{F0BC6EE9-489E-D7BC-D0CF-ED28845FCC1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57706" y="16097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534589C8-078C-3FDF-B1D4-D11AC8826BB2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99552" y="1820785"/>
                <a:ext cx="89951" cy="176372"/>
                <a:chOff x="2999552" y="1820785"/>
                <a:chExt cx="89951" cy="176372"/>
              </a:xfrm>
            </p:grpSpPr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8DEF1145-20FC-CB61-559C-2C97A4C33F5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06232" y="185049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5510FDAC-3C32-7464-2A3D-DFC88115519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99552" y="1820785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3" name="Gruppe 112">
                <a:extLst>
                  <a:ext uri="{FF2B5EF4-FFF2-40B4-BE49-F238E27FC236}">
                    <a16:creationId xmlns:a16="http://schemas.microsoft.com/office/drawing/2014/main" id="{C306CC36-9266-D1DC-EC92-2114D5B6046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6520" y="1730856"/>
                <a:ext cx="89951" cy="176371"/>
                <a:chOff x="2916520" y="1730856"/>
                <a:chExt cx="89951" cy="176371"/>
              </a:xfrm>
            </p:grpSpPr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2B4A05EB-CC02-4270-037D-21F613D627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3200" y="176056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A71C0B4B-0469-98EB-0B92-1D606A58B2A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6520" y="1730856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</p:grpSp>
      <p:grpSp>
        <p:nvGrpSpPr>
          <p:cNvPr id="110" name="Lege">
            <a:extLst>
              <a:ext uri="{FF2B5EF4-FFF2-40B4-BE49-F238E27FC236}">
                <a16:creationId xmlns:a16="http://schemas.microsoft.com/office/drawing/2014/main" id="{E4B2DCBA-ED14-2FC4-D2E2-4A865A5388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548" y="1918547"/>
            <a:ext cx="2110591" cy="4306735"/>
            <a:chOff x="88548" y="1370064"/>
            <a:chExt cx="2110591" cy="4306735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FB1E4B5-6220-DD81-857A-8C80CAA8F4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93705" y="2558414"/>
              <a:ext cx="305434" cy="253324"/>
            </a:xfrm>
            <a:custGeom>
              <a:avLst/>
              <a:gdLst>
                <a:gd name="connsiteX0" fmla="*/ 35 w 305434"/>
                <a:gd name="connsiteY0" fmla="*/ 154160 h 253324"/>
                <a:gd name="connsiteX1" fmla="*/ 82513 w 305434"/>
                <a:gd name="connsiteY1" fmla="*/ 88857 h 253324"/>
                <a:gd name="connsiteX2" fmla="*/ 152502 w 305434"/>
                <a:gd name="connsiteY2" fmla="*/ 38082 h 253324"/>
                <a:gd name="connsiteX3" fmla="*/ 304900 w 305434"/>
                <a:gd name="connsiteY3" fmla="*/ 0 h 253324"/>
                <a:gd name="connsiteX4" fmla="*/ 273936 w 305434"/>
                <a:gd name="connsiteY4" fmla="*/ 49980 h 253324"/>
                <a:gd name="connsiteX5" fmla="*/ 214395 w 305434"/>
                <a:gd name="connsiteY5" fmla="*/ 78550 h 253324"/>
                <a:gd name="connsiteX6" fmla="*/ 104862 w 305434"/>
                <a:gd name="connsiteY6" fmla="*/ 209501 h 253324"/>
                <a:gd name="connsiteX7" fmla="*/ 40443 w 305434"/>
                <a:gd name="connsiteY7" fmla="*/ 253324 h 253324"/>
                <a:gd name="connsiteX8" fmla="*/ 0 w 305434"/>
                <a:gd name="connsiteY8" fmla="*/ 154160 h 2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434" h="253324">
                  <a:moveTo>
                    <a:pt x="35" y="154160"/>
                  </a:moveTo>
                  <a:cubicBezTo>
                    <a:pt x="35" y="154160"/>
                    <a:pt x="42381" y="123930"/>
                    <a:pt x="82513" y="88857"/>
                  </a:cubicBezTo>
                  <a:cubicBezTo>
                    <a:pt x="115553" y="59976"/>
                    <a:pt x="147139" y="40226"/>
                    <a:pt x="152502" y="38082"/>
                  </a:cubicBezTo>
                  <a:cubicBezTo>
                    <a:pt x="164403" y="33308"/>
                    <a:pt x="304900" y="0"/>
                    <a:pt x="304900" y="0"/>
                  </a:cubicBezTo>
                  <a:cubicBezTo>
                    <a:pt x="304900" y="0"/>
                    <a:pt x="312062" y="30956"/>
                    <a:pt x="273936" y="49980"/>
                  </a:cubicBezTo>
                  <a:cubicBezTo>
                    <a:pt x="258575" y="57659"/>
                    <a:pt x="214395" y="78550"/>
                    <a:pt x="214395" y="78550"/>
                  </a:cubicBezTo>
                  <a:cubicBezTo>
                    <a:pt x="214395" y="78550"/>
                    <a:pt x="137522" y="183802"/>
                    <a:pt x="104862" y="209501"/>
                  </a:cubicBezTo>
                  <a:cubicBezTo>
                    <a:pt x="93549" y="218390"/>
                    <a:pt x="40443" y="253324"/>
                    <a:pt x="40443" y="253324"/>
                  </a:cubicBezTo>
                  <a:lnTo>
                    <a:pt x="0" y="154160"/>
                  </a:lnTo>
                  <a:close/>
                </a:path>
              </a:pathLst>
            </a:custGeom>
            <a:solidFill>
              <a:srgbClr val="7D8EE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09" name="Lege">
              <a:extLst>
                <a:ext uri="{FF2B5EF4-FFF2-40B4-BE49-F238E27FC236}">
                  <a16:creationId xmlns:a16="http://schemas.microsoft.com/office/drawing/2014/main" id="{BC28081C-698E-638E-D1B8-25BA8BAF0B1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8548" y="1370064"/>
              <a:ext cx="1865319" cy="4306735"/>
              <a:chOff x="88548" y="1370064"/>
              <a:chExt cx="1865319" cy="4306735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E44E583-E16F-7A33-DD7B-A72EED70DC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02039" y="1448789"/>
                <a:ext cx="416093" cy="427199"/>
              </a:xfrm>
              <a:custGeom>
                <a:avLst/>
                <a:gdLst>
                  <a:gd name="connsiteX0" fmla="*/ 0 w 416093"/>
                  <a:gd name="connsiteY0" fmla="*/ 207633 h 427199"/>
                  <a:gd name="connsiteX1" fmla="*/ 206646 w 416093"/>
                  <a:gd name="connsiteY1" fmla="*/ 427199 h 427199"/>
                  <a:gd name="connsiteX2" fmla="*/ 416094 w 416093"/>
                  <a:gd name="connsiteY2" fmla="*/ 207633 h 427199"/>
                  <a:gd name="connsiteX3" fmla="*/ 206646 w 416093"/>
                  <a:gd name="connsiteY3" fmla="*/ 0 h 427199"/>
                  <a:gd name="connsiteX4" fmla="*/ 55078 w 416093"/>
                  <a:gd name="connsiteY4" fmla="*/ 67309 h 427199"/>
                  <a:gd name="connsiteX5" fmla="*/ 0 w 416093"/>
                  <a:gd name="connsiteY5" fmla="*/ 207633 h 42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093" h="427199">
                    <a:moveTo>
                      <a:pt x="0" y="207633"/>
                    </a:moveTo>
                    <a:cubicBezTo>
                      <a:pt x="0" y="322293"/>
                      <a:pt x="90989" y="427199"/>
                      <a:pt x="206646" y="427199"/>
                    </a:cubicBezTo>
                    <a:cubicBezTo>
                      <a:pt x="322302" y="427199"/>
                      <a:pt x="416094" y="322293"/>
                      <a:pt x="416094" y="207633"/>
                    </a:cubicBezTo>
                    <a:cubicBezTo>
                      <a:pt x="416094" y="92973"/>
                      <a:pt x="322302" y="0"/>
                      <a:pt x="206646" y="0"/>
                    </a:cubicBezTo>
                    <a:cubicBezTo>
                      <a:pt x="145548" y="0"/>
                      <a:pt x="93376" y="25941"/>
                      <a:pt x="55078" y="67309"/>
                    </a:cubicBezTo>
                    <a:cubicBezTo>
                      <a:pt x="8096" y="70767"/>
                      <a:pt x="0" y="153537"/>
                      <a:pt x="0" y="207633"/>
                    </a:cubicBezTo>
                    <a:close/>
                  </a:path>
                </a:pathLst>
              </a:custGeom>
              <a:solidFill>
                <a:srgbClr val="28355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40" name="Graphic 17">
                <a:extLst>
                  <a:ext uri="{FF2B5EF4-FFF2-40B4-BE49-F238E27FC236}">
                    <a16:creationId xmlns:a16="http://schemas.microsoft.com/office/drawing/2014/main" id="{E009230A-765E-B214-2B10-6C4FE05DC04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710845" y="3181657"/>
                <a:ext cx="563355" cy="2373860"/>
                <a:chOff x="710845" y="3181657"/>
                <a:chExt cx="563355" cy="2373860"/>
              </a:xfrm>
            </p:grpSpPr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AF3BFBBD-F6AA-3763-56BE-669B79205A0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090578" y="5324675"/>
                  <a:ext cx="155235" cy="230842"/>
                </a:xfrm>
                <a:custGeom>
                  <a:avLst/>
                  <a:gdLst>
                    <a:gd name="connsiteX0" fmla="*/ 10033 w 155235"/>
                    <a:gd name="connsiteY0" fmla="*/ 152085 h 230842"/>
                    <a:gd name="connsiteX1" fmla="*/ 96455 w 155235"/>
                    <a:gd name="connsiteY1" fmla="*/ 230842 h 230842"/>
                    <a:gd name="connsiteX2" fmla="*/ 155235 w 155235"/>
                    <a:gd name="connsiteY2" fmla="*/ 120782 h 230842"/>
                    <a:gd name="connsiteX3" fmla="*/ 145202 w 155235"/>
                    <a:gd name="connsiteY3" fmla="*/ 5673 h 230842"/>
                    <a:gd name="connsiteX4" fmla="*/ 0 w 155235"/>
                    <a:gd name="connsiteY4" fmla="*/ 0 h 230842"/>
                    <a:gd name="connsiteX5" fmla="*/ 10033 w 155235"/>
                    <a:gd name="connsiteY5" fmla="*/ 152085 h 23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235" h="230842">
                      <a:moveTo>
                        <a:pt x="10033" y="152085"/>
                      </a:moveTo>
                      <a:lnTo>
                        <a:pt x="96455" y="230842"/>
                      </a:lnTo>
                      <a:lnTo>
                        <a:pt x="155235" y="120782"/>
                      </a:lnTo>
                      <a:lnTo>
                        <a:pt x="145202" y="5673"/>
                      </a:lnTo>
                      <a:lnTo>
                        <a:pt x="0" y="0"/>
                      </a:lnTo>
                      <a:lnTo>
                        <a:pt x="10033" y="152085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EFBA1D89-3D74-1DA9-7727-794EE4E212F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10845" y="3181657"/>
                  <a:ext cx="563355" cy="2155781"/>
                </a:xfrm>
                <a:custGeom>
                  <a:avLst/>
                  <a:gdLst>
                    <a:gd name="connsiteX0" fmla="*/ 0 w 563355"/>
                    <a:gd name="connsiteY0" fmla="*/ 53337 h 2155781"/>
                    <a:gd name="connsiteX1" fmla="*/ 257710 w 563355"/>
                    <a:gd name="connsiteY1" fmla="*/ 1245005 h 2155781"/>
                    <a:gd name="connsiteX2" fmla="*/ 368973 w 563355"/>
                    <a:gd name="connsiteY2" fmla="*/ 2155782 h 2155781"/>
                    <a:gd name="connsiteX3" fmla="*/ 561884 w 563355"/>
                    <a:gd name="connsiteY3" fmla="*/ 2148656 h 2155781"/>
                    <a:gd name="connsiteX4" fmla="*/ 549499 w 563355"/>
                    <a:gd name="connsiteY4" fmla="*/ 1301868 h 2155781"/>
                    <a:gd name="connsiteX5" fmla="*/ 523205 w 563355"/>
                    <a:gd name="connsiteY5" fmla="*/ 307802 h 2155781"/>
                    <a:gd name="connsiteX6" fmla="*/ 0 w 563355"/>
                    <a:gd name="connsiteY6" fmla="*/ 53337 h 2155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3355" h="2155781">
                      <a:moveTo>
                        <a:pt x="0" y="53337"/>
                      </a:moveTo>
                      <a:cubicBezTo>
                        <a:pt x="0" y="53337"/>
                        <a:pt x="248646" y="1159019"/>
                        <a:pt x="257710" y="1245005"/>
                      </a:cubicBezTo>
                      <a:cubicBezTo>
                        <a:pt x="266775" y="1331026"/>
                        <a:pt x="269681" y="1765246"/>
                        <a:pt x="368973" y="2155782"/>
                      </a:cubicBezTo>
                      <a:lnTo>
                        <a:pt x="561884" y="2148656"/>
                      </a:lnTo>
                      <a:cubicBezTo>
                        <a:pt x="569011" y="1890421"/>
                        <a:pt x="547838" y="1406912"/>
                        <a:pt x="549499" y="1301868"/>
                      </a:cubicBezTo>
                      <a:cubicBezTo>
                        <a:pt x="551851" y="1152827"/>
                        <a:pt x="523205" y="307802"/>
                        <a:pt x="523205" y="307802"/>
                      </a:cubicBezTo>
                      <a:cubicBezTo>
                        <a:pt x="523205" y="307802"/>
                        <a:pt x="85315" y="-153466"/>
                        <a:pt x="0" y="53337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43" name="Graphic 17">
                <a:extLst>
                  <a:ext uri="{FF2B5EF4-FFF2-40B4-BE49-F238E27FC236}">
                    <a16:creationId xmlns:a16="http://schemas.microsoft.com/office/drawing/2014/main" id="{E8B8CED5-1637-716B-3641-2BE7613D2760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97642" y="3378245"/>
                <a:ext cx="500094" cy="2142787"/>
                <a:chOff x="397642" y="3378245"/>
                <a:chExt cx="500094" cy="2142787"/>
              </a:xfrm>
            </p:grpSpPr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E7253BB6-12B5-393C-9A4D-DC163682D69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33934" y="5308834"/>
                  <a:ext cx="147796" cy="212198"/>
                </a:xfrm>
                <a:custGeom>
                  <a:avLst/>
                  <a:gdLst>
                    <a:gd name="connsiteX0" fmla="*/ 136588 w 147796"/>
                    <a:gd name="connsiteY0" fmla="*/ 212199 h 212198"/>
                    <a:gd name="connsiteX1" fmla="*/ 0 w 147796"/>
                    <a:gd name="connsiteY1" fmla="*/ 174913 h 212198"/>
                    <a:gd name="connsiteX2" fmla="*/ 3183 w 147796"/>
                    <a:gd name="connsiteY2" fmla="*/ 0 h 212198"/>
                    <a:gd name="connsiteX3" fmla="*/ 147797 w 147796"/>
                    <a:gd name="connsiteY3" fmla="*/ 35 h 212198"/>
                    <a:gd name="connsiteX4" fmla="*/ 136588 w 147796"/>
                    <a:gd name="connsiteY4" fmla="*/ 212199 h 2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96" h="212198">
                      <a:moveTo>
                        <a:pt x="136588" y="212199"/>
                      </a:moveTo>
                      <a:lnTo>
                        <a:pt x="0" y="174913"/>
                      </a:lnTo>
                      <a:lnTo>
                        <a:pt x="3183" y="0"/>
                      </a:lnTo>
                      <a:lnTo>
                        <a:pt x="147797" y="35"/>
                      </a:lnTo>
                      <a:lnTo>
                        <a:pt x="136588" y="212199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DC7114A9-0DD4-7EC1-D638-6252F120C1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97642" y="3378245"/>
                  <a:ext cx="500094" cy="1942556"/>
                </a:xfrm>
                <a:custGeom>
                  <a:avLst/>
                  <a:gdLst>
                    <a:gd name="connsiteX0" fmla="*/ 0 w 500094"/>
                    <a:gd name="connsiteY0" fmla="*/ 102395 h 1942556"/>
                    <a:gd name="connsiteX1" fmla="*/ 32867 w 500094"/>
                    <a:gd name="connsiteY1" fmla="*/ 1098155 h 1942556"/>
                    <a:gd name="connsiteX2" fmla="*/ 2491 w 500094"/>
                    <a:gd name="connsiteY2" fmla="*/ 1942176 h 1942556"/>
                    <a:gd name="connsiteX3" fmla="*/ 204812 w 500094"/>
                    <a:gd name="connsiteY3" fmla="*/ 1942557 h 1942556"/>
                    <a:gd name="connsiteX4" fmla="*/ 306872 w 500094"/>
                    <a:gd name="connsiteY4" fmla="*/ 1118527 h 1942556"/>
                    <a:gd name="connsiteX5" fmla="*/ 500095 w 500094"/>
                    <a:gd name="connsiteY5" fmla="*/ 67253 h 1942556"/>
                    <a:gd name="connsiteX6" fmla="*/ 35 w 500094"/>
                    <a:gd name="connsiteY6" fmla="*/ 102395 h 1942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0094" h="1942556">
                      <a:moveTo>
                        <a:pt x="0" y="102395"/>
                      </a:moveTo>
                      <a:cubicBezTo>
                        <a:pt x="0" y="102395"/>
                        <a:pt x="14980" y="620215"/>
                        <a:pt x="32867" y="1098155"/>
                      </a:cubicBezTo>
                      <a:cubicBezTo>
                        <a:pt x="1557" y="1497683"/>
                        <a:pt x="-2872" y="1888357"/>
                        <a:pt x="2491" y="1942176"/>
                      </a:cubicBezTo>
                      <a:lnTo>
                        <a:pt x="204812" y="1942557"/>
                      </a:lnTo>
                      <a:cubicBezTo>
                        <a:pt x="206507" y="1837927"/>
                        <a:pt x="262485" y="1459325"/>
                        <a:pt x="306872" y="1118527"/>
                      </a:cubicBezTo>
                      <a:cubicBezTo>
                        <a:pt x="372018" y="617967"/>
                        <a:pt x="500095" y="67253"/>
                        <a:pt x="500095" y="67253"/>
                      </a:cubicBezTo>
                      <a:cubicBezTo>
                        <a:pt x="500095" y="67253"/>
                        <a:pt x="83101" y="-105308"/>
                        <a:pt x="35" y="102395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26486F55-0AE8-B98C-DC16-21B767E6CE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060417" y="5420346"/>
                <a:ext cx="530346" cy="245848"/>
              </a:xfrm>
              <a:custGeom>
                <a:avLst/>
                <a:gdLst>
                  <a:gd name="connsiteX0" fmla="*/ 27289 w 530346"/>
                  <a:gd name="connsiteY0" fmla="*/ 38566 h 245848"/>
                  <a:gd name="connsiteX1" fmla="*/ 5286 w 530346"/>
                  <a:gd name="connsiteY1" fmla="*/ 236964 h 245848"/>
                  <a:gd name="connsiteX2" fmla="*/ 524443 w 530346"/>
                  <a:gd name="connsiteY2" fmla="*/ 227210 h 245848"/>
                  <a:gd name="connsiteX3" fmla="*/ 513545 w 530346"/>
                  <a:gd name="connsiteY3" fmla="*/ 147623 h 245848"/>
                  <a:gd name="connsiteX4" fmla="*/ 197228 w 530346"/>
                  <a:gd name="connsiteY4" fmla="*/ 0 h 245848"/>
                  <a:gd name="connsiteX5" fmla="*/ 155781 w 530346"/>
                  <a:gd name="connsiteY5" fmla="*/ 41852 h 245848"/>
                  <a:gd name="connsiteX6" fmla="*/ 161421 w 530346"/>
                  <a:gd name="connsiteY6" fmla="*/ 52401 h 245848"/>
                  <a:gd name="connsiteX7" fmla="*/ 103229 w 530346"/>
                  <a:gd name="connsiteY7" fmla="*/ 77305 h 245848"/>
                  <a:gd name="connsiteX8" fmla="*/ 27289 w 530346"/>
                  <a:gd name="connsiteY8" fmla="*/ 38566 h 24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0346" h="245848">
                    <a:moveTo>
                      <a:pt x="27289" y="38566"/>
                    </a:moveTo>
                    <a:cubicBezTo>
                      <a:pt x="16772" y="41437"/>
                      <a:pt x="-11701" y="227279"/>
                      <a:pt x="5286" y="236964"/>
                    </a:cubicBezTo>
                    <a:cubicBezTo>
                      <a:pt x="22238" y="246649"/>
                      <a:pt x="496904" y="254189"/>
                      <a:pt x="524443" y="227210"/>
                    </a:cubicBezTo>
                    <a:cubicBezTo>
                      <a:pt x="538905" y="213029"/>
                      <a:pt x="523475" y="150389"/>
                      <a:pt x="513545" y="147623"/>
                    </a:cubicBezTo>
                    <a:cubicBezTo>
                      <a:pt x="330321" y="96432"/>
                      <a:pt x="197228" y="0"/>
                      <a:pt x="197228" y="0"/>
                    </a:cubicBezTo>
                    <a:cubicBezTo>
                      <a:pt x="197228" y="0"/>
                      <a:pt x="150315" y="16775"/>
                      <a:pt x="155781" y="41852"/>
                    </a:cubicBezTo>
                    <a:lnTo>
                      <a:pt x="161421" y="52401"/>
                    </a:lnTo>
                    <a:cubicBezTo>
                      <a:pt x="161421" y="52401"/>
                      <a:pt x="131840" y="80003"/>
                      <a:pt x="103229" y="77305"/>
                    </a:cubicBezTo>
                    <a:cubicBezTo>
                      <a:pt x="74618" y="74607"/>
                      <a:pt x="53963" y="31303"/>
                      <a:pt x="27289" y="38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B569BF3B-C690-1268-4837-9522400922E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4981" y="5399433"/>
                <a:ext cx="248749" cy="277366"/>
              </a:xfrm>
              <a:custGeom>
                <a:avLst/>
                <a:gdLst>
                  <a:gd name="connsiteX0" fmla="*/ 60406 w 248749"/>
                  <a:gd name="connsiteY0" fmla="*/ 20360 h 277366"/>
                  <a:gd name="connsiteX1" fmla="*/ 132540 w 248749"/>
                  <a:gd name="connsiteY1" fmla="*/ 57 h 277366"/>
                  <a:gd name="connsiteX2" fmla="*/ 198654 w 248749"/>
                  <a:gd name="connsiteY2" fmla="*/ 20014 h 277366"/>
                  <a:gd name="connsiteX3" fmla="*/ 248750 w 248749"/>
                  <a:gd name="connsiteY3" fmla="*/ 216579 h 277366"/>
                  <a:gd name="connsiteX4" fmla="*/ 246916 w 248749"/>
                  <a:gd name="connsiteY4" fmla="*/ 258120 h 277366"/>
                  <a:gd name="connsiteX5" fmla="*/ 126693 w 248749"/>
                  <a:gd name="connsiteY5" fmla="*/ 277212 h 277366"/>
                  <a:gd name="connsiteX6" fmla="*/ 0 w 248749"/>
                  <a:gd name="connsiteY6" fmla="*/ 247120 h 277366"/>
                  <a:gd name="connsiteX7" fmla="*/ 1038 w 248749"/>
                  <a:gd name="connsiteY7" fmla="*/ 209765 h 277366"/>
                  <a:gd name="connsiteX8" fmla="*/ 60406 w 248749"/>
                  <a:gd name="connsiteY8" fmla="*/ 20394 h 2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749" h="277366">
                    <a:moveTo>
                      <a:pt x="60406" y="20360"/>
                    </a:moveTo>
                    <a:cubicBezTo>
                      <a:pt x="80437" y="6905"/>
                      <a:pt x="104516" y="-739"/>
                      <a:pt x="132540" y="57"/>
                    </a:cubicBezTo>
                    <a:cubicBezTo>
                      <a:pt x="157519" y="749"/>
                      <a:pt x="180352" y="8116"/>
                      <a:pt x="198654" y="20014"/>
                    </a:cubicBezTo>
                    <a:lnTo>
                      <a:pt x="248750" y="216579"/>
                    </a:lnTo>
                    <a:cubicBezTo>
                      <a:pt x="248750" y="216579"/>
                      <a:pt x="247885" y="255940"/>
                      <a:pt x="246916" y="258120"/>
                    </a:cubicBezTo>
                    <a:cubicBezTo>
                      <a:pt x="218651" y="270986"/>
                      <a:pt x="175232" y="278561"/>
                      <a:pt x="126693" y="277212"/>
                    </a:cubicBezTo>
                    <a:cubicBezTo>
                      <a:pt x="73379" y="275725"/>
                      <a:pt x="26778" y="263861"/>
                      <a:pt x="0" y="247120"/>
                    </a:cubicBezTo>
                    <a:lnTo>
                      <a:pt x="1038" y="209765"/>
                    </a:lnTo>
                    <a:lnTo>
                      <a:pt x="60406" y="2039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532E0F0A-B030-F0D6-8A44-EA2375BB4D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187" y="2029261"/>
                <a:ext cx="972719" cy="2332063"/>
              </a:xfrm>
              <a:custGeom>
                <a:avLst/>
                <a:gdLst>
                  <a:gd name="connsiteX0" fmla="*/ 447888 w 972719"/>
                  <a:gd name="connsiteY0" fmla="*/ 541 h 2332063"/>
                  <a:gd name="connsiteX1" fmla="*/ 54455 w 972719"/>
                  <a:gd name="connsiteY1" fmla="*/ 168744 h 2332063"/>
                  <a:gd name="connsiteX2" fmla="*/ 54455 w 972719"/>
                  <a:gd name="connsiteY2" fmla="*/ 562219 h 2332063"/>
                  <a:gd name="connsiteX3" fmla="*/ 0 w 972719"/>
                  <a:gd name="connsiteY3" fmla="*/ 2279490 h 2332063"/>
                  <a:gd name="connsiteX4" fmla="*/ 972719 w 972719"/>
                  <a:gd name="connsiteY4" fmla="*/ 2286027 h 2332063"/>
                  <a:gd name="connsiteX5" fmla="*/ 906571 w 972719"/>
                  <a:gd name="connsiteY5" fmla="*/ 1110961 h 2332063"/>
                  <a:gd name="connsiteX6" fmla="*/ 899202 w 972719"/>
                  <a:gd name="connsiteY6" fmla="*/ 640112 h 2332063"/>
                  <a:gd name="connsiteX7" fmla="*/ 928816 w 972719"/>
                  <a:gd name="connsiteY7" fmla="*/ 490068 h 2332063"/>
                  <a:gd name="connsiteX8" fmla="*/ 835128 w 972719"/>
                  <a:gd name="connsiteY8" fmla="*/ 197694 h 2332063"/>
                  <a:gd name="connsiteX9" fmla="*/ 557525 w 972719"/>
                  <a:gd name="connsiteY9" fmla="*/ 27071 h 2332063"/>
                  <a:gd name="connsiteX10" fmla="*/ 447888 w 972719"/>
                  <a:gd name="connsiteY10" fmla="*/ 541 h 2332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2719" h="2332063">
                    <a:moveTo>
                      <a:pt x="447888" y="541"/>
                    </a:moveTo>
                    <a:cubicBezTo>
                      <a:pt x="355204" y="6283"/>
                      <a:pt x="82963" y="72001"/>
                      <a:pt x="54455" y="168744"/>
                    </a:cubicBezTo>
                    <a:cubicBezTo>
                      <a:pt x="35289" y="300663"/>
                      <a:pt x="134235" y="130662"/>
                      <a:pt x="54455" y="562219"/>
                    </a:cubicBezTo>
                    <a:cubicBezTo>
                      <a:pt x="15050" y="1193904"/>
                      <a:pt x="0" y="2279490"/>
                      <a:pt x="0" y="2279490"/>
                    </a:cubicBezTo>
                    <a:cubicBezTo>
                      <a:pt x="374959" y="2393838"/>
                      <a:pt x="972719" y="2286027"/>
                      <a:pt x="972719" y="2286027"/>
                    </a:cubicBezTo>
                    <a:cubicBezTo>
                      <a:pt x="972719" y="2286027"/>
                      <a:pt x="946979" y="1444081"/>
                      <a:pt x="906571" y="1110961"/>
                    </a:cubicBezTo>
                    <a:cubicBezTo>
                      <a:pt x="899063" y="1049221"/>
                      <a:pt x="909996" y="859920"/>
                      <a:pt x="899202" y="640112"/>
                    </a:cubicBezTo>
                    <a:cubicBezTo>
                      <a:pt x="896918" y="593522"/>
                      <a:pt x="933660" y="538457"/>
                      <a:pt x="928816" y="490068"/>
                    </a:cubicBezTo>
                    <a:cubicBezTo>
                      <a:pt x="918956" y="391596"/>
                      <a:pt x="886435" y="302773"/>
                      <a:pt x="835128" y="197694"/>
                    </a:cubicBezTo>
                    <a:cubicBezTo>
                      <a:pt x="808178" y="111120"/>
                      <a:pt x="617343" y="38519"/>
                      <a:pt x="557525" y="27071"/>
                    </a:cubicBezTo>
                    <a:cubicBezTo>
                      <a:pt x="550606" y="25722"/>
                      <a:pt x="526665" y="-4370"/>
                      <a:pt x="447888" y="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167F83CE-B685-D0EA-F0F8-02A97267FE6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28" y="2046958"/>
                <a:ext cx="285837" cy="734653"/>
              </a:xfrm>
              <a:custGeom>
                <a:avLst/>
                <a:gdLst>
                  <a:gd name="connsiteX0" fmla="*/ 203290 w 285837"/>
                  <a:gd name="connsiteY0" fmla="*/ 88062 h 734653"/>
                  <a:gd name="connsiteX1" fmla="*/ 285838 w 285837"/>
                  <a:gd name="connsiteY1" fmla="*/ 734654 h 734653"/>
                  <a:gd name="connsiteX2" fmla="*/ 0 w 285837"/>
                  <a:gd name="connsiteY2" fmla="*/ 0 h 734653"/>
                  <a:gd name="connsiteX3" fmla="*/ 203290 w 285837"/>
                  <a:gd name="connsiteY3" fmla="*/ 88062 h 73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837" h="734653">
                    <a:moveTo>
                      <a:pt x="203290" y="88062"/>
                    </a:moveTo>
                    <a:lnTo>
                      <a:pt x="285838" y="734654"/>
                    </a:lnTo>
                    <a:lnTo>
                      <a:pt x="0" y="0"/>
                    </a:lnTo>
                    <a:lnTo>
                      <a:pt x="203290" y="88062"/>
                    </a:lnTo>
                    <a:close/>
                  </a:path>
                </a:pathLst>
              </a:custGeom>
              <a:solidFill>
                <a:srgbClr val="7D8EED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97C73A84-4723-F55E-5D72-609500F3550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62" y="1811274"/>
                <a:ext cx="206749" cy="328117"/>
              </a:xfrm>
              <a:custGeom>
                <a:avLst/>
                <a:gdLst>
                  <a:gd name="connsiteX0" fmla="*/ 206715 w 206749"/>
                  <a:gd name="connsiteY0" fmla="*/ 149629 h 328117"/>
                  <a:gd name="connsiteX1" fmla="*/ 203290 w 206749"/>
                  <a:gd name="connsiteY1" fmla="*/ 323746 h 328117"/>
                  <a:gd name="connsiteX2" fmla="*/ 0 w 206749"/>
                  <a:gd name="connsiteY2" fmla="*/ 235684 h 328117"/>
                  <a:gd name="connsiteX3" fmla="*/ 53902 w 206749"/>
                  <a:gd name="connsiteY3" fmla="*/ 0 h 328117"/>
                  <a:gd name="connsiteX4" fmla="*/ 206750 w 206749"/>
                  <a:gd name="connsiteY4" fmla="*/ 149629 h 3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749" h="328117">
                    <a:moveTo>
                      <a:pt x="206715" y="149629"/>
                    </a:moveTo>
                    <a:lnTo>
                      <a:pt x="203290" y="323746"/>
                    </a:lnTo>
                    <a:cubicBezTo>
                      <a:pt x="103790" y="351797"/>
                      <a:pt x="0" y="235684"/>
                      <a:pt x="0" y="235684"/>
                    </a:cubicBezTo>
                    <a:lnTo>
                      <a:pt x="53902" y="0"/>
                    </a:lnTo>
                    <a:lnTo>
                      <a:pt x="206750" y="149629"/>
                    </a:lnTo>
                    <a:close/>
                  </a:path>
                </a:pathLst>
              </a:custGeom>
              <a:solidFill>
                <a:srgbClr val="E3847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D0908387-BD5C-0BF1-9F6F-526BEA8B937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3888" y="2198973"/>
                <a:ext cx="789979" cy="949352"/>
              </a:xfrm>
              <a:custGeom>
                <a:avLst/>
                <a:gdLst>
                  <a:gd name="connsiteX0" fmla="*/ 0 w 789979"/>
                  <a:gd name="connsiteY0" fmla="*/ 0 h 949352"/>
                  <a:gd name="connsiteX1" fmla="*/ 400802 w 789979"/>
                  <a:gd name="connsiteY1" fmla="*/ 598169 h 949352"/>
                  <a:gd name="connsiteX2" fmla="*/ 712138 w 789979"/>
                  <a:gd name="connsiteY2" fmla="*/ 467702 h 949352"/>
                  <a:gd name="connsiteX3" fmla="*/ 789980 w 789979"/>
                  <a:gd name="connsiteY3" fmla="*/ 661845 h 949352"/>
                  <a:gd name="connsiteX4" fmla="*/ 313204 w 789979"/>
                  <a:gd name="connsiteY4" fmla="*/ 947198 h 949352"/>
                  <a:gd name="connsiteX5" fmla="*/ 14323 w 789979"/>
                  <a:gd name="connsiteY5" fmla="*/ 623418 h 949352"/>
                  <a:gd name="connsiteX6" fmla="*/ 0 w 789979"/>
                  <a:gd name="connsiteY6" fmla="*/ 35 h 949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979" h="949352">
                    <a:moveTo>
                      <a:pt x="0" y="0"/>
                    </a:moveTo>
                    <a:lnTo>
                      <a:pt x="400802" y="598169"/>
                    </a:lnTo>
                    <a:lnTo>
                      <a:pt x="712138" y="467702"/>
                    </a:lnTo>
                    <a:lnTo>
                      <a:pt x="789980" y="661845"/>
                    </a:lnTo>
                    <a:cubicBezTo>
                      <a:pt x="789980" y="661845"/>
                      <a:pt x="443564" y="978328"/>
                      <a:pt x="313204" y="947198"/>
                    </a:cubicBezTo>
                    <a:cubicBezTo>
                      <a:pt x="182843" y="916069"/>
                      <a:pt x="14323" y="623418"/>
                      <a:pt x="14323" y="62341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2" name="Graphic 17">
                <a:extLst>
                  <a:ext uri="{FF2B5EF4-FFF2-40B4-BE49-F238E27FC236}">
                    <a16:creationId xmlns:a16="http://schemas.microsoft.com/office/drawing/2014/main" id="{35ABEF0A-897A-85D9-64DF-4C967A616B6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88548" y="3603877"/>
                <a:ext cx="224738" cy="367546"/>
                <a:chOff x="88548" y="3603877"/>
                <a:chExt cx="224738" cy="367546"/>
              </a:xfrm>
            </p:grpSpPr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8CAFC4A2-511E-6AEC-05F9-C6C0C8283B8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65621" y="3818116"/>
                  <a:ext cx="46988" cy="134132"/>
                </a:xfrm>
                <a:custGeom>
                  <a:avLst/>
                  <a:gdLst>
                    <a:gd name="connsiteX0" fmla="*/ 0 w 46988"/>
                    <a:gd name="connsiteY0" fmla="*/ 100825 h 134132"/>
                    <a:gd name="connsiteX1" fmla="*/ 25498 w 46988"/>
                    <a:gd name="connsiteY1" fmla="*/ 133095 h 134132"/>
                    <a:gd name="connsiteX2" fmla="*/ 46982 w 46988"/>
                    <a:gd name="connsiteY2" fmla="*/ 0 h 134132"/>
                    <a:gd name="connsiteX3" fmla="*/ 0 w 46988"/>
                    <a:gd name="connsiteY3" fmla="*/ 100825 h 134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88" h="134132">
                      <a:moveTo>
                        <a:pt x="0" y="100825"/>
                      </a:moveTo>
                      <a:cubicBezTo>
                        <a:pt x="0" y="100825"/>
                        <a:pt x="16468" y="127181"/>
                        <a:pt x="25498" y="133095"/>
                      </a:cubicBezTo>
                      <a:cubicBezTo>
                        <a:pt x="47986" y="147865"/>
                        <a:pt x="46982" y="0"/>
                        <a:pt x="46982" y="0"/>
                      </a:cubicBezTo>
                      <a:lnTo>
                        <a:pt x="0" y="100825"/>
                      </a:lnTo>
                      <a:close/>
                    </a:path>
                  </a:pathLst>
                </a:custGeom>
                <a:solidFill>
                  <a:srgbClr val="7285D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4F840351-3414-10E5-2792-14E72B6D743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88548" y="3603877"/>
                  <a:ext cx="224738" cy="367546"/>
                </a:xfrm>
                <a:custGeom>
                  <a:avLst/>
                  <a:gdLst>
                    <a:gd name="connsiteX0" fmla="*/ 180671 w 224738"/>
                    <a:gd name="connsiteY0" fmla="*/ 35 h 367546"/>
                    <a:gd name="connsiteX1" fmla="*/ 196412 w 224738"/>
                    <a:gd name="connsiteY1" fmla="*/ 106532 h 367546"/>
                    <a:gd name="connsiteX2" fmla="*/ 224505 w 224738"/>
                    <a:gd name="connsiteY2" fmla="*/ 228697 h 367546"/>
                    <a:gd name="connsiteX3" fmla="*/ 162300 w 224738"/>
                    <a:gd name="connsiteY3" fmla="*/ 367431 h 367546"/>
                    <a:gd name="connsiteX4" fmla="*/ 129745 w 224738"/>
                    <a:gd name="connsiteY4" fmla="*/ 338515 h 367546"/>
                    <a:gd name="connsiteX5" fmla="*/ 93107 w 224738"/>
                    <a:gd name="connsiteY5" fmla="*/ 343980 h 367546"/>
                    <a:gd name="connsiteX6" fmla="*/ 74148 w 224738"/>
                    <a:gd name="connsiteY6" fmla="*/ 319906 h 367546"/>
                    <a:gd name="connsiteX7" fmla="*/ 51695 w 224738"/>
                    <a:gd name="connsiteY7" fmla="*/ 316171 h 367546"/>
                    <a:gd name="connsiteX8" fmla="*/ 28930 w 224738"/>
                    <a:gd name="connsiteY8" fmla="*/ 287324 h 367546"/>
                    <a:gd name="connsiteX9" fmla="*/ 11286 w 224738"/>
                    <a:gd name="connsiteY9" fmla="*/ 279784 h 367546"/>
                    <a:gd name="connsiteX10" fmla="*/ 803 w 224738"/>
                    <a:gd name="connsiteY10" fmla="*/ 239281 h 367546"/>
                    <a:gd name="connsiteX11" fmla="*/ 41074 w 224738"/>
                    <a:gd name="connsiteY11" fmla="*/ 92489 h 367546"/>
                    <a:gd name="connsiteX12" fmla="*/ 35919 w 224738"/>
                    <a:gd name="connsiteY12" fmla="*/ 6848 h 367546"/>
                    <a:gd name="connsiteX13" fmla="*/ 180706 w 224738"/>
                    <a:gd name="connsiteY13" fmla="*/ 0 h 367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4738" h="367546">
                      <a:moveTo>
                        <a:pt x="180671" y="35"/>
                      </a:moveTo>
                      <a:cubicBezTo>
                        <a:pt x="180671" y="35"/>
                        <a:pt x="194233" y="79034"/>
                        <a:pt x="196412" y="106532"/>
                      </a:cubicBezTo>
                      <a:cubicBezTo>
                        <a:pt x="198592" y="134064"/>
                        <a:pt x="227619" y="193071"/>
                        <a:pt x="224505" y="228697"/>
                      </a:cubicBezTo>
                      <a:cubicBezTo>
                        <a:pt x="221391" y="264323"/>
                        <a:pt x="180014" y="365182"/>
                        <a:pt x="162300" y="367431"/>
                      </a:cubicBezTo>
                      <a:cubicBezTo>
                        <a:pt x="144587" y="369679"/>
                        <a:pt x="129745" y="338515"/>
                        <a:pt x="129745" y="338515"/>
                      </a:cubicBezTo>
                      <a:cubicBezTo>
                        <a:pt x="129745" y="338515"/>
                        <a:pt x="104282" y="350759"/>
                        <a:pt x="93107" y="343980"/>
                      </a:cubicBezTo>
                      <a:cubicBezTo>
                        <a:pt x="81898" y="337200"/>
                        <a:pt x="74148" y="319906"/>
                        <a:pt x="74148" y="319906"/>
                      </a:cubicBezTo>
                      <a:cubicBezTo>
                        <a:pt x="74148" y="319906"/>
                        <a:pt x="63388" y="318661"/>
                        <a:pt x="51695" y="316171"/>
                      </a:cubicBezTo>
                      <a:cubicBezTo>
                        <a:pt x="40001" y="313681"/>
                        <a:pt x="28930" y="287324"/>
                        <a:pt x="28930" y="287324"/>
                      </a:cubicBezTo>
                      <a:cubicBezTo>
                        <a:pt x="28930" y="287324"/>
                        <a:pt x="20073" y="288466"/>
                        <a:pt x="11286" y="279784"/>
                      </a:cubicBezTo>
                      <a:cubicBezTo>
                        <a:pt x="2498" y="271102"/>
                        <a:pt x="-1930" y="253117"/>
                        <a:pt x="803" y="239281"/>
                      </a:cubicBezTo>
                      <a:lnTo>
                        <a:pt x="41074" y="92489"/>
                      </a:lnTo>
                      <a:lnTo>
                        <a:pt x="35919" y="6848"/>
                      </a:lnTo>
                      <a:lnTo>
                        <a:pt x="180706" y="0"/>
                      </a:lnTo>
                      <a:close/>
                    </a:path>
                  </a:pathLst>
                </a:custGeom>
                <a:solidFill>
                  <a:srgbClr val="7D8EED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F34BCC33-797F-4308-39E8-812B5D6A60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90908" y="2139377"/>
                <a:ext cx="378833" cy="1541112"/>
              </a:xfrm>
              <a:custGeom>
                <a:avLst/>
                <a:gdLst>
                  <a:gd name="connsiteX0" fmla="*/ 355827 w 378833"/>
                  <a:gd name="connsiteY0" fmla="*/ 0 h 1541112"/>
                  <a:gd name="connsiteX1" fmla="*/ 135135 w 378833"/>
                  <a:gd name="connsiteY1" fmla="*/ 297147 h 1541112"/>
                  <a:gd name="connsiteX2" fmla="*/ 31137 w 378833"/>
                  <a:gd name="connsiteY2" fmla="*/ 897806 h 1541112"/>
                  <a:gd name="connsiteX3" fmla="*/ 0 w 378833"/>
                  <a:gd name="connsiteY3" fmla="*/ 1504622 h 1541112"/>
                  <a:gd name="connsiteX4" fmla="*/ 223148 w 378833"/>
                  <a:gd name="connsiteY4" fmla="*/ 1541113 h 1541112"/>
                  <a:gd name="connsiteX5" fmla="*/ 306734 w 378833"/>
                  <a:gd name="connsiteY5" fmla="*/ 856300 h 1541112"/>
                  <a:gd name="connsiteX6" fmla="*/ 326627 w 378833"/>
                  <a:gd name="connsiteY6" fmla="*/ 657764 h 1541112"/>
                  <a:gd name="connsiteX7" fmla="*/ 378833 w 378833"/>
                  <a:gd name="connsiteY7" fmla="*/ 339241 h 1541112"/>
                  <a:gd name="connsiteX8" fmla="*/ 355861 w 378833"/>
                  <a:gd name="connsiteY8" fmla="*/ 0 h 154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8833" h="1541112">
                    <a:moveTo>
                      <a:pt x="355827" y="0"/>
                    </a:moveTo>
                    <a:cubicBezTo>
                      <a:pt x="355827" y="0"/>
                      <a:pt x="202840" y="80383"/>
                      <a:pt x="135135" y="297147"/>
                    </a:cubicBezTo>
                    <a:cubicBezTo>
                      <a:pt x="67463" y="513912"/>
                      <a:pt x="31137" y="897806"/>
                      <a:pt x="31137" y="897806"/>
                    </a:cubicBezTo>
                    <a:lnTo>
                      <a:pt x="0" y="1504622"/>
                    </a:lnTo>
                    <a:lnTo>
                      <a:pt x="223148" y="1541113"/>
                    </a:lnTo>
                    <a:lnTo>
                      <a:pt x="306734" y="856300"/>
                    </a:lnTo>
                    <a:lnTo>
                      <a:pt x="326627" y="657764"/>
                    </a:lnTo>
                    <a:lnTo>
                      <a:pt x="378833" y="339241"/>
                    </a:lnTo>
                    <a:lnTo>
                      <a:pt x="3558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6" name="Graphic 17">
                <a:extLst>
                  <a:ext uri="{FF2B5EF4-FFF2-40B4-BE49-F238E27FC236}">
                    <a16:creationId xmlns:a16="http://schemas.microsoft.com/office/drawing/2014/main" id="{DA7E7A4F-A72C-76FC-1381-E8079FBD37B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587058" y="1370064"/>
                <a:ext cx="487760" cy="641025"/>
                <a:chOff x="587058" y="1370064"/>
                <a:chExt cx="487760" cy="641025"/>
              </a:xfrm>
            </p:grpSpPr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4478AC0E-B21F-1261-9C4D-E0CB1D8D9BE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65612" y="1849978"/>
                  <a:ext cx="143264" cy="161111"/>
                </a:xfrm>
                <a:custGeom>
                  <a:avLst/>
                  <a:gdLst>
                    <a:gd name="connsiteX0" fmla="*/ 35 w 143264"/>
                    <a:gd name="connsiteY0" fmla="*/ 35 h 161111"/>
                    <a:gd name="connsiteX1" fmla="*/ 143265 w 143264"/>
                    <a:gd name="connsiteY1" fmla="*/ 25976 h 161111"/>
                    <a:gd name="connsiteX2" fmla="*/ 140428 w 143264"/>
                    <a:gd name="connsiteY2" fmla="*/ 161112 h 161111"/>
                    <a:gd name="connsiteX3" fmla="*/ 0 w 143264"/>
                    <a:gd name="connsiteY3" fmla="*/ 0 h 16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264" h="161111">
                      <a:moveTo>
                        <a:pt x="35" y="35"/>
                      </a:moveTo>
                      <a:lnTo>
                        <a:pt x="143265" y="25976"/>
                      </a:lnTo>
                      <a:lnTo>
                        <a:pt x="140428" y="161112"/>
                      </a:lnTo>
                      <a:cubicBezTo>
                        <a:pt x="40236" y="149387"/>
                        <a:pt x="0" y="39846"/>
                        <a:pt x="0" y="0"/>
                      </a:cubicBezTo>
                      <a:close/>
                    </a:path>
                  </a:pathLst>
                </a:custGeom>
                <a:solidFill>
                  <a:srgbClr val="CA706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grpSp>
              <p:nvGrpSpPr>
                <p:cNvPr id="58" name="Graphic 17">
                  <a:extLst>
                    <a:ext uri="{FF2B5EF4-FFF2-40B4-BE49-F238E27FC236}">
                      <a16:creationId xmlns:a16="http://schemas.microsoft.com/office/drawing/2014/main" id="{9C41E5BB-00F0-7E35-A219-9745499FDCF9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587058" y="1370064"/>
                  <a:ext cx="487760" cy="610719"/>
                  <a:chOff x="587058" y="1370064"/>
                  <a:chExt cx="487760" cy="610719"/>
                </a:xfrm>
              </p:grpSpPr>
              <p:sp>
                <p:nvSpPr>
                  <p:cNvPr id="59" name="Freeform 58">
                    <a:extLst>
                      <a:ext uri="{FF2B5EF4-FFF2-40B4-BE49-F238E27FC236}">
                        <a16:creationId xmlns:a16="http://schemas.microsoft.com/office/drawing/2014/main" id="{69C9A616-5D6A-61A3-63B3-14CF8589D8CC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3505" y="1386343"/>
                    <a:ext cx="392401" cy="223197"/>
                  </a:xfrm>
                  <a:custGeom>
                    <a:avLst/>
                    <a:gdLst>
                      <a:gd name="connsiteX0" fmla="*/ 345634 w 392401"/>
                      <a:gd name="connsiteY0" fmla="*/ 210553 h 223197"/>
                      <a:gd name="connsiteX1" fmla="*/ 387185 w 392401"/>
                      <a:gd name="connsiteY1" fmla="*/ 58226 h 223197"/>
                      <a:gd name="connsiteX2" fmla="*/ 319790 w 392401"/>
                      <a:gd name="connsiteY2" fmla="*/ 83856 h 223197"/>
                      <a:gd name="connsiteX3" fmla="*/ 365043 w 392401"/>
                      <a:gd name="connsiteY3" fmla="*/ 26959 h 223197"/>
                      <a:gd name="connsiteX4" fmla="*/ 809 w 392401"/>
                      <a:gd name="connsiteY4" fmla="*/ 129720 h 223197"/>
                      <a:gd name="connsiteX5" fmla="*/ 345599 w 392401"/>
                      <a:gd name="connsiteY5" fmla="*/ 210553 h 22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2401" h="223197">
                        <a:moveTo>
                          <a:pt x="345634" y="210553"/>
                        </a:moveTo>
                        <a:cubicBezTo>
                          <a:pt x="380473" y="191702"/>
                          <a:pt x="403168" y="81574"/>
                          <a:pt x="387185" y="58226"/>
                        </a:cubicBezTo>
                        <a:cubicBezTo>
                          <a:pt x="377359" y="43872"/>
                          <a:pt x="332003" y="85102"/>
                          <a:pt x="319790" y="83856"/>
                        </a:cubicBezTo>
                        <a:cubicBezTo>
                          <a:pt x="320932" y="77319"/>
                          <a:pt x="359922" y="42005"/>
                          <a:pt x="365043" y="26959"/>
                        </a:cubicBezTo>
                        <a:cubicBezTo>
                          <a:pt x="321416" y="-31841"/>
                          <a:pt x="44539" y="6932"/>
                          <a:pt x="809" y="129720"/>
                        </a:cubicBezTo>
                        <a:cubicBezTo>
                          <a:pt x="-17112" y="180081"/>
                          <a:pt x="267757" y="252716"/>
                          <a:pt x="345599" y="210553"/>
                        </a:cubicBez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grpSp>
                <p:nvGrpSpPr>
                  <p:cNvPr id="60" name="Graphic 17">
                    <a:extLst>
                      <a:ext uri="{FF2B5EF4-FFF2-40B4-BE49-F238E27FC236}">
                        <a16:creationId xmlns:a16="http://schemas.microsoft.com/office/drawing/2014/main" id="{5FF136A5-BF46-7AE0-06E0-CBEDE81F3931}"/>
                      </a:ext>
                    </a:extLst>
                  </p:cNvPr>
                  <p:cNvGrpSpPr>
                    <a:grpSpLocks noGrp="1" noUngrp="1" noRot="1" noMove="1" noResize="1"/>
                  </p:cNvGrpSpPr>
                  <p:nvPr/>
                </p:nvGrpSpPr>
                <p:grpSpPr>
                  <a:xfrm>
                    <a:off x="748659" y="1542800"/>
                    <a:ext cx="326159" cy="437983"/>
                    <a:chOff x="748659" y="1542800"/>
                    <a:chExt cx="326159" cy="437983"/>
                  </a:xfrm>
                </p:grpSpPr>
                <p:grpSp>
                  <p:nvGrpSpPr>
                    <p:cNvPr id="61" name="Graphic 17">
                      <a:extLst>
                        <a:ext uri="{FF2B5EF4-FFF2-40B4-BE49-F238E27FC236}">
                          <a16:creationId xmlns:a16="http://schemas.microsoft.com/office/drawing/2014/main" id="{F821B0A3-BD7B-F9C6-E0A9-42FB9CC3D199}"/>
                        </a:ext>
                      </a:extLst>
                    </p:cNvPr>
                    <p:cNvGrpSpPr>
                      <a:grpSpLocks noGrp="1" noUngrp="1" noRot="1" noMove="1" noResize="1"/>
                    </p:cNvGrpSpPr>
                    <p:nvPr/>
                  </p:nvGrpSpPr>
                  <p:grpSpPr>
                    <a:xfrm>
                      <a:off x="748659" y="1542800"/>
                      <a:ext cx="326159" cy="437983"/>
                      <a:chOff x="748659" y="1542800"/>
                      <a:chExt cx="326159" cy="437983"/>
                    </a:xfrm>
                  </p:grpSpPr>
                  <p:sp>
                    <p:nvSpPr>
                      <p:cNvPr id="62" name="Freeform 61">
                        <a:extLst>
                          <a:ext uri="{FF2B5EF4-FFF2-40B4-BE49-F238E27FC236}">
                            <a16:creationId xmlns:a16="http://schemas.microsoft.com/office/drawing/2014/main" id="{FB9EF013-773E-2859-B869-63172CABB491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1030401" y="1697029"/>
                        <a:ext cx="44417" cy="144059"/>
                      </a:xfrm>
                      <a:custGeom>
                        <a:avLst/>
                        <a:gdLst>
                          <a:gd name="connsiteX0" fmla="*/ 12607 w 44417"/>
                          <a:gd name="connsiteY0" fmla="*/ 143991 h 144059"/>
                          <a:gd name="connsiteX1" fmla="*/ 844 w 44417"/>
                          <a:gd name="connsiteY1" fmla="*/ 119641 h 144059"/>
                          <a:gd name="connsiteX2" fmla="*/ 2366 w 44417"/>
                          <a:gd name="connsiteY2" fmla="*/ 69384 h 144059"/>
                          <a:gd name="connsiteX3" fmla="*/ 30874 w 44417"/>
                          <a:gd name="connsiteY3" fmla="*/ 0 h 144059"/>
                          <a:gd name="connsiteX4" fmla="*/ 31808 w 44417"/>
                          <a:gd name="connsiteY4" fmla="*/ 69 h 144059"/>
                          <a:gd name="connsiteX5" fmla="*/ 42049 w 44417"/>
                          <a:gd name="connsiteY5" fmla="*/ 74676 h 144059"/>
                          <a:gd name="connsiteX6" fmla="*/ 13541 w 44417"/>
                          <a:gd name="connsiteY6" fmla="*/ 144060 h 144059"/>
                          <a:gd name="connsiteX7" fmla="*/ 12607 w 44417"/>
                          <a:gd name="connsiteY7" fmla="*/ 143991 h 144059"/>
                          <a:gd name="connsiteX8" fmla="*/ 7902 w 44417"/>
                          <a:gd name="connsiteY8" fmla="*/ 70110 h 144059"/>
                          <a:gd name="connsiteX9" fmla="*/ 6380 w 44417"/>
                          <a:gd name="connsiteY9" fmla="*/ 119053 h 144059"/>
                          <a:gd name="connsiteX10" fmla="*/ 13334 w 44417"/>
                          <a:gd name="connsiteY10" fmla="*/ 138457 h 144059"/>
                          <a:gd name="connsiteX11" fmla="*/ 13541 w 44417"/>
                          <a:gd name="connsiteY11" fmla="*/ 138457 h 144059"/>
                          <a:gd name="connsiteX12" fmla="*/ 36513 w 44417"/>
                          <a:gd name="connsiteY12" fmla="*/ 73915 h 144059"/>
                          <a:gd name="connsiteX13" fmla="*/ 38036 w 44417"/>
                          <a:gd name="connsiteY13" fmla="*/ 24973 h 144059"/>
                          <a:gd name="connsiteX14" fmla="*/ 31082 w 44417"/>
                          <a:gd name="connsiteY14" fmla="*/ 5569 h 144059"/>
                          <a:gd name="connsiteX15" fmla="*/ 30874 w 44417"/>
                          <a:gd name="connsiteY15" fmla="*/ 5569 h 144059"/>
                          <a:gd name="connsiteX16" fmla="*/ 7902 w 44417"/>
                          <a:gd name="connsiteY16" fmla="*/ 70110 h 1440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44417" h="144059">
                            <a:moveTo>
                              <a:pt x="12607" y="143991"/>
                            </a:moveTo>
                            <a:cubicBezTo>
                              <a:pt x="6483" y="143161"/>
                              <a:pt x="2505" y="134998"/>
                              <a:pt x="844" y="119641"/>
                            </a:cubicBezTo>
                            <a:cubicBezTo>
                              <a:pt x="-678" y="105909"/>
                              <a:pt x="-125" y="88062"/>
                              <a:pt x="2366" y="69384"/>
                            </a:cubicBezTo>
                            <a:cubicBezTo>
                              <a:pt x="6968" y="34900"/>
                              <a:pt x="18246" y="0"/>
                              <a:pt x="30874" y="0"/>
                            </a:cubicBezTo>
                            <a:cubicBezTo>
                              <a:pt x="31185" y="0"/>
                              <a:pt x="31497" y="0"/>
                              <a:pt x="31808" y="69"/>
                            </a:cubicBezTo>
                            <a:cubicBezTo>
                              <a:pt x="44851" y="1799"/>
                              <a:pt x="46823" y="38912"/>
                              <a:pt x="42049" y="74676"/>
                            </a:cubicBezTo>
                            <a:cubicBezTo>
                              <a:pt x="37447" y="109160"/>
                              <a:pt x="26169" y="144060"/>
                              <a:pt x="13541" y="144060"/>
                            </a:cubicBezTo>
                            <a:cubicBezTo>
                              <a:pt x="13230" y="144060"/>
                              <a:pt x="12918" y="144060"/>
                              <a:pt x="12607" y="143991"/>
                            </a:cubicBezTo>
                            <a:close/>
                            <a:moveTo>
                              <a:pt x="7902" y="70110"/>
                            </a:moveTo>
                            <a:cubicBezTo>
                              <a:pt x="5480" y="88373"/>
                              <a:pt x="4927" y="105771"/>
                              <a:pt x="6380" y="119053"/>
                            </a:cubicBezTo>
                            <a:cubicBezTo>
                              <a:pt x="8006" y="133856"/>
                              <a:pt x="11534" y="138215"/>
                              <a:pt x="13334" y="138457"/>
                            </a:cubicBezTo>
                            <a:cubicBezTo>
                              <a:pt x="13403" y="138457"/>
                              <a:pt x="13472" y="138457"/>
                              <a:pt x="13541" y="138457"/>
                            </a:cubicBezTo>
                            <a:cubicBezTo>
                              <a:pt x="19526" y="138457"/>
                              <a:pt x="31185" y="113899"/>
                              <a:pt x="36513" y="73915"/>
                            </a:cubicBezTo>
                            <a:cubicBezTo>
                              <a:pt x="38935" y="55652"/>
                              <a:pt x="39489" y="38255"/>
                              <a:pt x="38036" y="24973"/>
                            </a:cubicBezTo>
                            <a:cubicBezTo>
                              <a:pt x="36409" y="10169"/>
                              <a:pt x="32881" y="5811"/>
                              <a:pt x="31082" y="5569"/>
                            </a:cubicBezTo>
                            <a:cubicBezTo>
                              <a:pt x="31012" y="5569"/>
                              <a:pt x="30943" y="5569"/>
                              <a:pt x="30874" y="5569"/>
                            </a:cubicBezTo>
                            <a:cubicBezTo>
                              <a:pt x="24889" y="5569"/>
                              <a:pt x="13230" y="30126"/>
                              <a:pt x="7902" y="7011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3" name="Freeform 62">
                        <a:extLst>
                          <a:ext uri="{FF2B5EF4-FFF2-40B4-BE49-F238E27FC236}">
                            <a16:creationId xmlns:a16="http://schemas.microsoft.com/office/drawing/2014/main" id="{74CBD954-7710-B774-63D0-4DE42EFCB274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932668" y="1687884"/>
                        <a:ext cx="105702" cy="30531"/>
                      </a:xfrm>
                      <a:custGeom>
                        <a:avLst/>
                        <a:gdLst>
                          <a:gd name="connsiteX0" fmla="*/ 105184 w 105702"/>
                          <a:gd name="connsiteY0" fmla="*/ 5374 h 30531"/>
                          <a:gd name="connsiteX1" fmla="*/ 28345 w 105702"/>
                          <a:gd name="connsiteY1" fmla="*/ 152 h 30531"/>
                          <a:gd name="connsiteX2" fmla="*/ 11 w 105702"/>
                          <a:gd name="connsiteY2" fmla="*/ 22876 h 30531"/>
                          <a:gd name="connsiteX3" fmla="*/ 96501 w 105702"/>
                          <a:gd name="connsiteY3" fmla="*/ 29240 h 30531"/>
                          <a:gd name="connsiteX4" fmla="*/ 105184 w 105702"/>
                          <a:gd name="connsiteY4" fmla="*/ 5374 h 305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5702" h="30531">
                            <a:moveTo>
                              <a:pt x="105184" y="5374"/>
                            </a:moveTo>
                            <a:cubicBezTo>
                              <a:pt x="105184" y="5374"/>
                              <a:pt x="40766" y="-1059"/>
                              <a:pt x="28345" y="152"/>
                            </a:cubicBezTo>
                            <a:cubicBezTo>
                              <a:pt x="7657" y="2158"/>
                              <a:pt x="3194" y="15578"/>
                              <a:pt x="11" y="22876"/>
                            </a:cubicBezTo>
                            <a:cubicBezTo>
                              <a:pt x="-1096" y="25366"/>
                              <a:pt x="84115" y="33702"/>
                              <a:pt x="96501" y="29240"/>
                            </a:cubicBezTo>
                            <a:cubicBezTo>
                              <a:pt x="108886" y="24778"/>
                              <a:pt x="105184" y="5374"/>
                              <a:pt x="105184" y="5374"/>
                            </a:cubicBezTo>
                            <a:close/>
                          </a:path>
                        </a:pathLst>
                      </a:custGeom>
                      <a:solidFill>
                        <a:srgbClr val="283558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4" name="Freeform 63">
                        <a:extLst>
                          <a:ext uri="{FF2B5EF4-FFF2-40B4-BE49-F238E27FC236}">
                            <a16:creationId xmlns:a16="http://schemas.microsoft.com/office/drawing/2014/main" id="{85369EC3-EAEC-B85B-D7CB-E3AB360115A7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748659" y="1542800"/>
                        <a:ext cx="283692" cy="437983"/>
                      </a:xfrm>
                      <a:custGeom>
                        <a:avLst/>
                        <a:gdLst>
                          <a:gd name="connsiteX0" fmla="*/ 42865 w 283692"/>
                          <a:gd name="connsiteY0" fmla="*/ 202030 h 437983"/>
                          <a:gd name="connsiteX1" fmla="*/ 189105 w 283692"/>
                          <a:gd name="connsiteY1" fmla="*/ 0 h 437983"/>
                          <a:gd name="connsiteX2" fmla="*/ 281790 w 283692"/>
                          <a:gd name="connsiteY2" fmla="*/ 172215 h 437983"/>
                          <a:gd name="connsiteX3" fmla="*/ 279679 w 283692"/>
                          <a:gd name="connsiteY3" fmla="*/ 262594 h 437983"/>
                          <a:gd name="connsiteX4" fmla="*/ 277500 w 283692"/>
                          <a:gd name="connsiteY4" fmla="*/ 312954 h 437983"/>
                          <a:gd name="connsiteX5" fmla="*/ 233804 w 283692"/>
                          <a:gd name="connsiteY5" fmla="*/ 437749 h 437983"/>
                          <a:gd name="connsiteX6" fmla="*/ 45944 w 283692"/>
                          <a:gd name="connsiteY6" fmla="*/ 377530 h 437983"/>
                          <a:gd name="connsiteX7" fmla="*/ 0 w 283692"/>
                          <a:gd name="connsiteY7" fmla="*/ 295418 h 437983"/>
                          <a:gd name="connsiteX8" fmla="*/ 32382 w 283692"/>
                          <a:gd name="connsiteY8" fmla="*/ 233125 h 437983"/>
                          <a:gd name="connsiteX9" fmla="*/ 42831 w 283692"/>
                          <a:gd name="connsiteY9" fmla="*/ 201961 h 437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83692" h="437983">
                            <a:moveTo>
                              <a:pt x="42865" y="202030"/>
                            </a:moveTo>
                            <a:cubicBezTo>
                              <a:pt x="75870" y="98196"/>
                              <a:pt x="115726" y="0"/>
                              <a:pt x="189105" y="0"/>
                            </a:cubicBezTo>
                            <a:cubicBezTo>
                              <a:pt x="275493" y="0"/>
                              <a:pt x="289712" y="123272"/>
                              <a:pt x="281790" y="172215"/>
                            </a:cubicBezTo>
                            <a:cubicBezTo>
                              <a:pt x="281790" y="172215"/>
                              <a:pt x="279679" y="257233"/>
                              <a:pt x="279679" y="262594"/>
                            </a:cubicBezTo>
                            <a:cubicBezTo>
                              <a:pt x="279679" y="277190"/>
                              <a:pt x="279091" y="294657"/>
                              <a:pt x="277500" y="312954"/>
                            </a:cubicBezTo>
                            <a:cubicBezTo>
                              <a:pt x="277500" y="312954"/>
                              <a:pt x="263523" y="435639"/>
                              <a:pt x="233804" y="437749"/>
                            </a:cubicBezTo>
                            <a:cubicBezTo>
                              <a:pt x="193084" y="440619"/>
                              <a:pt x="96628" y="416961"/>
                              <a:pt x="45944" y="377530"/>
                            </a:cubicBezTo>
                            <a:cubicBezTo>
                              <a:pt x="7265" y="347439"/>
                              <a:pt x="0" y="322431"/>
                              <a:pt x="0" y="295418"/>
                            </a:cubicBezTo>
                            <a:cubicBezTo>
                              <a:pt x="0" y="291509"/>
                              <a:pt x="22142" y="262732"/>
                              <a:pt x="32382" y="233125"/>
                            </a:cubicBezTo>
                            <a:cubicBezTo>
                              <a:pt x="36188" y="222126"/>
                              <a:pt x="39890" y="211265"/>
                              <a:pt x="42831" y="201961"/>
                            </a:cubicBezTo>
                            <a:close/>
                          </a:path>
                        </a:pathLst>
                      </a:custGeom>
                      <a:solidFill>
                        <a:srgbClr val="E4837A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</p:grpSp>
                <p:sp>
                  <p:nvSpPr>
                    <p:cNvPr id="65" name="Freeform 64">
                      <a:extLst>
                        <a:ext uri="{FF2B5EF4-FFF2-40B4-BE49-F238E27FC236}">
                          <a16:creationId xmlns:a16="http://schemas.microsoft.com/office/drawing/2014/main" id="{E308F6AD-567B-51E6-2E04-B0E42A575122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911149" y="1686293"/>
                      <a:ext cx="105702" cy="30496"/>
                    </a:xfrm>
                    <a:custGeom>
                      <a:avLst/>
                      <a:gdLst>
                        <a:gd name="connsiteX0" fmla="*/ 105185 w 105702"/>
                        <a:gd name="connsiteY0" fmla="*/ 5375 h 30496"/>
                        <a:gd name="connsiteX1" fmla="*/ 28345 w 105702"/>
                        <a:gd name="connsiteY1" fmla="*/ 152 h 30496"/>
                        <a:gd name="connsiteX2" fmla="*/ 11 w 105702"/>
                        <a:gd name="connsiteY2" fmla="*/ 22842 h 30496"/>
                        <a:gd name="connsiteX3" fmla="*/ 96501 w 105702"/>
                        <a:gd name="connsiteY3" fmla="*/ 29206 h 30496"/>
                        <a:gd name="connsiteX4" fmla="*/ 105185 w 105702"/>
                        <a:gd name="connsiteY4" fmla="*/ 5340 h 304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5702" h="30496">
                          <a:moveTo>
                            <a:pt x="105185" y="5375"/>
                          </a:moveTo>
                          <a:cubicBezTo>
                            <a:pt x="105185" y="5375"/>
                            <a:pt x="40766" y="-1059"/>
                            <a:pt x="28345" y="152"/>
                          </a:cubicBezTo>
                          <a:cubicBezTo>
                            <a:pt x="7657" y="2158"/>
                            <a:pt x="3194" y="15578"/>
                            <a:pt x="11" y="22842"/>
                          </a:cubicBezTo>
                          <a:cubicBezTo>
                            <a:pt x="-1096" y="25332"/>
                            <a:pt x="84115" y="33668"/>
                            <a:pt x="96501" y="29206"/>
                          </a:cubicBezTo>
                          <a:cubicBezTo>
                            <a:pt x="108886" y="24744"/>
                            <a:pt x="105185" y="5340"/>
                            <a:pt x="105185" y="5340"/>
                          </a:cubicBezTo>
                          <a:close/>
                        </a:path>
                      </a:pathLst>
                    </a:custGeom>
                    <a:solidFill>
                      <a:srgbClr val="283558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  <p:sp>
                  <p:nvSpPr>
                    <p:cNvPr id="66" name="Freeform 65">
                      <a:extLst>
                        <a:ext uri="{FF2B5EF4-FFF2-40B4-BE49-F238E27FC236}">
                          <a16:creationId xmlns:a16="http://schemas.microsoft.com/office/drawing/2014/main" id="{4CBF2A0A-677C-E740-F034-9E03D740E725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1015849" y="1715049"/>
                      <a:ext cx="45010" cy="145270"/>
                    </a:xfrm>
                    <a:custGeom>
                      <a:avLst/>
                      <a:gdLst>
                        <a:gd name="connsiteX0" fmla="*/ 14600 w 45010"/>
                        <a:gd name="connsiteY0" fmla="*/ 0 h 145270"/>
                        <a:gd name="connsiteX1" fmla="*/ 45010 w 45010"/>
                        <a:gd name="connsiteY1" fmla="*/ 125451 h 145270"/>
                        <a:gd name="connsiteX2" fmla="*/ 0 w 45010"/>
                        <a:gd name="connsiteY2" fmla="*/ 145271 h 145270"/>
                        <a:gd name="connsiteX3" fmla="*/ 14600 w 45010"/>
                        <a:gd name="connsiteY3" fmla="*/ 0 h 145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010" h="145270">
                          <a:moveTo>
                            <a:pt x="14600" y="0"/>
                          </a:moveTo>
                          <a:lnTo>
                            <a:pt x="45010" y="125451"/>
                          </a:lnTo>
                          <a:lnTo>
                            <a:pt x="0" y="145271"/>
                          </a:lnTo>
                          <a:lnTo>
                            <a:pt x="14600" y="0"/>
                          </a:lnTo>
                          <a:close/>
                        </a:path>
                      </a:pathLst>
                    </a:custGeom>
                    <a:solidFill>
                      <a:srgbClr val="E4837A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</p:grpSp>
              <p:sp>
                <p:nvSpPr>
                  <p:cNvPr id="67" name="Freeform 66">
                    <a:extLst>
                      <a:ext uri="{FF2B5EF4-FFF2-40B4-BE49-F238E27FC236}">
                        <a16:creationId xmlns:a16="http://schemas.microsoft.com/office/drawing/2014/main" id="{ECA332A9-F531-87E5-DB4E-F016FF511290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76931" y="1697375"/>
                    <a:ext cx="44435" cy="144059"/>
                  </a:xfrm>
                  <a:custGeom>
                    <a:avLst/>
                    <a:gdLst>
                      <a:gd name="connsiteX0" fmla="*/ 12590 w 44435"/>
                      <a:gd name="connsiteY0" fmla="*/ 144025 h 144059"/>
                      <a:gd name="connsiteX1" fmla="*/ 827 w 44435"/>
                      <a:gd name="connsiteY1" fmla="*/ 119675 h 144059"/>
                      <a:gd name="connsiteX2" fmla="*/ 2384 w 44435"/>
                      <a:gd name="connsiteY2" fmla="*/ 69384 h 144059"/>
                      <a:gd name="connsiteX3" fmla="*/ 30892 w 44435"/>
                      <a:gd name="connsiteY3" fmla="*/ 0 h 144059"/>
                      <a:gd name="connsiteX4" fmla="*/ 31826 w 44435"/>
                      <a:gd name="connsiteY4" fmla="*/ 69 h 144059"/>
                      <a:gd name="connsiteX5" fmla="*/ 42066 w 44435"/>
                      <a:gd name="connsiteY5" fmla="*/ 74676 h 144059"/>
                      <a:gd name="connsiteX6" fmla="*/ 13559 w 44435"/>
                      <a:gd name="connsiteY6" fmla="*/ 144060 h 144059"/>
                      <a:gd name="connsiteX7" fmla="*/ 12625 w 44435"/>
                      <a:gd name="connsiteY7" fmla="*/ 143991 h 144059"/>
                      <a:gd name="connsiteX8" fmla="*/ 7885 w 44435"/>
                      <a:gd name="connsiteY8" fmla="*/ 70145 h 144059"/>
                      <a:gd name="connsiteX9" fmla="*/ 6363 w 44435"/>
                      <a:gd name="connsiteY9" fmla="*/ 119087 h 144059"/>
                      <a:gd name="connsiteX10" fmla="*/ 13317 w 44435"/>
                      <a:gd name="connsiteY10" fmla="*/ 138491 h 144059"/>
                      <a:gd name="connsiteX11" fmla="*/ 13524 w 44435"/>
                      <a:gd name="connsiteY11" fmla="*/ 138491 h 144059"/>
                      <a:gd name="connsiteX12" fmla="*/ 36496 w 44435"/>
                      <a:gd name="connsiteY12" fmla="*/ 73950 h 144059"/>
                      <a:gd name="connsiteX13" fmla="*/ 38019 w 44435"/>
                      <a:gd name="connsiteY13" fmla="*/ 25007 h 144059"/>
                      <a:gd name="connsiteX14" fmla="*/ 31065 w 44435"/>
                      <a:gd name="connsiteY14" fmla="*/ 5603 h 144059"/>
                      <a:gd name="connsiteX15" fmla="*/ 30857 w 44435"/>
                      <a:gd name="connsiteY15" fmla="*/ 5603 h 144059"/>
                      <a:gd name="connsiteX16" fmla="*/ 7885 w 44435"/>
                      <a:gd name="connsiteY16" fmla="*/ 70145 h 1440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435" h="144059">
                        <a:moveTo>
                          <a:pt x="12590" y="144025"/>
                        </a:moveTo>
                        <a:cubicBezTo>
                          <a:pt x="6466" y="143195"/>
                          <a:pt x="2488" y="135032"/>
                          <a:pt x="827" y="119675"/>
                        </a:cubicBezTo>
                        <a:cubicBezTo>
                          <a:pt x="-660" y="105944"/>
                          <a:pt x="-142" y="88096"/>
                          <a:pt x="2384" y="69384"/>
                        </a:cubicBezTo>
                        <a:cubicBezTo>
                          <a:pt x="6985" y="34899"/>
                          <a:pt x="18264" y="0"/>
                          <a:pt x="30892" y="0"/>
                        </a:cubicBezTo>
                        <a:cubicBezTo>
                          <a:pt x="31203" y="0"/>
                          <a:pt x="31549" y="0"/>
                          <a:pt x="31826" y="69"/>
                        </a:cubicBezTo>
                        <a:cubicBezTo>
                          <a:pt x="44869" y="1799"/>
                          <a:pt x="46841" y="38912"/>
                          <a:pt x="42066" y="74676"/>
                        </a:cubicBezTo>
                        <a:cubicBezTo>
                          <a:pt x="37465" y="109160"/>
                          <a:pt x="26187" y="144060"/>
                          <a:pt x="13559" y="144060"/>
                        </a:cubicBezTo>
                        <a:cubicBezTo>
                          <a:pt x="13247" y="144060"/>
                          <a:pt x="12936" y="144060"/>
                          <a:pt x="12625" y="143991"/>
                        </a:cubicBezTo>
                        <a:close/>
                        <a:moveTo>
                          <a:pt x="7885" y="70145"/>
                        </a:moveTo>
                        <a:cubicBezTo>
                          <a:pt x="5429" y="88407"/>
                          <a:pt x="4910" y="105805"/>
                          <a:pt x="6363" y="119087"/>
                        </a:cubicBezTo>
                        <a:cubicBezTo>
                          <a:pt x="7989" y="133891"/>
                          <a:pt x="11517" y="138249"/>
                          <a:pt x="13317" y="138491"/>
                        </a:cubicBezTo>
                        <a:cubicBezTo>
                          <a:pt x="13386" y="138491"/>
                          <a:pt x="13455" y="138491"/>
                          <a:pt x="13524" y="138491"/>
                        </a:cubicBezTo>
                        <a:cubicBezTo>
                          <a:pt x="19509" y="138491"/>
                          <a:pt x="31169" y="113934"/>
                          <a:pt x="36496" y="73950"/>
                        </a:cubicBezTo>
                        <a:cubicBezTo>
                          <a:pt x="38953" y="55687"/>
                          <a:pt x="39472" y="38289"/>
                          <a:pt x="38019" y="25007"/>
                        </a:cubicBezTo>
                        <a:cubicBezTo>
                          <a:pt x="36392" y="10204"/>
                          <a:pt x="32864" y="5845"/>
                          <a:pt x="31065" y="5603"/>
                        </a:cubicBezTo>
                        <a:cubicBezTo>
                          <a:pt x="30995" y="5603"/>
                          <a:pt x="30926" y="5603"/>
                          <a:pt x="30857" y="5603"/>
                        </a:cubicBezTo>
                        <a:cubicBezTo>
                          <a:pt x="24872" y="5603"/>
                          <a:pt x="13247" y="30161"/>
                          <a:pt x="7885" y="7014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8" name="Freeform 67">
                    <a:extLst>
                      <a:ext uri="{FF2B5EF4-FFF2-40B4-BE49-F238E27FC236}">
                        <a16:creationId xmlns:a16="http://schemas.microsoft.com/office/drawing/2014/main" id="{7780A58F-3807-763B-74D5-596457242599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15745" y="1742028"/>
                    <a:ext cx="26604" cy="12278"/>
                  </a:xfrm>
                  <a:custGeom>
                    <a:avLst/>
                    <a:gdLst>
                      <a:gd name="connsiteX0" fmla="*/ 4705 w 26604"/>
                      <a:gd name="connsiteY0" fmla="*/ 12279 h 12278"/>
                      <a:gd name="connsiteX1" fmla="*/ 16018 w 26604"/>
                      <a:gd name="connsiteY1" fmla="*/ 5603 h 12278"/>
                      <a:gd name="connsiteX2" fmla="*/ 23353 w 26604"/>
                      <a:gd name="connsiteY2" fmla="*/ 8024 h 12278"/>
                      <a:gd name="connsiteX3" fmla="*/ 26605 w 26604"/>
                      <a:gd name="connsiteY3" fmla="*/ 3493 h 12278"/>
                      <a:gd name="connsiteX4" fmla="*/ 16018 w 26604"/>
                      <a:gd name="connsiteY4" fmla="*/ 0 h 12278"/>
                      <a:gd name="connsiteX5" fmla="*/ 0 w 26604"/>
                      <a:gd name="connsiteY5" fmla="*/ 9270 h 12278"/>
                      <a:gd name="connsiteX6" fmla="*/ 4705 w 26604"/>
                      <a:gd name="connsiteY6" fmla="*/ 12279 h 1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604" h="12278">
                        <a:moveTo>
                          <a:pt x="4705" y="12279"/>
                        </a:moveTo>
                        <a:cubicBezTo>
                          <a:pt x="7438" y="8024"/>
                          <a:pt x="11555" y="5603"/>
                          <a:pt x="16018" y="5603"/>
                        </a:cubicBezTo>
                        <a:cubicBezTo>
                          <a:pt x="18613" y="5603"/>
                          <a:pt x="21139" y="6433"/>
                          <a:pt x="23353" y="8024"/>
                        </a:cubicBezTo>
                        <a:lnTo>
                          <a:pt x="26605" y="3493"/>
                        </a:lnTo>
                        <a:cubicBezTo>
                          <a:pt x="23422" y="1211"/>
                          <a:pt x="19789" y="0"/>
                          <a:pt x="16018" y="0"/>
                        </a:cubicBezTo>
                        <a:cubicBezTo>
                          <a:pt x="9722" y="0"/>
                          <a:pt x="3736" y="3459"/>
                          <a:pt x="0" y="9270"/>
                        </a:cubicBezTo>
                        <a:lnTo>
                          <a:pt x="4705" y="1227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9" name="Freeform 68">
                    <a:extLst>
                      <a:ext uri="{FF2B5EF4-FFF2-40B4-BE49-F238E27FC236}">
                        <a16:creationId xmlns:a16="http://schemas.microsoft.com/office/drawing/2014/main" id="{BC9D5921-513A-7EB6-F846-544127A9A301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 rot="-5284800">
                    <a:off x="880062" y="1655196"/>
                    <a:ext cx="5570" cy="200923"/>
                  </a:xfrm>
                  <a:custGeom>
                    <a:avLst/>
                    <a:gdLst>
                      <a:gd name="connsiteX0" fmla="*/ 0 w 5570"/>
                      <a:gd name="connsiteY0" fmla="*/ 0 h 200923"/>
                      <a:gd name="connsiteX1" fmla="*/ 5570 w 5570"/>
                      <a:gd name="connsiteY1" fmla="*/ 0 h 200923"/>
                      <a:gd name="connsiteX2" fmla="*/ 5570 w 5570"/>
                      <a:gd name="connsiteY2" fmla="*/ 200923 h 200923"/>
                      <a:gd name="connsiteX3" fmla="*/ 0 w 5570"/>
                      <a:gd name="connsiteY3" fmla="*/ 200923 h 200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70" h="200923">
                        <a:moveTo>
                          <a:pt x="0" y="0"/>
                        </a:moveTo>
                        <a:lnTo>
                          <a:pt x="5570" y="0"/>
                        </a:lnTo>
                        <a:lnTo>
                          <a:pt x="5570" y="200923"/>
                        </a:lnTo>
                        <a:lnTo>
                          <a:pt x="0" y="20092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0" name="Freeform 69">
                    <a:extLst>
                      <a:ext uri="{FF2B5EF4-FFF2-40B4-BE49-F238E27FC236}">
                        <a16:creationId xmlns:a16="http://schemas.microsoft.com/office/drawing/2014/main" id="{B8EDA7E9-092A-F0C6-0C27-D001B9E9114A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715335" y="1701302"/>
                    <a:ext cx="77790" cy="131000"/>
                  </a:xfrm>
                  <a:custGeom>
                    <a:avLst/>
                    <a:gdLst>
                      <a:gd name="connsiteX0" fmla="*/ 52837 w 77790"/>
                      <a:gd name="connsiteY0" fmla="*/ 7798 h 131000"/>
                      <a:gd name="connsiteX1" fmla="*/ 8588 w 77790"/>
                      <a:gd name="connsiteY1" fmla="*/ 16756 h 131000"/>
                      <a:gd name="connsiteX2" fmla="*/ 50381 w 77790"/>
                      <a:gd name="connsiteY2" fmla="*/ 131001 h 131000"/>
                      <a:gd name="connsiteX3" fmla="*/ 52837 w 77790"/>
                      <a:gd name="connsiteY3" fmla="*/ 7798 h 13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790" h="131000">
                        <a:moveTo>
                          <a:pt x="52837" y="7798"/>
                        </a:moveTo>
                        <a:cubicBezTo>
                          <a:pt x="45641" y="-884"/>
                          <a:pt x="27893" y="-7248"/>
                          <a:pt x="8588" y="16756"/>
                        </a:cubicBezTo>
                        <a:cubicBezTo>
                          <a:pt x="-10682" y="40829"/>
                          <a:pt x="2153" y="131001"/>
                          <a:pt x="50381" y="131001"/>
                        </a:cubicBezTo>
                        <a:cubicBezTo>
                          <a:pt x="98608" y="131001"/>
                          <a:pt x="72488" y="31525"/>
                          <a:pt x="52837" y="7798"/>
                        </a:cubicBezTo>
                        <a:close/>
                      </a:path>
                    </a:pathLst>
                  </a:custGeom>
                  <a:solidFill>
                    <a:srgbClr val="E4837A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1" name="Freeform 70">
                    <a:extLst>
                      <a:ext uri="{FF2B5EF4-FFF2-40B4-BE49-F238E27FC236}">
                        <a16:creationId xmlns:a16="http://schemas.microsoft.com/office/drawing/2014/main" id="{662C662B-DCA4-CA75-ED59-7A4A2C5368DC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0958" y="1370064"/>
                    <a:ext cx="268885" cy="156548"/>
                  </a:xfrm>
                  <a:custGeom>
                    <a:avLst/>
                    <a:gdLst>
                      <a:gd name="connsiteX0" fmla="*/ 5224 w 268885"/>
                      <a:gd name="connsiteY0" fmla="*/ 156549 h 156548"/>
                      <a:gd name="connsiteX1" fmla="*/ 68847 w 268885"/>
                      <a:gd name="connsiteY1" fmla="*/ 68107 h 156548"/>
                      <a:gd name="connsiteX2" fmla="*/ 156861 w 268885"/>
                      <a:gd name="connsiteY2" fmla="*/ 23349 h 156548"/>
                      <a:gd name="connsiteX3" fmla="*/ 268816 w 268885"/>
                      <a:gd name="connsiteY3" fmla="*/ 5571 h 156548"/>
                      <a:gd name="connsiteX4" fmla="*/ 268885 w 268885"/>
                      <a:gd name="connsiteY4" fmla="*/ 2 h 156548"/>
                      <a:gd name="connsiteX5" fmla="*/ 155339 w 268885"/>
                      <a:gd name="connsiteY5" fmla="*/ 17988 h 156548"/>
                      <a:gd name="connsiteX6" fmla="*/ 65491 w 268885"/>
                      <a:gd name="connsiteY6" fmla="*/ 63679 h 156548"/>
                      <a:gd name="connsiteX7" fmla="*/ 0 w 268885"/>
                      <a:gd name="connsiteY7" fmla="*/ 154716 h 156548"/>
                      <a:gd name="connsiteX8" fmla="*/ 5259 w 268885"/>
                      <a:gd name="connsiteY8" fmla="*/ 156549 h 156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8885" h="156548">
                        <a:moveTo>
                          <a:pt x="5224" y="156549"/>
                        </a:moveTo>
                        <a:cubicBezTo>
                          <a:pt x="17471" y="121476"/>
                          <a:pt x="38852" y="91696"/>
                          <a:pt x="68847" y="68107"/>
                        </a:cubicBezTo>
                        <a:cubicBezTo>
                          <a:pt x="92892" y="49152"/>
                          <a:pt x="122507" y="34106"/>
                          <a:pt x="156861" y="23349"/>
                        </a:cubicBezTo>
                        <a:cubicBezTo>
                          <a:pt x="215502" y="4983"/>
                          <a:pt x="268297" y="5571"/>
                          <a:pt x="268816" y="5571"/>
                        </a:cubicBezTo>
                        <a:lnTo>
                          <a:pt x="268885" y="2"/>
                        </a:lnTo>
                        <a:cubicBezTo>
                          <a:pt x="268366" y="2"/>
                          <a:pt x="214811" y="-620"/>
                          <a:pt x="155339" y="17988"/>
                        </a:cubicBezTo>
                        <a:cubicBezTo>
                          <a:pt x="120327" y="28953"/>
                          <a:pt x="90090" y="44310"/>
                          <a:pt x="65491" y="63679"/>
                        </a:cubicBezTo>
                        <a:cubicBezTo>
                          <a:pt x="34631" y="87960"/>
                          <a:pt x="12593" y="118605"/>
                          <a:pt x="0" y="154716"/>
                        </a:cubicBezTo>
                        <a:lnTo>
                          <a:pt x="5259" y="156549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2" name="Freeform 71">
                    <a:extLst>
                      <a:ext uri="{FF2B5EF4-FFF2-40B4-BE49-F238E27FC236}">
                        <a16:creationId xmlns:a16="http://schemas.microsoft.com/office/drawing/2014/main" id="{AF6F2D59-C21C-141D-AFC6-B384DF7C6ADE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87058" y="1509591"/>
                    <a:ext cx="132760" cy="23541"/>
                  </a:xfrm>
                  <a:custGeom>
                    <a:avLst/>
                    <a:gdLst>
                      <a:gd name="connsiteX0" fmla="*/ 1211 w 132760"/>
                      <a:gd name="connsiteY0" fmla="*/ 10173 h 23541"/>
                      <a:gd name="connsiteX1" fmla="*/ 109914 w 132760"/>
                      <a:gd name="connsiteY1" fmla="*/ 17748 h 23541"/>
                      <a:gd name="connsiteX2" fmla="*/ 111920 w 132760"/>
                      <a:gd name="connsiteY2" fmla="*/ 12525 h 23541"/>
                      <a:gd name="connsiteX3" fmla="*/ 0 w 132760"/>
                      <a:gd name="connsiteY3" fmla="*/ 4708 h 23541"/>
                      <a:gd name="connsiteX4" fmla="*/ 1211 w 132760"/>
                      <a:gd name="connsiteY4" fmla="*/ 10173 h 2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2760" h="23541">
                        <a:moveTo>
                          <a:pt x="1211" y="10173"/>
                        </a:moveTo>
                        <a:cubicBezTo>
                          <a:pt x="37503" y="2114"/>
                          <a:pt x="74071" y="4673"/>
                          <a:pt x="109914" y="17748"/>
                        </a:cubicBezTo>
                        <a:cubicBezTo>
                          <a:pt x="138663" y="28228"/>
                          <a:pt x="141327" y="23282"/>
                          <a:pt x="111920" y="12525"/>
                        </a:cubicBezTo>
                        <a:cubicBezTo>
                          <a:pt x="75040" y="-930"/>
                          <a:pt x="37399" y="-3559"/>
                          <a:pt x="0" y="4708"/>
                        </a:cubicBezTo>
                        <a:lnTo>
                          <a:pt x="1211" y="10173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</p:grpSp>
          </p:grpSp>
        </p:grpSp>
      </p:grpSp>
      <p:sp>
        <p:nvSpPr>
          <p:cNvPr id="74" name="Pekestokk">
            <a:extLst>
              <a:ext uri="{FF2B5EF4-FFF2-40B4-BE49-F238E27FC236}">
                <a16:creationId xmlns:a16="http://schemas.microsoft.com/office/drawing/2014/main" id="{E67FCFEE-515F-DA9B-8B7F-AC0FAEE51B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4283" y="2459336"/>
            <a:ext cx="1116433" cy="1147498"/>
          </a:xfrm>
          <a:custGeom>
            <a:avLst/>
            <a:gdLst>
              <a:gd name="connsiteX0" fmla="*/ 0 w 1116433"/>
              <a:gd name="connsiteY0" fmla="*/ 1099905 h 1147498"/>
              <a:gd name="connsiteX1" fmla="*/ 45252 w 1116433"/>
              <a:gd name="connsiteY1" fmla="*/ 1147499 h 1147498"/>
              <a:gd name="connsiteX2" fmla="*/ 1116434 w 1116433"/>
              <a:gd name="connsiteY2" fmla="*/ 11587 h 1147498"/>
              <a:gd name="connsiteX3" fmla="*/ 1104913 w 1116433"/>
              <a:gd name="connsiteY3" fmla="*/ 0 h 1147498"/>
              <a:gd name="connsiteX4" fmla="*/ 0 w 1116433"/>
              <a:gd name="connsiteY4" fmla="*/ 1099905 h 114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3" h="1147498">
                <a:moveTo>
                  <a:pt x="0" y="1099905"/>
                </a:moveTo>
                <a:lnTo>
                  <a:pt x="45252" y="1147499"/>
                </a:lnTo>
                <a:lnTo>
                  <a:pt x="1116434" y="11587"/>
                </a:lnTo>
                <a:lnTo>
                  <a:pt x="1104913" y="0"/>
                </a:lnTo>
                <a:lnTo>
                  <a:pt x="0" y="1099905"/>
                </a:lnTo>
                <a:close/>
              </a:path>
            </a:pathLst>
          </a:custGeom>
          <a:solidFill>
            <a:srgbClr val="19213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4" name="Plassholder for innhold 2">
            <a:extLst>
              <a:ext uri="{FF2B5EF4-FFF2-40B4-BE49-F238E27FC236}">
                <a16:creationId xmlns:a16="http://schemas.microsoft.com/office/drawing/2014/main" id="{A07927EE-025A-D742-20CD-FA553F9721E5}"/>
              </a:ext>
            </a:extLst>
          </p:cNvPr>
          <p:cNvSpPr txBox="1">
            <a:spLocks/>
          </p:cNvSpPr>
          <p:nvPr/>
        </p:nvSpPr>
        <p:spPr>
          <a:xfrm>
            <a:off x="5704514" y="3161070"/>
            <a:ext cx="5809505" cy="3268865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0" indent="0" algn="l" defTabSz="914263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263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263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b="1" dirty="0"/>
              <a:t>Hva skjer i kroppen når røyker av og til?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All røyking medfører helserisiko.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Også dersom du bare røyker av og til.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Det fines ingen sikker nedre grense, og det er individuelt hvor mye som skal til før du tar skade av røykinga.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rgbClr val="000000"/>
                </a:solidFill>
                <a:latin typeface="Source Sans Pro" panose="020B0503030403020204" pitchFamily="34" charset="0"/>
              </a:rPr>
              <a:t>Les mer: </a:t>
            </a:r>
            <a:r>
              <a:rPr lang="nb-NO" dirty="0">
                <a:hlinkClick r:id="rId3"/>
              </a:rPr>
              <a:t>Hva skjer med kroppen når man røyker?</a:t>
            </a:r>
            <a:endParaRPr lang="nb-NO" dirty="0"/>
          </a:p>
        </p:txBody>
      </p:sp>
      <p:sp>
        <p:nvSpPr>
          <p:cNvPr id="105" name="Tittel 1">
            <a:extLst>
              <a:ext uri="{FF2B5EF4-FFF2-40B4-BE49-F238E27FC236}">
                <a16:creationId xmlns:a16="http://schemas.microsoft.com/office/drawing/2014/main" id="{38DF71D9-EC22-CF11-E630-D7280738817F}"/>
              </a:ext>
            </a:extLst>
          </p:cNvPr>
          <p:cNvSpPr txBox="1">
            <a:spLocks/>
          </p:cNvSpPr>
          <p:nvPr/>
        </p:nvSpPr>
        <p:spPr>
          <a:xfrm>
            <a:off x="1182721" y="670847"/>
            <a:ext cx="4673398" cy="3826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263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sz="8000" b="1" kern="1200" spc="-150">
                <a:solidFill>
                  <a:srgbClr val="20202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/>
              <a:t>Røyk</a:t>
            </a:r>
          </a:p>
        </p:txBody>
      </p:sp>
      <p:pic>
        <p:nvPicPr>
          <p:cNvPr id="13" name="Grafikk 12" descr="Røyker kontur">
            <a:extLst>
              <a:ext uri="{FF2B5EF4-FFF2-40B4-BE49-F238E27FC236}">
                <a16:creationId xmlns:a16="http://schemas.microsoft.com/office/drawing/2014/main" id="{B5ECCB18-22BE-7FF4-0538-1847A4A66A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4865" y="490654"/>
            <a:ext cx="2010340" cy="2010340"/>
          </a:xfrm>
          <a:prstGeom prst="rect">
            <a:avLst/>
          </a:prstGeom>
        </p:spPr>
      </p:pic>
      <p:sp>
        <p:nvSpPr>
          <p:cNvPr id="133" name="Forbudt-skilt 7">
            <a:extLst>
              <a:ext uri="{FF2B5EF4-FFF2-40B4-BE49-F238E27FC236}">
                <a16:creationId xmlns:a16="http://schemas.microsoft.com/office/drawing/2014/main" id="{30ED21BF-B85B-C07D-3CA1-DC846B08141C}"/>
              </a:ext>
            </a:extLst>
          </p:cNvPr>
          <p:cNvSpPr/>
          <p:nvPr/>
        </p:nvSpPr>
        <p:spPr>
          <a:xfrm>
            <a:off x="7273863" y="448139"/>
            <a:ext cx="2822914" cy="2540974"/>
          </a:xfrm>
          <a:prstGeom prst="noSmoking">
            <a:avLst>
              <a:gd name="adj" fmla="val 565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7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717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Bakgrunn">
            <a:extLst>
              <a:ext uri="{FF2B5EF4-FFF2-40B4-BE49-F238E27FC236}">
                <a16:creationId xmlns:a16="http://schemas.microsoft.com/office/drawing/2014/main" id="{13278FE5-5B8F-E66F-E967-2075C68F91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07886" y="1613372"/>
            <a:ext cx="5036346" cy="4729805"/>
            <a:chOff x="-807886" y="1064889"/>
            <a:chExt cx="5036346" cy="4729805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262E0E4-49F9-5D39-4F65-BA49BAE27D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5265" y="5593530"/>
              <a:ext cx="4483725" cy="201164"/>
            </a:xfrm>
            <a:custGeom>
              <a:avLst/>
              <a:gdLst>
                <a:gd name="connsiteX0" fmla="*/ 4483726 w 4483725"/>
                <a:gd name="connsiteY0" fmla="*/ 100582 h 201164"/>
                <a:gd name="connsiteX1" fmla="*/ 1999686 w 4483725"/>
                <a:gd name="connsiteY1" fmla="*/ 201165 h 201164"/>
                <a:gd name="connsiteX2" fmla="*/ 0 w 4483725"/>
                <a:gd name="connsiteY2" fmla="*/ 100582 h 201164"/>
                <a:gd name="connsiteX3" fmla="*/ 1999686 w 4483725"/>
                <a:gd name="connsiteY3" fmla="*/ 0 h 201164"/>
                <a:gd name="connsiteX4" fmla="*/ 4483726 w 4483725"/>
                <a:gd name="connsiteY4" fmla="*/ 100582 h 20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3725" h="201164">
                  <a:moveTo>
                    <a:pt x="4483726" y="100582"/>
                  </a:moveTo>
                  <a:cubicBezTo>
                    <a:pt x="4483726" y="156131"/>
                    <a:pt x="3237831" y="201165"/>
                    <a:pt x="1999686" y="201165"/>
                  </a:cubicBezTo>
                  <a:cubicBezTo>
                    <a:pt x="761541" y="201165"/>
                    <a:pt x="0" y="156131"/>
                    <a:pt x="0" y="100582"/>
                  </a:cubicBezTo>
                  <a:cubicBezTo>
                    <a:pt x="0" y="45034"/>
                    <a:pt x="761541" y="0"/>
                    <a:pt x="1999686" y="0"/>
                  </a:cubicBezTo>
                  <a:cubicBezTo>
                    <a:pt x="3237831" y="0"/>
                    <a:pt x="4483726" y="45034"/>
                    <a:pt x="4483726" y="100582"/>
                  </a:cubicBezTo>
                  <a:close/>
                </a:path>
              </a:pathLst>
            </a:custGeom>
            <a:solidFill>
              <a:srgbClr val="293657">
                <a:alpha val="3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8B30488-307E-4C3E-EDE4-AD7E5CD579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807886" y="1064889"/>
              <a:ext cx="4988596" cy="3981520"/>
            </a:xfrm>
            <a:custGeom>
              <a:avLst/>
              <a:gdLst>
                <a:gd name="connsiteX0" fmla="*/ 4602054 w 4988596"/>
                <a:gd name="connsiteY0" fmla="*/ 1260435 h 3981520"/>
                <a:gd name="connsiteX1" fmla="*/ 2983381 w 4988596"/>
                <a:gd name="connsiteY1" fmla="*/ 354569 h 3981520"/>
                <a:gd name="connsiteX2" fmla="*/ 954011 w 4988596"/>
                <a:gd name="connsiteY2" fmla="*/ 452419 h 3981520"/>
                <a:gd name="connsiteX3" fmla="*/ 160225 w 4988596"/>
                <a:gd name="connsiteY3" fmla="*/ 2485169 h 3981520"/>
                <a:gd name="connsiteX4" fmla="*/ 2902702 w 4988596"/>
                <a:gd name="connsiteY4" fmla="*/ 3979587 h 3981520"/>
                <a:gd name="connsiteX5" fmla="*/ 4944285 w 4988596"/>
                <a:gd name="connsiteY5" fmla="*/ 2553619 h 3981520"/>
                <a:gd name="connsiteX6" fmla="*/ 4602054 w 4988596"/>
                <a:gd name="connsiteY6" fmla="*/ 1260469 h 398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8596" h="3981520">
                  <a:moveTo>
                    <a:pt x="4602054" y="1260435"/>
                  </a:moveTo>
                  <a:cubicBezTo>
                    <a:pt x="4248338" y="1038586"/>
                    <a:pt x="3215628" y="525919"/>
                    <a:pt x="2983381" y="354569"/>
                  </a:cubicBezTo>
                  <a:cubicBezTo>
                    <a:pt x="2751134" y="183150"/>
                    <a:pt x="1786060" y="-400838"/>
                    <a:pt x="954011" y="452419"/>
                  </a:cubicBezTo>
                  <a:cubicBezTo>
                    <a:pt x="121927" y="1305607"/>
                    <a:pt x="-232793" y="1564119"/>
                    <a:pt x="160225" y="2485169"/>
                  </a:cubicBezTo>
                  <a:cubicBezTo>
                    <a:pt x="553209" y="3406218"/>
                    <a:pt x="1938735" y="4020574"/>
                    <a:pt x="2902702" y="3979587"/>
                  </a:cubicBezTo>
                  <a:cubicBezTo>
                    <a:pt x="3866668" y="3938565"/>
                    <a:pt x="4529263" y="3864789"/>
                    <a:pt x="4944285" y="2553619"/>
                  </a:cubicBezTo>
                  <a:cubicBezTo>
                    <a:pt x="5095956" y="1832385"/>
                    <a:pt x="4827590" y="1401935"/>
                    <a:pt x="4602054" y="1260469"/>
                  </a:cubicBezTo>
                  <a:close/>
                </a:path>
              </a:pathLst>
            </a:custGeom>
            <a:solidFill>
              <a:srgbClr val="293657">
                <a:alpha val="2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7" name="Freeform 6">
            <a:extLst>
              <a:ext uri="{FF2B5EF4-FFF2-40B4-BE49-F238E27FC236}">
                <a16:creationId xmlns:a16="http://schemas.microsoft.com/office/drawing/2014/main" id="{A41FABB6-F644-0310-2722-4FC9D78BE6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62922"/>
            <a:ext cx="1895441" cy="1995194"/>
          </a:xfrm>
          <a:custGeom>
            <a:avLst/>
            <a:gdLst>
              <a:gd name="connsiteX0" fmla="*/ 0 w 1439220"/>
              <a:gd name="connsiteY0" fmla="*/ 0 h 1514963"/>
              <a:gd name="connsiteX1" fmla="*/ 1439221 w 1439220"/>
              <a:gd name="connsiteY1" fmla="*/ 0 h 1514963"/>
              <a:gd name="connsiteX2" fmla="*/ 1439221 w 1439220"/>
              <a:gd name="connsiteY2" fmla="*/ 1514964 h 1514963"/>
              <a:gd name="connsiteX3" fmla="*/ 0 w 1439220"/>
              <a:gd name="connsiteY3" fmla="*/ 1514964 h 15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1514963">
                <a:moveTo>
                  <a:pt x="0" y="0"/>
                </a:moveTo>
                <a:lnTo>
                  <a:pt x="1439221" y="0"/>
                </a:lnTo>
                <a:lnTo>
                  <a:pt x="1439221" y="1514964"/>
                </a:lnTo>
                <a:lnTo>
                  <a:pt x="0" y="1514964"/>
                </a:lnTo>
                <a:close/>
              </a:path>
            </a:pathLst>
          </a:custGeom>
          <a:solidFill>
            <a:srgbClr val="293657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grpSp>
        <p:nvGrpSpPr>
          <p:cNvPr id="8" name="Graphic 17">
            <a:extLst>
              <a:ext uri="{FF2B5EF4-FFF2-40B4-BE49-F238E27FC236}">
                <a16:creationId xmlns:a16="http://schemas.microsoft.com/office/drawing/2014/main" id="{50411C6F-205B-3AEC-D11F-194ABBAFA9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544" y="1266841"/>
            <a:ext cx="1893618" cy="1990366"/>
            <a:chOff x="2286238" y="1208609"/>
            <a:chExt cx="1437836" cy="1511297"/>
          </a:xfrm>
          <a:solidFill>
            <a:srgbClr val="7D8EED"/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6D0F4D-331B-FB01-92AE-D977856672D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38290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AA92BB9-14D0-058B-C763-073ECE23CA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98992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2A7F41D-C784-4884-D42D-69EDDCA848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59728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6578E70-0D30-9A89-2034-7DB6A7C098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0464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605DD8A-4D8A-6AB4-80B0-D147FCC3E3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1165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7587B9F-AAE9-19A4-6541-01E468A1F0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1901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E335BB8-313C-BFD1-E3B5-5DA03E5D8A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02637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B564939-B687-62F4-24AD-E199416693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63339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0CBF111-DAEE-DB3A-B1EB-80E4C8101B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317181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BE27062-DC38-F3E7-2E44-56E6E79F08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47784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A206345-B47E-707A-5A14-BBA522C54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638540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89A5AEB0-0BD1-FF7D-2B5A-3F7FF81647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799237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ECAAB0B-83F1-1372-F579-6AE812B355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959899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0BE0156-2BAF-F27C-6289-17E4262802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120596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F4194DD-2E47-894E-C06B-1FE714182B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28129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7062763-33A4-B0EF-BE45-CAC257462C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441955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7626A41-CD24-0E6A-D2EE-1CF46BAF6C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602652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F5DA0BF4-ACB0-932B-6C59-444605D86F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26480"/>
            <a:ext cx="1895441" cy="40997"/>
          </a:xfrm>
          <a:custGeom>
            <a:avLst/>
            <a:gdLst>
              <a:gd name="connsiteX0" fmla="*/ 0 w 1439220"/>
              <a:gd name="connsiteY0" fmla="*/ 0 h 31129"/>
              <a:gd name="connsiteX1" fmla="*/ 1439221 w 1439220"/>
              <a:gd name="connsiteY1" fmla="*/ 0 h 31129"/>
              <a:gd name="connsiteX2" fmla="*/ 1439221 w 1439220"/>
              <a:gd name="connsiteY2" fmla="*/ 31129 h 31129"/>
              <a:gd name="connsiteX3" fmla="*/ 0 w 1439220"/>
              <a:gd name="connsiteY3" fmla="*/ 31129 h 3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1129">
                <a:moveTo>
                  <a:pt x="0" y="0"/>
                </a:moveTo>
                <a:lnTo>
                  <a:pt x="1439221" y="0"/>
                </a:lnTo>
                <a:lnTo>
                  <a:pt x="1439221" y="31129"/>
                </a:lnTo>
                <a:lnTo>
                  <a:pt x="0" y="3112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114B30C-F1DC-661A-2E74-3A8FB88E3C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3258118"/>
            <a:ext cx="1895441" cy="45552"/>
          </a:xfrm>
          <a:custGeom>
            <a:avLst/>
            <a:gdLst>
              <a:gd name="connsiteX0" fmla="*/ 0 w 1439220"/>
              <a:gd name="connsiteY0" fmla="*/ 0 h 34588"/>
              <a:gd name="connsiteX1" fmla="*/ 1439221 w 1439220"/>
              <a:gd name="connsiteY1" fmla="*/ 0 h 34588"/>
              <a:gd name="connsiteX2" fmla="*/ 1439221 w 1439220"/>
              <a:gd name="connsiteY2" fmla="*/ 34588 h 34588"/>
              <a:gd name="connsiteX3" fmla="*/ 0 w 1439220"/>
              <a:gd name="connsiteY3" fmla="*/ 34588 h 3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4588">
                <a:moveTo>
                  <a:pt x="0" y="0"/>
                </a:moveTo>
                <a:lnTo>
                  <a:pt x="1439221" y="0"/>
                </a:lnTo>
                <a:lnTo>
                  <a:pt x="1439221" y="34588"/>
                </a:lnTo>
                <a:lnTo>
                  <a:pt x="0" y="3458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F56103FC-1E5E-04AE-3AD0-550C364C8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81926" y="3174015"/>
            <a:ext cx="249961" cy="178042"/>
          </a:xfrm>
          <a:custGeom>
            <a:avLst/>
            <a:gdLst>
              <a:gd name="connsiteX0" fmla="*/ 216713 w 249961"/>
              <a:gd name="connsiteY0" fmla="*/ 1920 h 178042"/>
              <a:gd name="connsiteX1" fmla="*/ 226228 w 249961"/>
              <a:gd name="connsiteY1" fmla="*/ 44774 h 178042"/>
              <a:gd name="connsiteX2" fmla="*/ 190524 w 249961"/>
              <a:gd name="connsiteY2" fmla="*/ 51899 h 178042"/>
              <a:gd name="connsiteX3" fmla="*/ 200038 w 249961"/>
              <a:gd name="connsiteY3" fmla="*/ 73310 h 178042"/>
              <a:gd name="connsiteX4" fmla="*/ 185749 w 249961"/>
              <a:gd name="connsiteY4" fmla="*/ 89981 h 178042"/>
              <a:gd name="connsiteX5" fmla="*/ 166687 w 249961"/>
              <a:gd name="connsiteY5" fmla="*/ 89981 h 178042"/>
              <a:gd name="connsiteX6" fmla="*/ 166687 w 249961"/>
              <a:gd name="connsiteY6" fmla="*/ 113778 h 178042"/>
              <a:gd name="connsiteX7" fmla="*/ 114307 w 249961"/>
              <a:gd name="connsiteY7" fmla="*/ 168531 h 178042"/>
              <a:gd name="connsiteX8" fmla="*/ 38091 w 249961"/>
              <a:gd name="connsiteY8" fmla="*/ 178043 h 178042"/>
              <a:gd name="connsiteX9" fmla="*/ 66668 w 249961"/>
              <a:gd name="connsiteY9" fmla="*/ 147086 h 178042"/>
              <a:gd name="connsiteX10" fmla="*/ 0 w 249961"/>
              <a:gd name="connsiteY10" fmla="*/ 116130 h 178042"/>
              <a:gd name="connsiteX11" fmla="*/ 88118 w 249961"/>
              <a:gd name="connsiteY11" fmla="*/ 39932 h 178042"/>
              <a:gd name="connsiteX12" fmla="*/ 176235 w 249961"/>
              <a:gd name="connsiteY12" fmla="*/ 42319 h 178042"/>
              <a:gd name="connsiteX13" fmla="*/ 138144 w 249961"/>
              <a:gd name="connsiteY13" fmla="*/ 18522 h 178042"/>
              <a:gd name="connsiteX14" fmla="*/ 216713 w 249961"/>
              <a:gd name="connsiteY14" fmla="*/ 1850 h 17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9961" h="178042">
                <a:moveTo>
                  <a:pt x="216713" y="1920"/>
                </a:moveTo>
                <a:cubicBezTo>
                  <a:pt x="276254" y="11431"/>
                  <a:pt x="240516" y="44774"/>
                  <a:pt x="226228" y="44774"/>
                </a:cubicBezTo>
                <a:cubicBezTo>
                  <a:pt x="221453" y="44774"/>
                  <a:pt x="190524" y="51899"/>
                  <a:pt x="190524" y="51899"/>
                </a:cubicBezTo>
                <a:cubicBezTo>
                  <a:pt x="190524" y="51899"/>
                  <a:pt x="202425" y="63798"/>
                  <a:pt x="200038" y="73310"/>
                </a:cubicBezTo>
                <a:cubicBezTo>
                  <a:pt x="197651" y="82821"/>
                  <a:pt x="191043" y="88494"/>
                  <a:pt x="185749" y="89981"/>
                </a:cubicBezTo>
                <a:cubicBezTo>
                  <a:pt x="181148" y="91261"/>
                  <a:pt x="166687" y="89981"/>
                  <a:pt x="166687" y="89981"/>
                </a:cubicBezTo>
                <a:cubicBezTo>
                  <a:pt x="166687" y="89981"/>
                  <a:pt x="171115" y="102744"/>
                  <a:pt x="166687" y="113778"/>
                </a:cubicBezTo>
                <a:cubicBezTo>
                  <a:pt x="157173" y="137575"/>
                  <a:pt x="123994" y="166905"/>
                  <a:pt x="114307" y="168531"/>
                </a:cubicBezTo>
                <a:cubicBezTo>
                  <a:pt x="100019" y="170918"/>
                  <a:pt x="38091" y="178043"/>
                  <a:pt x="38091" y="178043"/>
                </a:cubicBezTo>
                <a:lnTo>
                  <a:pt x="66668" y="147086"/>
                </a:lnTo>
                <a:lnTo>
                  <a:pt x="0" y="116130"/>
                </a:lnTo>
                <a:lnTo>
                  <a:pt x="88118" y="39932"/>
                </a:lnTo>
                <a:lnTo>
                  <a:pt x="176235" y="42319"/>
                </a:lnTo>
                <a:cubicBezTo>
                  <a:pt x="176235" y="42319"/>
                  <a:pt x="135757" y="39932"/>
                  <a:pt x="138144" y="18522"/>
                </a:cubicBezTo>
                <a:cubicBezTo>
                  <a:pt x="140497" y="-2784"/>
                  <a:pt x="196613" y="-1366"/>
                  <a:pt x="216713" y="1850"/>
                </a:cubicBezTo>
                <a:close/>
              </a:path>
            </a:pathLst>
          </a:custGeom>
          <a:solidFill>
            <a:srgbClr val="7D8EE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7" name="Profil">
            <a:extLst>
              <a:ext uri="{FF2B5EF4-FFF2-40B4-BE49-F238E27FC236}">
                <a16:creationId xmlns:a16="http://schemas.microsoft.com/office/drawing/2014/main" id="{61F4D380-99F8-721A-5F98-12360C0EAF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15805">
            <a:off x="2561841" y="1483823"/>
            <a:ext cx="1272178" cy="1591103"/>
          </a:xfrm>
          <a:custGeom>
            <a:avLst/>
            <a:gdLst>
              <a:gd name="connsiteX0" fmla="*/ 0 w 1175977"/>
              <a:gd name="connsiteY0" fmla="*/ 488309 h 976618"/>
              <a:gd name="connsiteX1" fmla="*/ 587989 w 1175977"/>
              <a:gd name="connsiteY1" fmla="*/ 0 h 976618"/>
              <a:gd name="connsiteX2" fmla="*/ 1175978 w 1175977"/>
              <a:gd name="connsiteY2" fmla="*/ 488309 h 976618"/>
              <a:gd name="connsiteX3" fmla="*/ 587989 w 1175977"/>
              <a:gd name="connsiteY3" fmla="*/ 976618 h 976618"/>
              <a:gd name="connsiteX4" fmla="*/ 0 w 1175977"/>
              <a:gd name="connsiteY4" fmla="*/ 488309 h 976618"/>
              <a:gd name="connsiteX0" fmla="*/ 25713 w 1201691"/>
              <a:gd name="connsiteY0" fmla="*/ 498652 h 986961"/>
              <a:gd name="connsiteX1" fmla="*/ 155892 w 1201691"/>
              <a:gd name="connsiteY1" fmla="*/ 191650 h 986961"/>
              <a:gd name="connsiteX2" fmla="*/ 613702 w 1201691"/>
              <a:gd name="connsiteY2" fmla="*/ 10343 h 986961"/>
              <a:gd name="connsiteX3" fmla="*/ 1201691 w 1201691"/>
              <a:gd name="connsiteY3" fmla="*/ 498652 h 986961"/>
              <a:gd name="connsiteX4" fmla="*/ 613702 w 1201691"/>
              <a:gd name="connsiteY4" fmla="*/ 986961 h 986961"/>
              <a:gd name="connsiteX5" fmla="*/ 25713 w 1201691"/>
              <a:gd name="connsiteY5" fmla="*/ 498652 h 986961"/>
              <a:gd name="connsiteX0" fmla="*/ 22147 w 1198125"/>
              <a:gd name="connsiteY0" fmla="*/ 498652 h 986961"/>
              <a:gd name="connsiteX1" fmla="*/ 152326 w 1198125"/>
              <a:gd name="connsiteY1" fmla="*/ 191650 h 986961"/>
              <a:gd name="connsiteX2" fmla="*/ 610136 w 1198125"/>
              <a:gd name="connsiteY2" fmla="*/ 10343 h 986961"/>
              <a:gd name="connsiteX3" fmla="*/ 1198125 w 1198125"/>
              <a:gd name="connsiteY3" fmla="*/ 498652 h 986961"/>
              <a:gd name="connsiteX4" fmla="*/ 610136 w 1198125"/>
              <a:gd name="connsiteY4" fmla="*/ 986961 h 986961"/>
              <a:gd name="connsiteX5" fmla="*/ 22147 w 1198125"/>
              <a:gd name="connsiteY5" fmla="*/ 498652 h 986961"/>
              <a:gd name="connsiteX0" fmla="*/ 22876 w 1192319"/>
              <a:gd name="connsiteY0" fmla="*/ 584364 h 987912"/>
              <a:gd name="connsiteX1" fmla="*/ 146520 w 1192319"/>
              <a:gd name="connsiteY1" fmla="*/ 191650 h 987912"/>
              <a:gd name="connsiteX2" fmla="*/ 604330 w 1192319"/>
              <a:gd name="connsiteY2" fmla="*/ 10343 h 987912"/>
              <a:gd name="connsiteX3" fmla="*/ 1192319 w 1192319"/>
              <a:gd name="connsiteY3" fmla="*/ 498652 h 987912"/>
              <a:gd name="connsiteX4" fmla="*/ 604330 w 1192319"/>
              <a:gd name="connsiteY4" fmla="*/ 986961 h 987912"/>
              <a:gd name="connsiteX5" fmla="*/ 22876 w 1192319"/>
              <a:gd name="connsiteY5" fmla="*/ 584364 h 98791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75919 h 979017"/>
              <a:gd name="connsiteX1" fmla="*/ 124719 w 1170518"/>
              <a:gd name="connsiteY1" fmla="*/ 183205 h 979017"/>
              <a:gd name="connsiteX2" fmla="*/ 582529 w 1170518"/>
              <a:gd name="connsiteY2" fmla="*/ 1898 h 979017"/>
              <a:gd name="connsiteX3" fmla="*/ 1170518 w 1170518"/>
              <a:gd name="connsiteY3" fmla="*/ 490207 h 979017"/>
              <a:gd name="connsiteX4" fmla="*/ 582529 w 1170518"/>
              <a:gd name="connsiteY4" fmla="*/ 978516 h 979017"/>
              <a:gd name="connsiteX5" fmla="*/ 1075 w 1170518"/>
              <a:gd name="connsiteY5" fmla="*/ 575919 h 979017"/>
              <a:gd name="connsiteX0" fmla="*/ 1075 w 1170518"/>
              <a:gd name="connsiteY0" fmla="*/ 574634 h 977732"/>
              <a:gd name="connsiteX1" fmla="*/ 124719 w 1170518"/>
              <a:gd name="connsiteY1" fmla="*/ 181920 h 977732"/>
              <a:gd name="connsiteX2" fmla="*/ 582529 w 1170518"/>
              <a:gd name="connsiteY2" fmla="*/ 613 h 977732"/>
              <a:gd name="connsiteX3" fmla="*/ 1170518 w 1170518"/>
              <a:gd name="connsiteY3" fmla="*/ 488922 h 977732"/>
              <a:gd name="connsiteX4" fmla="*/ 582529 w 1170518"/>
              <a:gd name="connsiteY4" fmla="*/ 977231 h 977732"/>
              <a:gd name="connsiteX5" fmla="*/ 1075 w 1170518"/>
              <a:gd name="connsiteY5" fmla="*/ 574634 h 977732"/>
              <a:gd name="connsiteX0" fmla="*/ 46335 w 1215778"/>
              <a:gd name="connsiteY0" fmla="*/ 574634 h 1108291"/>
              <a:gd name="connsiteX1" fmla="*/ 169979 w 1215778"/>
              <a:gd name="connsiteY1" fmla="*/ 181920 h 1108291"/>
              <a:gd name="connsiteX2" fmla="*/ 627789 w 1215778"/>
              <a:gd name="connsiteY2" fmla="*/ 613 h 1108291"/>
              <a:gd name="connsiteX3" fmla="*/ 1215778 w 1215778"/>
              <a:gd name="connsiteY3" fmla="*/ 488922 h 1108291"/>
              <a:gd name="connsiteX4" fmla="*/ 846632 w 1215778"/>
              <a:gd name="connsiteY4" fmla="*/ 1107912 h 1108291"/>
              <a:gd name="connsiteX5" fmla="*/ 46335 w 1215778"/>
              <a:gd name="connsiteY5" fmla="*/ 574634 h 1108291"/>
              <a:gd name="connsiteX0" fmla="*/ 46335 w 1246304"/>
              <a:gd name="connsiteY0" fmla="*/ 574427 h 1115052"/>
              <a:gd name="connsiteX1" fmla="*/ 169979 w 1246304"/>
              <a:gd name="connsiteY1" fmla="*/ 181713 h 1115052"/>
              <a:gd name="connsiteX2" fmla="*/ 627789 w 1246304"/>
              <a:gd name="connsiteY2" fmla="*/ 406 h 1115052"/>
              <a:gd name="connsiteX3" fmla="*/ 1215778 w 1246304"/>
              <a:gd name="connsiteY3" fmla="*/ 488715 h 1115052"/>
              <a:gd name="connsiteX4" fmla="*/ 1129677 w 1246304"/>
              <a:gd name="connsiteY4" fmla="*/ 858664 h 1115052"/>
              <a:gd name="connsiteX5" fmla="*/ 846632 w 1246304"/>
              <a:gd name="connsiteY5" fmla="*/ 1107705 h 1115052"/>
              <a:gd name="connsiteX6" fmla="*/ 46335 w 1246304"/>
              <a:gd name="connsiteY6" fmla="*/ 574427 h 1115052"/>
              <a:gd name="connsiteX0" fmla="*/ 46335 w 1242417"/>
              <a:gd name="connsiteY0" fmla="*/ 574427 h 1115052"/>
              <a:gd name="connsiteX1" fmla="*/ 169979 w 1242417"/>
              <a:gd name="connsiteY1" fmla="*/ 181713 h 1115052"/>
              <a:gd name="connsiteX2" fmla="*/ 627789 w 1242417"/>
              <a:gd name="connsiteY2" fmla="*/ 406 h 1115052"/>
              <a:gd name="connsiteX3" fmla="*/ 1215778 w 1242417"/>
              <a:gd name="connsiteY3" fmla="*/ 488715 h 1115052"/>
              <a:gd name="connsiteX4" fmla="*/ 1129677 w 1242417"/>
              <a:gd name="connsiteY4" fmla="*/ 858664 h 1115052"/>
              <a:gd name="connsiteX5" fmla="*/ 846632 w 1242417"/>
              <a:gd name="connsiteY5" fmla="*/ 1107705 h 1115052"/>
              <a:gd name="connsiteX6" fmla="*/ 46335 w 1242417"/>
              <a:gd name="connsiteY6" fmla="*/ 574427 h 1115052"/>
              <a:gd name="connsiteX0" fmla="*/ 46335 w 1242417"/>
              <a:gd name="connsiteY0" fmla="*/ 574691 h 1115316"/>
              <a:gd name="connsiteX1" fmla="*/ 169979 w 1242417"/>
              <a:gd name="connsiteY1" fmla="*/ 181977 h 1115316"/>
              <a:gd name="connsiteX2" fmla="*/ 627789 w 1242417"/>
              <a:gd name="connsiteY2" fmla="*/ 670 h 1115316"/>
              <a:gd name="connsiteX3" fmla="*/ 1215778 w 1242417"/>
              <a:gd name="connsiteY3" fmla="*/ 488979 h 1115316"/>
              <a:gd name="connsiteX4" fmla="*/ 1129677 w 1242417"/>
              <a:gd name="connsiteY4" fmla="*/ 858928 h 1115316"/>
              <a:gd name="connsiteX5" fmla="*/ 846632 w 1242417"/>
              <a:gd name="connsiteY5" fmla="*/ 1107969 h 1115316"/>
              <a:gd name="connsiteX6" fmla="*/ 46335 w 1242417"/>
              <a:gd name="connsiteY6" fmla="*/ 574691 h 1115316"/>
              <a:gd name="connsiteX0" fmla="*/ 46335 w 1219381"/>
              <a:gd name="connsiteY0" fmla="*/ 574691 h 1115316"/>
              <a:gd name="connsiteX1" fmla="*/ 169979 w 1219381"/>
              <a:gd name="connsiteY1" fmla="*/ 181977 h 1115316"/>
              <a:gd name="connsiteX2" fmla="*/ 627789 w 1219381"/>
              <a:gd name="connsiteY2" fmla="*/ 670 h 1115316"/>
              <a:gd name="connsiteX3" fmla="*/ 1215778 w 1219381"/>
              <a:gd name="connsiteY3" fmla="*/ 488979 h 1115316"/>
              <a:gd name="connsiteX4" fmla="*/ 1129677 w 1219381"/>
              <a:gd name="connsiteY4" fmla="*/ 858928 h 1115316"/>
              <a:gd name="connsiteX5" fmla="*/ 846632 w 1219381"/>
              <a:gd name="connsiteY5" fmla="*/ 1107969 h 1115316"/>
              <a:gd name="connsiteX6" fmla="*/ 46335 w 1219381"/>
              <a:gd name="connsiteY6" fmla="*/ 574691 h 1115316"/>
              <a:gd name="connsiteX0" fmla="*/ 25996 w 1199042"/>
              <a:gd name="connsiteY0" fmla="*/ 574691 h 1115316"/>
              <a:gd name="connsiteX1" fmla="*/ 149640 w 1199042"/>
              <a:gd name="connsiteY1" fmla="*/ 181977 h 1115316"/>
              <a:gd name="connsiteX2" fmla="*/ 607450 w 1199042"/>
              <a:gd name="connsiteY2" fmla="*/ 670 h 1115316"/>
              <a:gd name="connsiteX3" fmla="*/ 1195439 w 1199042"/>
              <a:gd name="connsiteY3" fmla="*/ 488979 h 1115316"/>
              <a:gd name="connsiteX4" fmla="*/ 1109338 w 1199042"/>
              <a:gd name="connsiteY4" fmla="*/ 858928 h 1115316"/>
              <a:gd name="connsiteX5" fmla="*/ 826293 w 1199042"/>
              <a:gd name="connsiteY5" fmla="*/ 1107969 h 1115316"/>
              <a:gd name="connsiteX6" fmla="*/ 25996 w 1199042"/>
              <a:gd name="connsiteY6" fmla="*/ 574691 h 1115316"/>
              <a:gd name="connsiteX0" fmla="*/ 70676 w 1243722"/>
              <a:gd name="connsiteY0" fmla="*/ 574691 h 1115316"/>
              <a:gd name="connsiteX1" fmla="*/ 53930 w 1243722"/>
              <a:gd name="connsiteY1" fmla="*/ 421556 h 1115316"/>
              <a:gd name="connsiteX2" fmla="*/ 194320 w 1243722"/>
              <a:gd name="connsiteY2" fmla="*/ 181977 h 1115316"/>
              <a:gd name="connsiteX3" fmla="*/ 652130 w 1243722"/>
              <a:gd name="connsiteY3" fmla="*/ 670 h 1115316"/>
              <a:gd name="connsiteX4" fmla="*/ 1240119 w 1243722"/>
              <a:gd name="connsiteY4" fmla="*/ 488979 h 1115316"/>
              <a:gd name="connsiteX5" fmla="*/ 1154018 w 1243722"/>
              <a:gd name="connsiteY5" fmla="*/ 858928 h 1115316"/>
              <a:gd name="connsiteX6" fmla="*/ 870973 w 1243722"/>
              <a:gd name="connsiteY6" fmla="*/ 1107969 h 1115316"/>
              <a:gd name="connsiteX7" fmla="*/ 70676 w 1243722"/>
              <a:gd name="connsiteY7" fmla="*/ 574691 h 1115316"/>
              <a:gd name="connsiteX0" fmla="*/ 59855 w 1232901"/>
              <a:gd name="connsiteY0" fmla="*/ 574691 h 1115316"/>
              <a:gd name="connsiteX1" fmla="*/ 71912 w 1232901"/>
              <a:gd name="connsiteY1" fmla="*/ 484634 h 1115316"/>
              <a:gd name="connsiteX2" fmla="*/ 183499 w 1232901"/>
              <a:gd name="connsiteY2" fmla="*/ 181977 h 1115316"/>
              <a:gd name="connsiteX3" fmla="*/ 641309 w 1232901"/>
              <a:gd name="connsiteY3" fmla="*/ 670 h 1115316"/>
              <a:gd name="connsiteX4" fmla="*/ 1229298 w 1232901"/>
              <a:gd name="connsiteY4" fmla="*/ 488979 h 1115316"/>
              <a:gd name="connsiteX5" fmla="*/ 1143197 w 1232901"/>
              <a:gd name="connsiteY5" fmla="*/ 858928 h 1115316"/>
              <a:gd name="connsiteX6" fmla="*/ 860152 w 1232901"/>
              <a:gd name="connsiteY6" fmla="*/ 1107969 h 1115316"/>
              <a:gd name="connsiteX7" fmla="*/ 59855 w 1232901"/>
              <a:gd name="connsiteY7" fmla="*/ 574691 h 1115316"/>
              <a:gd name="connsiteX0" fmla="*/ 106865 w 1175508"/>
              <a:gd name="connsiteY0" fmla="*/ 713039 h 1110316"/>
              <a:gd name="connsiteX1" fmla="*/ 14519 w 1175508"/>
              <a:gd name="connsiteY1" fmla="*/ 484634 h 1110316"/>
              <a:gd name="connsiteX2" fmla="*/ 126106 w 1175508"/>
              <a:gd name="connsiteY2" fmla="*/ 181977 h 1110316"/>
              <a:gd name="connsiteX3" fmla="*/ 583916 w 1175508"/>
              <a:gd name="connsiteY3" fmla="*/ 670 h 1110316"/>
              <a:gd name="connsiteX4" fmla="*/ 1171905 w 1175508"/>
              <a:gd name="connsiteY4" fmla="*/ 488979 h 1110316"/>
              <a:gd name="connsiteX5" fmla="*/ 1085804 w 1175508"/>
              <a:gd name="connsiteY5" fmla="*/ 858928 h 1110316"/>
              <a:gd name="connsiteX6" fmla="*/ 802759 w 1175508"/>
              <a:gd name="connsiteY6" fmla="*/ 1107969 h 1110316"/>
              <a:gd name="connsiteX7" fmla="*/ 106865 w 1175508"/>
              <a:gd name="connsiteY7" fmla="*/ 713039 h 1110316"/>
              <a:gd name="connsiteX0" fmla="*/ 69585 w 1210981"/>
              <a:gd name="connsiteY0" fmla="*/ 656605 h 1112122"/>
              <a:gd name="connsiteX1" fmla="*/ 49992 w 1210981"/>
              <a:gd name="connsiteY1" fmla="*/ 484634 h 1112122"/>
              <a:gd name="connsiteX2" fmla="*/ 161579 w 1210981"/>
              <a:gd name="connsiteY2" fmla="*/ 181977 h 1112122"/>
              <a:gd name="connsiteX3" fmla="*/ 619389 w 1210981"/>
              <a:gd name="connsiteY3" fmla="*/ 670 h 1112122"/>
              <a:gd name="connsiteX4" fmla="*/ 1207378 w 1210981"/>
              <a:gd name="connsiteY4" fmla="*/ 488979 h 1112122"/>
              <a:gd name="connsiteX5" fmla="*/ 1121277 w 1210981"/>
              <a:gd name="connsiteY5" fmla="*/ 858928 h 1112122"/>
              <a:gd name="connsiteX6" fmla="*/ 838232 w 1210981"/>
              <a:gd name="connsiteY6" fmla="*/ 1107969 h 1112122"/>
              <a:gd name="connsiteX7" fmla="*/ 69585 w 1210981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31364 w 1172760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132309 w 1172760"/>
              <a:gd name="connsiteY7" fmla="*/ 729718 h 1112122"/>
              <a:gd name="connsiteX8" fmla="*/ 31364 w 1172760"/>
              <a:gd name="connsiteY8" fmla="*/ 656605 h 1112122"/>
              <a:gd name="connsiteX0" fmla="*/ 122961 w 1264357"/>
              <a:gd name="connsiteY0" fmla="*/ 656605 h 1109831"/>
              <a:gd name="connsiteX1" fmla="*/ 103368 w 1264357"/>
              <a:gd name="connsiteY1" fmla="*/ 484634 h 1109831"/>
              <a:gd name="connsiteX2" fmla="*/ 214955 w 1264357"/>
              <a:gd name="connsiteY2" fmla="*/ 181977 h 1109831"/>
              <a:gd name="connsiteX3" fmla="*/ 672765 w 1264357"/>
              <a:gd name="connsiteY3" fmla="*/ 670 h 1109831"/>
              <a:gd name="connsiteX4" fmla="*/ 1260754 w 1264357"/>
              <a:gd name="connsiteY4" fmla="*/ 488979 h 1109831"/>
              <a:gd name="connsiteX5" fmla="*/ 1174653 w 1264357"/>
              <a:gd name="connsiteY5" fmla="*/ 858928 h 1109831"/>
              <a:gd name="connsiteX6" fmla="*/ 891608 w 1264357"/>
              <a:gd name="connsiteY6" fmla="*/ 1107969 h 1109831"/>
              <a:gd name="connsiteX7" fmla="*/ 42995 w 1264357"/>
              <a:gd name="connsiteY7" fmla="*/ 956154 h 1109831"/>
              <a:gd name="connsiteX8" fmla="*/ 122961 w 1264357"/>
              <a:gd name="connsiteY8" fmla="*/ 656605 h 1109831"/>
              <a:gd name="connsiteX0" fmla="*/ 118697 w 1260093"/>
              <a:gd name="connsiteY0" fmla="*/ 656605 h 1109831"/>
              <a:gd name="connsiteX1" fmla="*/ 99104 w 1260093"/>
              <a:gd name="connsiteY1" fmla="*/ 484634 h 1109831"/>
              <a:gd name="connsiteX2" fmla="*/ 210691 w 1260093"/>
              <a:gd name="connsiteY2" fmla="*/ 181977 h 1109831"/>
              <a:gd name="connsiteX3" fmla="*/ 668501 w 1260093"/>
              <a:gd name="connsiteY3" fmla="*/ 670 h 1109831"/>
              <a:gd name="connsiteX4" fmla="*/ 1256490 w 1260093"/>
              <a:gd name="connsiteY4" fmla="*/ 488979 h 1109831"/>
              <a:gd name="connsiteX5" fmla="*/ 1170389 w 1260093"/>
              <a:gd name="connsiteY5" fmla="*/ 858928 h 1109831"/>
              <a:gd name="connsiteX6" fmla="*/ 887344 w 1260093"/>
              <a:gd name="connsiteY6" fmla="*/ 1107969 h 1109831"/>
              <a:gd name="connsiteX7" fmla="*/ 38731 w 1260093"/>
              <a:gd name="connsiteY7" fmla="*/ 956154 h 1109831"/>
              <a:gd name="connsiteX8" fmla="*/ 118697 w 1260093"/>
              <a:gd name="connsiteY8" fmla="*/ 656605 h 1109831"/>
              <a:gd name="connsiteX0" fmla="*/ 118611 w 1260007"/>
              <a:gd name="connsiteY0" fmla="*/ 656605 h 1109831"/>
              <a:gd name="connsiteX1" fmla="*/ 99018 w 1260007"/>
              <a:gd name="connsiteY1" fmla="*/ 484634 h 1109831"/>
              <a:gd name="connsiteX2" fmla="*/ 210605 w 1260007"/>
              <a:gd name="connsiteY2" fmla="*/ 181977 h 1109831"/>
              <a:gd name="connsiteX3" fmla="*/ 668415 w 1260007"/>
              <a:gd name="connsiteY3" fmla="*/ 670 h 1109831"/>
              <a:gd name="connsiteX4" fmla="*/ 1256404 w 1260007"/>
              <a:gd name="connsiteY4" fmla="*/ 488979 h 1109831"/>
              <a:gd name="connsiteX5" fmla="*/ 1170303 w 1260007"/>
              <a:gd name="connsiteY5" fmla="*/ 858928 h 1109831"/>
              <a:gd name="connsiteX6" fmla="*/ 887258 w 1260007"/>
              <a:gd name="connsiteY6" fmla="*/ 1107969 h 1109831"/>
              <a:gd name="connsiteX7" fmla="*/ 38645 w 1260007"/>
              <a:gd name="connsiteY7" fmla="*/ 956154 h 1109831"/>
              <a:gd name="connsiteX8" fmla="*/ 118611 w 1260007"/>
              <a:gd name="connsiteY8" fmla="*/ 656605 h 1109831"/>
              <a:gd name="connsiteX0" fmla="*/ 118611 w 1260007"/>
              <a:gd name="connsiteY0" fmla="*/ 656605 h 1114676"/>
              <a:gd name="connsiteX1" fmla="*/ 99018 w 1260007"/>
              <a:gd name="connsiteY1" fmla="*/ 484634 h 1114676"/>
              <a:gd name="connsiteX2" fmla="*/ 210605 w 1260007"/>
              <a:gd name="connsiteY2" fmla="*/ 181977 h 1114676"/>
              <a:gd name="connsiteX3" fmla="*/ 668415 w 1260007"/>
              <a:gd name="connsiteY3" fmla="*/ 670 h 1114676"/>
              <a:gd name="connsiteX4" fmla="*/ 1256404 w 1260007"/>
              <a:gd name="connsiteY4" fmla="*/ 488979 h 1114676"/>
              <a:gd name="connsiteX5" fmla="*/ 1170303 w 1260007"/>
              <a:gd name="connsiteY5" fmla="*/ 858928 h 1114676"/>
              <a:gd name="connsiteX6" fmla="*/ 887258 w 1260007"/>
              <a:gd name="connsiteY6" fmla="*/ 1107969 h 1114676"/>
              <a:gd name="connsiteX7" fmla="*/ 253035 w 1260007"/>
              <a:gd name="connsiteY7" fmla="*/ 1036133 h 1114676"/>
              <a:gd name="connsiteX8" fmla="*/ 38645 w 1260007"/>
              <a:gd name="connsiteY8" fmla="*/ 956154 h 1114676"/>
              <a:gd name="connsiteX9" fmla="*/ 118611 w 1260007"/>
              <a:gd name="connsiteY9" fmla="*/ 656605 h 1114676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21564"/>
              <a:gd name="connsiteX1" fmla="*/ 99018 w 1260007"/>
              <a:gd name="connsiteY1" fmla="*/ 484634 h 1121564"/>
              <a:gd name="connsiteX2" fmla="*/ 210605 w 1260007"/>
              <a:gd name="connsiteY2" fmla="*/ 181977 h 1121564"/>
              <a:gd name="connsiteX3" fmla="*/ 668415 w 1260007"/>
              <a:gd name="connsiteY3" fmla="*/ 670 h 1121564"/>
              <a:gd name="connsiteX4" fmla="*/ 1256404 w 1260007"/>
              <a:gd name="connsiteY4" fmla="*/ 488979 h 1121564"/>
              <a:gd name="connsiteX5" fmla="*/ 1170303 w 1260007"/>
              <a:gd name="connsiteY5" fmla="*/ 858928 h 1121564"/>
              <a:gd name="connsiteX6" fmla="*/ 887258 w 1260007"/>
              <a:gd name="connsiteY6" fmla="*/ 1107969 h 1121564"/>
              <a:gd name="connsiteX7" fmla="*/ 244456 w 1260007"/>
              <a:gd name="connsiteY7" fmla="*/ 1085595 h 1121564"/>
              <a:gd name="connsiteX8" fmla="*/ 76757 w 1260007"/>
              <a:gd name="connsiteY8" fmla="*/ 1059570 h 1121564"/>
              <a:gd name="connsiteX9" fmla="*/ 38645 w 1260007"/>
              <a:gd name="connsiteY9" fmla="*/ 956154 h 1121564"/>
              <a:gd name="connsiteX10" fmla="*/ 118611 w 1260007"/>
              <a:gd name="connsiteY10" fmla="*/ 656605 h 1121564"/>
              <a:gd name="connsiteX0" fmla="*/ 132073 w 1273469"/>
              <a:gd name="connsiteY0" fmla="*/ 656605 h 1121564"/>
              <a:gd name="connsiteX1" fmla="*/ 112480 w 1273469"/>
              <a:gd name="connsiteY1" fmla="*/ 484634 h 1121564"/>
              <a:gd name="connsiteX2" fmla="*/ 224067 w 1273469"/>
              <a:gd name="connsiteY2" fmla="*/ 181977 h 1121564"/>
              <a:gd name="connsiteX3" fmla="*/ 681877 w 1273469"/>
              <a:gd name="connsiteY3" fmla="*/ 670 h 1121564"/>
              <a:gd name="connsiteX4" fmla="*/ 1269866 w 1273469"/>
              <a:gd name="connsiteY4" fmla="*/ 488979 h 1121564"/>
              <a:gd name="connsiteX5" fmla="*/ 1183765 w 1273469"/>
              <a:gd name="connsiteY5" fmla="*/ 858928 h 1121564"/>
              <a:gd name="connsiteX6" fmla="*/ 900720 w 1273469"/>
              <a:gd name="connsiteY6" fmla="*/ 1107969 h 1121564"/>
              <a:gd name="connsiteX7" fmla="*/ 257918 w 1273469"/>
              <a:gd name="connsiteY7" fmla="*/ 1085595 h 1121564"/>
              <a:gd name="connsiteX8" fmla="*/ 90219 w 1273469"/>
              <a:gd name="connsiteY8" fmla="*/ 1059570 h 1121564"/>
              <a:gd name="connsiteX9" fmla="*/ 52107 w 1273469"/>
              <a:gd name="connsiteY9" fmla="*/ 956154 h 1121564"/>
              <a:gd name="connsiteX10" fmla="*/ 132073 w 1273469"/>
              <a:gd name="connsiteY10" fmla="*/ 656605 h 1121564"/>
              <a:gd name="connsiteX0" fmla="*/ 130782 w 1272178"/>
              <a:gd name="connsiteY0" fmla="*/ 656605 h 1121564"/>
              <a:gd name="connsiteX1" fmla="*/ 111189 w 1272178"/>
              <a:gd name="connsiteY1" fmla="*/ 484634 h 1121564"/>
              <a:gd name="connsiteX2" fmla="*/ 222776 w 1272178"/>
              <a:gd name="connsiteY2" fmla="*/ 181977 h 1121564"/>
              <a:gd name="connsiteX3" fmla="*/ 680586 w 1272178"/>
              <a:gd name="connsiteY3" fmla="*/ 670 h 1121564"/>
              <a:gd name="connsiteX4" fmla="*/ 1268575 w 1272178"/>
              <a:gd name="connsiteY4" fmla="*/ 488979 h 1121564"/>
              <a:gd name="connsiteX5" fmla="*/ 1182474 w 1272178"/>
              <a:gd name="connsiteY5" fmla="*/ 858928 h 1121564"/>
              <a:gd name="connsiteX6" fmla="*/ 899429 w 1272178"/>
              <a:gd name="connsiteY6" fmla="*/ 1107969 h 1121564"/>
              <a:gd name="connsiteX7" fmla="*/ 256627 w 1272178"/>
              <a:gd name="connsiteY7" fmla="*/ 1085595 h 1121564"/>
              <a:gd name="connsiteX8" fmla="*/ 88928 w 1272178"/>
              <a:gd name="connsiteY8" fmla="*/ 1059570 h 1121564"/>
              <a:gd name="connsiteX9" fmla="*/ 50816 w 1272178"/>
              <a:gd name="connsiteY9" fmla="*/ 956154 h 1121564"/>
              <a:gd name="connsiteX10" fmla="*/ 130782 w 1272178"/>
              <a:gd name="connsiteY10" fmla="*/ 656605 h 1121564"/>
              <a:gd name="connsiteX0" fmla="*/ 130782 w 1272178"/>
              <a:gd name="connsiteY0" fmla="*/ 656605 h 1132115"/>
              <a:gd name="connsiteX1" fmla="*/ 111189 w 1272178"/>
              <a:gd name="connsiteY1" fmla="*/ 484634 h 1132115"/>
              <a:gd name="connsiteX2" fmla="*/ 222776 w 1272178"/>
              <a:gd name="connsiteY2" fmla="*/ 181977 h 1132115"/>
              <a:gd name="connsiteX3" fmla="*/ 680586 w 1272178"/>
              <a:gd name="connsiteY3" fmla="*/ 670 h 1132115"/>
              <a:gd name="connsiteX4" fmla="*/ 1268575 w 1272178"/>
              <a:gd name="connsiteY4" fmla="*/ 488979 h 1132115"/>
              <a:gd name="connsiteX5" fmla="*/ 1182474 w 1272178"/>
              <a:gd name="connsiteY5" fmla="*/ 858928 h 1132115"/>
              <a:gd name="connsiteX6" fmla="*/ 899429 w 1272178"/>
              <a:gd name="connsiteY6" fmla="*/ 1107969 h 1132115"/>
              <a:gd name="connsiteX7" fmla="*/ 261373 w 1272178"/>
              <a:gd name="connsiteY7" fmla="*/ 1116988 h 1132115"/>
              <a:gd name="connsiteX8" fmla="*/ 88928 w 1272178"/>
              <a:gd name="connsiteY8" fmla="*/ 1059570 h 1132115"/>
              <a:gd name="connsiteX9" fmla="*/ 50816 w 1272178"/>
              <a:gd name="connsiteY9" fmla="*/ 956154 h 1132115"/>
              <a:gd name="connsiteX10" fmla="*/ 130782 w 1272178"/>
              <a:gd name="connsiteY10" fmla="*/ 656605 h 113211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45248"/>
              <a:gd name="connsiteX1" fmla="*/ 111189 w 1272178"/>
              <a:gd name="connsiteY1" fmla="*/ 484634 h 1145248"/>
              <a:gd name="connsiteX2" fmla="*/ 222776 w 1272178"/>
              <a:gd name="connsiteY2" fmla="*/ 181977 h 1145248"/>
              <a:gd name="connsiteX3" fmla="*/ 680586 w 1272178"/>
              <a:gd name="connsiteY3" fmla="*/ 670 h 1145248"/>
              <a:gd name="connsiteX4" fmla="*/ 1268575 w 1272178"/>
              <a:gd name="connsiteY4" fmla="*/ 488979 h 1145248"/>
              <a:gd name="connsiteX5" fmla="*/ 1182474 w 1272178"/>
              <a:gd name="connsiteY5" fmla="*/ 858928 h 1145248"/>
              <a:gd name="connsiteX6" fmla="*/ 899429 w 1272178"/>
              <a:gd name="connsiteY6" fmla="*/ 1107969 h 1145248"/>
              <a:gd name="connsiteX7" fmla="*/ 113824 w 1272178"/>
              <a:gd name="connsiteY7" fmla="*/ 1139294 h 1145248"/>
              <a:gd name="connsiteX8" fmla="*/ 88928 w 1272178"/>
              <a:gd name="connsiteY8" fmla="*/ 1059570 h 1145248"/>
              <a:gd name="connsiteX9" fmla="*/ 50816 w 1272178"/>
              <a:gd name="connsiteY9" fmla="*/ 956154 h 1145248"/>
              <a:gd name="connsiteX10" fmla="*/ 130782 w 1272178"/>
              <a:gd name="connsiteY10" fmla="*/ 656605 h 1145248"/>
              <a:gd name="connsiteX0" fmla="*/ 130782 w 1272178"/>
              <a:gd name="connsiteY0" fmla="*/ 656605 h 1147912"/>
              <a:gd name="connsiteX1" fmla="*/ 111189 w 1272178"/>
              <a:gd name="connsiteY1" fmla="*/ 484634 h 1147912"/>
              <a:gd name="connsiteX2" fmla="*/ 222776 w 1272178"/>
              <a:gd name="connsiteY2" fmla="*/ 181977 h 1147912"/>
              <a:gd name="connsiteX3" fmla="*/ 680586 w 1272178"/>
              <a:gd name="connsiteY3" fmla="*/ 670 h 1147912"/>
              <a:gd name="connsiteX4" fmla="*/ 1268575 w 1272178"/>
              <a:gd name="connsiteY4" fmla="*/ 488979 h 1147912"/>
              <a:gd name="connsiteX5" fmla="*/ 1182474 w 1272178"/>
              <a:gd name="connsiteY5" fmla="*/ 858928 h 1147912"/>
              <a:gd name="connsiteX6" fmla="*/ 899429 w 1272178"/>
              <a:gd name="connsiteY6" fmla="*/ 1107969 h 1147912"/>
              <a:gd name="connsiteX7" fmla="*/ 306931 w 1272178"/>
              <a:gd name="connsiteY7" fmla="*/ 1142214 h 1147912"/>
              <a:gd name="connsiteX8" fmla="*/ 113824 w 1272178"/>
              <a:gd name="connsiteY8" fmla="*/ 1139294 h 1147912"/>
              <a:gd name="connsiteX9" fmla="*/ 88928 w 1272178"/>
              <a:gd name="connsiteY9" fmla="*/ 1059570 h 1147912"/>
              <a:gd name="connsiteX10" fmla="*/ 50816 w 1272178"/>
              <a:gd name="connsiteY10" fmla="*/ 956154 h 1147912"/>
              <a:gd name="connsiteX11" fmla="*/ 130782 w 1272178"/>
              <a:gd name="connsiteY11" fmla="*/ 656605 h 1147912"/>
              <a:gd name="connsiteX0" fmla="*/ 130782 w 1272178"/>
              <a:gd name="connsiteY0" fmla="*/ 656605 h 1270652"/>
              <a:gd name="connsiteX1" fmla="*/ 111189 w 1272178"/>
              <a:gd name="connsiteY1" fmla="*/ 484634 h 1270652"/>
              <a:gd name="connsiteX2" fmla="*/ 222776 w 1272178"/>
              <a:gd name="connsiteY2" fmla="*/ 181977 h 1270652"/>
              <a:gd name="connsiteX3" fmla="*/ 680586 w 1272178"/>
              <a:gd name="connsiteY3" fmla="*/ 670 h 1270652"/>
              <a:gd name="connsiteX4" fmla="*/ 1268575 w 1272178"/>
              <a:gd name="connsiteY4" fmla="*/ 488979 h 1270652"/>
              <a:gd name="connsiteX5" fmla="*/ 1182474 w 1272178"/>
              <a:gd name="connsiteY5" fmla="*/ 858928 h 1270652"/>
              <a:gd name="connsiteX6" fmla="*/ 899429 w 1272178"/>
              <a:gd name="connsiteY6" fmla="*/ 1107969 h 1270652"/>
              <a:gd name="connsiteX7" fmla="*/ 159347 w 1272178"/>
              <a:gd name="connsiteY7" fmla="*/ 1270491 h 1270652"/>
              <a:gd name="connsiteX8" fmla="*/ 113824 w 1272178"/>
              <a:gd name="connsiteY8" fmla="*/ 1139294 h 1270652"/>
              <a:gd name="connsiteX9" fmla="*/ 88928 w 1272178"/>
              <a:gd name="connsiteY9" fmla="*/ 1059570 h 1270652"/>
              <a:gd name="connsiteX10" fmla="*/ 50816 w 1272178"/>
              <a:gd name="connsiteY10" fmla="*/ 956154 h 1270652"/>
              <a:gd name="connsiteX11" fmla="*/ 130782 w 1272178"/>
              <a:gd name="connsiteY11" fmla="*/ 656605 h 1270652"/>
              <a:gd name="connsiteX0" fmla="*/ 130782 w 1272178"/>
              <a:gd name="connsiteY0" fmla="*/ 656605 h 1270491"/>
              <a:gd name="connsiteX1" fmla="*/ 111189 w 1272178"/>
              <a:gd name="connsiteY1" fmla="*/ 484634 h 1270491"/>
              <a:gd name="connsiteX2" fmla="*/ 222776 w 1272178"/>
              <a:gd name="connsiteY2" fmla="*/ 181977 h 1270491"/>
              <a:gd name="connsiteX3" fmla="*/ 680586 w 1272178"/>
              <a:gd name="connsiteY3" fmla="*/ 670 h 1270491"/>
              <a:gd name="connsiteX4" fmla="*/ 1268575 w 1272178"/>
              <a:gd name="connsiteY4" fmla="*/ 488979 h 1270491"/>
              <a:gd name="connsiteX5" fmla="*/ 1182474 w 1272178"/>
              <a:gd name="connsiteY5" fmla="*/ 858928 h 1270491"/>
              <a:gd name="connsiteX6" fmla="*/ 899429 w 1272178"/>
              <a:gd name="connsiteY6" fmla="*/ 1107969 h 1270491"/>
              <a:gd name="connsiteX7" fmla="*/ 159347 w 1272178"/>
              <a:gd name="connsiteY7" fmla="*/ 1270491 h 1270491"/>
              <a:gd name="connsiteX8" fmla="*/ 113824 w 1272178"/>
              <a:gd name="connsiteY8" fmla="*/ 1139294 h 1270491"/>
              <a:gd name="connsiteX9" fmla="*/ 88928 w 1272178"/>
              <a:gd name="connsiteY9" fmla="*/ 1059570 h 1270491"/>
              <a:gd name="connsiteX10" fmla="*/ 50816 w 1272178"/>
              <a:gd name="connsiteY10" fmla="*/ 956154 h 1270491"/>
              <a:gd name="connsiteX11" fmla="*/ 130782 w 1272178"/>
              <a:gd name="connsiteY11" fmla="*/ 656605 h 1270491"/>
              <a:gd name="connsiteX0" fmla="*/ 130782 w 1272178"/>
              <a:gd name="connsiteY0" fmla="*/ 656605 h 1359796"/>
              <a:gd name="connsiteX1" fmla="*/ 111189 w 1272178"/>
              <a:gd name="connsiteY1" fmla="*/ 484634 h 1359796"/>
              <a:gd name="connsiteX2" fmla="*/ 222776 w 1272178"/>
              <a:gd name="connsiteY2" fmla="*/ 181977 h 1359796"/>
              <a:gd name="connsiteX3" fmla="*/ 680586 w 1272178"/>
              <a:gd name="connsiteY3" fmla="*/ 670 h 1359796"/>
              <a:gd name="connsiteX4" fmla="*/ 1268575 w 1272178"/>
              <a:gd name="connsiteY4" fmla="*/ 488979 h 1359796"/>
              <a:gd name="connsiteX5" fmla="*/ 1182474 w 1272178"/>
              <a:gd name="connsiteY5" fmla="*/ 858928 h 1359796"/>
              <a:gd name="connsiteX6" fmla="*/ 899429 w 1272178"/>
              <a:gd name="connsiteY6" fmla="*/ 1107969 h 1359796"/>
              <a:gd name="connsiteX7" fmla="*/ 159347 w 1272178"/>
              <a:gd name="connsiteY7" fmla="*/ 1270491 h 1359796"/>
              <a:gd name="connsiteX8" fmla="*/ 113824 w 1272178"/>
              <a:gd name="connsiteY8" fmla="*/ 1139294 h 1359796"/>
              <a:gd name="connsiteX9" fmla="*/ 88928 w 1272178"/>
              <a:gd name="connsiteY9" fmla="*/ 1059570 h 1359796"/>
              <a:gd name="connsiteX10" fmla="*/ 50816 w 1272178"/>
              <a:gd name="connsiteY10" fmla="*/ 956154 h 1359796"/>
              <a:gd name="connsiteX11" fmla="*/ 130782 w 1272178"/>
              <a:gd name="connsiteY11" fmla="*/ 656605 h 1359796"/>
              <a:gd name="connsiteX0" fmla="*/ 130782 w 1272178"/>
              <a:gd name="connsiteY0" fmla="*/ 656605 h 1279986"/>
              <a:gd name="connsiteX1" fmla="*/ 111189 w 1272178"/>
              <a:gd name="connsiteY1" fmla="*/ 484634 h 1279986"/>
              <a:gd name="connsiteX2" fmla="*/ 222776 w 1272178"/>
              <a:gd name="connsiteY2" fmla="*/ 181977 h 1279986"/>
              <a:gd name="connsiteX3" fmla="*/ 680586 w 1272178"/>
              <a:gd name="connsiteY3" fmla="*/ 670 h 1279986"/>
              <a:gd name="connsiteX4" fmla="*/ 1268575 w 1272178"/>
              <a:gd name="connsiteY4" fmla="*/ 488979 h 1279986"/>
              <a:gd name="connsiteX5" fmla="*/ 1182474 w 1272178"/>
              <a:gd name="connsiteY5" fmla="*/ 858928 h 1279986"/>
              <a:gd name="connsiteX6" fmla="*/ 899429 w 1272178"/>
              <a:gd name="connsiteY6" fmla="*/ 1107969 h 1279986"/>
              <a:gd name="connsiteX7" fmla="*/ 644594 w 1272178"/>
              <a:gd name="connsiteY7" fmla="*/ 1251721 h 1279986"/>
              <a:gd name="connsiteX8" fmla="*/ 159347 w 1272178"/>
              <a:gd name="connsiteY8" fmla="*/ 1270491 h 1279986"/>
              <a:gd name="connsiteX9" fmla="*/ 113824 w 1272178"/>
              <a:gd name="connsiteY9" fmla="*/ 1139294 h 1279986"/>
              <a:gd name="connsiteX10" fmla="*/ 88928 w 1272178"/>
              <a:gd name="connsiteY10" fmla="*/ 1059570 h 1279986"/>
              <a:gd name="connsiteX11" fmla="*/ 50816 w 1272178"/>
              <a:gd name="connsiteY11" fmla="*/ 956154 h 1279986"/>
              <a:gd name="connsiteX12" fmla="*/ 130782 w 1272178"/>
              <a:gd name="connsiteY12" fmla="*/ 656605 h 1279986"/>
              <a:gd name="connsiteX0" fmla="*/ 130782 w 1272178"/>
              <a:gd name="connsiteY0" fmla="*/ 656605 h 1348929"/>
              <a:gd name="connsiteX1" fmla="*/ 111189 w 1272178"/>
              <a:gd name="connsiteY1" fmla="*/ 484634 h 1348929"/>
              <a:gd name="connsiteX2" fmla="*/ 222776 w 1272178"/>
              <a:gd name="connsiteY2" fmla="*/ 181977 h 1348929"/>
              <a:gd name="connsiteX3" fmla="*/ 680586 w 1272178"/>
              <a:gd name="connsiteY3" fmla="*/ 670 h 1348929"/>
              <a:gd name="connsiteX4" fmla="*/ 1268575 w 1272178"/>
              <a:gd name="connsiteY4" fmla="*/ 488979 h 1348929"/>
              <a:gd name="connsiteX5" fmla="*/ 1182474 w 1272178"/>
              <a:gd name="connsiteY5" fmla="*/ 858928 h 1348929"/>
              <a:gd name="connsiteX6" fmla="*/ 899429 w 1272178"/>
              <a:gd name="connsiteY6" fmla="*/ 1107969 h 1348929"/>
              <a:gd name="connsiteX7" fmla="*/ 462587 w 1272178"/>
              <a:gd name="connsiteY7" fmla="*/ 1343458 h 1348929"/>
              <a:gd name="connsiteX8" fmla="*/ 159347 w 1272178"/>
              <a:gd name="connsiteY8" fmla="*/ 1270491 h 1348929"/>
              <a:gd name="connsiteX9" fmla="*/ 113824 w 1272178"/>
              <a:gd name="connsiteY9" fmla="*/ 1139294 h 1348929"/>
              <a:gd name="connsiteX10" fmla="*/ 88928 w 1272178"/>
              <a:gd name="connsiteY10" fmla="*/ 1059570 h 1348929"/>
              <a:gd name="connsiteX11" fmla="*/ 50816 w 1272178"/>
              <a:gd name="connsiteY11" fmla="*/ 956154 h 1348929"/>
              <a:gd name="connsiteX12" fmla="*/ 130782 w 1272178"/>
              <a:gd name="connsiteY12" fmla="*/ 656605 h 1348929"/>
              <a:gd name="connsiteX0" fmla="*/ 130782 w 1272178"/>
              <a:gd name="connsiteY0" fmla="*/ 656605 h 1357301"/>
              <a:gd name="connsiteX1" fmla="*/ 111189 w 1272178"/>
              <a:gd name="connsiteY1" fmla="*/ 484634 h 1357301"/>
              <a:gd name="connsiteX2" fmla="*/ 222776 w 1272178"/>
              <a:gd name="connsiteY2" fmla="*/ 181977 h 1357301"/>
              <a:gd name="connsiteX3" fmla="*/ 680586 w 1272178"/>
              <a:gd name="connsiteY3" fmla="*/ 670 h 1357301"/>
              <a:gd name="connsiteX4" fmla="*/ 1268575 w 1272178"/>
              <a:gd name="connsiteY4" fmla="*/ 488979 h 1357301"/>
              <a:gd name="connsiteX5" fmla="*/ 1182474 w 1272178"/>
              <a:gd name="connsiteY5" fmla="*/ 858928 h 1357301"/>
              <a:gd name="connsiteX6" fmla="*/ 899429 w 1272178"/>
              <a:gd name="connsiteY6" fmla="*/ 1107969 h 1357301"/>
              <a:gd name="connsiteX7" fmla="*/ 462587 w 1272178"/>
              <a:gd name="connsiteY7" fmla="*/ 1343458 h 1357301"/>
              <a:gd name="connsiteX8" fmla="*/ 159347 w 1272178"/>
              <a:gd name="connsiteY8" fmla="*/ 1270491 h 1357301"/>
              <a:gd name="connsiteX9" fmla="*/ 113824 w 1272178"/>
              <a:gd name="connsiteY9" fmla="*/ 1139294 h 1357301"/>
              <a:gd name="connsiteX10" fmla="*/ 88928 w 1272178"/>
              <a:gd name="connsiteY10" fmla="*/ 1059570 h 1357301"/>
              <a:gd name="connsiteX11" fmla="*/ 50816 w 1272178"/>
              <a:gd name="connsiteY11" fmla="*/ 956154 h 1357301"/>
              <a:gd name="connsiteX12" fmla="*/ 130782 w 1272178"/>
              <a:gd name="connsiteY12" fmla="*/ 65660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990869 w 1272178"/>
              <a:gd name="connsiteY12" fmla="*/ 1199409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593752 w 1272178"/>
              <a:gd name="connsiteY0" fmla="*/ 1507399 h 1522450"/>
              <a:gd name="connsiteX1" fmla="*/ 462587 w 1272178"/>
              <a:gd name="connsiteY1" fmla="*/ 1343458 h 1522450"/>
              <a:gd name="connsiteX2" fmla="*/ 159347 w 1272178"/>
              <a:gd name="connsiteY2" fmla="*/ 1270491 h 1522450"/>
              <a:gd name="connsiteX3" fmla="*/ 113824 w 1272178"/>
              <a:gd name="connsiteY3" fmla="*/ 1139294 h 1522450"/>
              <a:gd name="connsiteX4" fmla="*/ 88928 w 1272178"/>
              <a:gd name="connsiteY4" fmla="*/ 1059570 h 1522450"/>
              <a:gd name="connsiteX5" fmla="*/ 50816 w 1272178"/>
              <a:gd name="connsiteY5" fmla="*/ 956154 h 1522450"/>
              <a:gd name="connsiteX6" fmla="*/ 130782 w 1272178"/>
              <a:gd name="connsiteY6" fmla="*/ 656605 h 1522450"/>
              <a:gd name="connsiteX7" fmla="*/ 111189 w 1272178"/>
              <a:gd name="connsiteY7" fmla="*/ 484634 h 1522450"/>
              <a:gd name="connsiteX8" fmla="*/ 222776 w 1272178"/>
              <a:gd name="connsiteY8" fmla="*/ 181977 h 1522450"/>
              <a:gd name="connsiteX9" fmla="*/ 680586 w 1272178"/>
              <a:gd name="connsiteY9" fmla="*/ 670 h 1522450"/>
              <a:gd name="connsiteX10" fmla="*/ 1268575 w 1272178"/>
              <a:gd name="connsiteY10" fmla="*/ 488979 h 1522450"/>
              <a:gd name="connsiteX11" fmla="*/ 1182474 w 1272178"/>
              <a:gd name="connsiteY11" fmla="*/ 858928 h 1522450"/>
              <a:gd name="connsiteX12" fmla="*/ 1198722 w 1272178"/>
              <a:gd name="connsiteY12" fmla="*/ 1193675 h 1522450"/>
              <a:gd name="connsiteX0" fmla="*/ 593752 w 1272178"/>
              <a:gd name="connsiteY0" fmla="*/ 1507399 h 1507399"/>
              <a:gd name="connsiteX1" fmla="*/ 462587 w 1272178"/>
              <a:gd name="connsiteY1" fmla="*/ 1343458 h 1507399"/>
              <a:gd name="connsiteX2" fmla="*/ 159347 w 1272178"/>
              <a:gd name="connsiteY2" fmla="*/ 1270491 h 1507399"/>
              <a:gd name="connsiteX3" fmla="*/ 113824 w 1272178"/>
              <a:gd name="connsiteY3" fmla="*/ 1139294 h 1507399"/>
              <a:gd name="connsiteX4" fmla="*/ 88928 w 1272178"/>
              <a:gd name="connsiteY4" fmla="*/ 1059570 h 1507399"/>
              <a:gd name="connsiteX5" fmla="*/ 50816 w 1272178"/>
              <a:gd name="connsiteY5" fmla="*/ 956154 h 1507399"/>
              <a:gd name="connsiteX6" fmla="*/ 130782 w 1272178"/>
              <a:gd name="connsiteY6" fmla="*/ 656605 h 1507399"/>
              <a:gd name="connsiteX7" fmla="*/ 111189 w 1272178"/>
              <a:gd name="connsiteY7" fmla="*/ 484634 h 1507399"/>
              <a:gd name="connsiteX8" fmla="*/ 222776 w 1272178"/>
              <a:gd name="connsiteY8" fmla="*/ 181977 h 1507399"/>
              <a:gd name="connsiteX9" fmla="*/ 680586 w 1272178"/>
              <a:gd name="connsiteY9" fmla="*/ 670 h 1507399"/>
              <a:gd name="connsiteX10" fmla="*/ 1268575 w 1272178"/>
              <a:gd name="connsiteY10" fmla="*/ 488979 h 1507399"/>
              <a:gd name="connsiteX11" fmla="*/ 1182474 w 1272178"/>
              <a:gd name="connsiteY11" fmla="*/ 858928 h 1507399"/>
              <a:gd name="connsiteX12" fmla="*/ 1198722 w 1272178"/>
              <a:gd name="connsiteY12" fmla="*/ 1193675 h 1507399"/>
              <a:gd name="connsiteX0" fmla="*/ 571084 w 1272178"/>
              <a:gd name="connsiteY0" fmla="*/ 1591103 h 1591103"/>
              <a:gd name="connsiteX1" fmla="*/ 462587 w 1272178"/>
              <a:gd name="connsiteY1" fmla="*/ 1343458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2178" h="1591103">
                <a:moveTo>
                  <a:pt x="571084" y="1591103"/>
                </a:moveTo>
                <a:cubicBezTo>
                  <a:pt x="567001" y="1567637"/>
                  <a:pt x="541034" y="1316739"/>
                  <a:pt x="417687" y="1343826"/>
                </a:cubicBezTo>
                <a:cubicBezTo>
                  <a:pt x="123392" y="1387123"/>
                  <a:pt x="179802" y="1264188"/>
                  <a:pt x="179898" y="1257751"/>
                </a:cubicBezTo>
                <a:cubicBezTo>
                  <a:pt x="196912" y="1179595"/>
                  <a:pt x="150158" y="1153068"/>
                  <a:pt x="113824" y="1139294"/>
                </a:cubicBezTo>
                <a:cubicBezTo>
                  <a:pt x="80258" y="1080559"/>
                  <a:pt x="188573" y="1109797"/>
                  <a:pt x="88928" y="1059570"/>
                </a:cubicBezTo>
                <a:cubicBezTo>
                  <a:pt x="110079" y="984000"/>
                  <a:pt x="117280" y="971005"/>
                  <a:pt x="50816" y="956154"/>
                </a:cubicBezTo>
                <a:cubicBezTo>
                  <a:pt x="-110401" y="895565"/>
                  <a:pt x="166752" y="763556"/>
                  <a:pt x="130782" y="656605"/>
                </a:cubicBezTo>
                <a:cubicBezTo>
                  <a:pt x="94812" y="549654"/>
                  <a:pt x="90582" y="550086"/>
                  <a:pt x="111189" y="484634"/>
                </a:cubicBezTo>
                <a:cubicBezTo>
                  <a:pt x="131796" y="419182"/>
                  <a:pt x="124778" y="263362"/>
                  <a:pt x="222776" y="181977"/>
                </a:cubicBezTo>
                <a:cubicBezTo>
                  <a:pt x="320774" y="100592"/>
                  <a:pt x="371660" y="14811"/>
                  <a:pt x="680586" y="670"/>
                </a:cubicBezTo>
                <a:cubicBezTo>
                  <a:pt x="989512" y="-13471"/>
                  <a:pt x="1252421" y="197656"/>
                  <a:pt x="1268575" y="488979"/>
                </a:cubicBezTo>
                <a:cubicBezTo>
                  <a:pt x="1289327" y="683272"/>
                  <a:pt x="1215087" y="734445"/>
                  <a:pt x="1182474" y="858928"/>
                </a:cubicBezTo>
                <a:cubicBezTo>
                  <a:pt x="1120950" y="962093"/>
                  <a:pt x="1133450" y="1080617"/>
                  <a:pt x="1198722" y="1193675"/>
                </a:cubicBez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29" name="Hjerne">
            <a:extLst>
              <a:ext uri="{FF2B5EF4-FFF2-40B4-BE49-F238E27FC236}">
                <a16:creationId xmlns:a16="http://schemas.microsoft.com/office/drawing/2014/main" id="{BE6B174B-9F98-06C6-28C0-9ABCE4F7942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635" y="1549760"/>
            <a:ext cx="1030495" cy="790963"/>
            <a:chOff x="2489943" y="1437444"/>
            <a:chExt cx="1030495" cy="790963"/>
          </a:xfrm>
        </p:grpSpPr>
        <p:sp>
          <p:nvSpPr>
            <p:cNvPr id="31" name="Hjerne">
              <a:extLst>
                <a:ext uri="{FF2B5EF4-FFF2-40B4-BE49-F238E27FC236}">
                  <a16:creationId xmlns:a16="http://schemas.microsoft.com/office/drawing/2014/main" id="{FBFEDCCD-79B2-CBA9-66D7-65C7D93943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02052" y="1449481"/>
              <a:ext cx="1006243" cy="766786"/>
            </a:xfrm>
            <a:custGeom>
              <a:avLst/>
              <a:gdLst>
                <a:gd name="connsiteX0" fmla="*/ 1006243 w 1006243"/>
                <a:gd name="connsiteY0" fmla="*/ 377634 h 766786"/>
                <a:gd name="connsiteX1" fmla="*/ 778459 w 1006243"/>
                <a:gd name="connsiteY1" fmla="*/ 149905 h 766786"/>
                <a:gd name="connsiteX2" fmla="*/ 766108 w 1006243"/>
                <a:gd name="connsiteY2" fmla="*/ 150251 h 766786"/>
                <a:gd name="connsiteX3" fmla="*/ 562230 w 1006243"/>
                <a:gd name="connsiteY3" fmla="*/ 0 h 766786"/>
                <a:gd name="connsiteX4" fmla="*/ 408448 w 1006243"/>
                <a:gd name="connsiteY4" fmla="*/ 65545 h 766786"/>
                <a:gd name="connsiteX5" fmla="*/ 308533 w 1006243"/>
                <a:gd name="connsiteY5" fmla="*/ 40364 h 766786"/>
                <a:gd name="connsiteX6" fmla="*/ 98047 w 1006243"/>
                <a:gd name="connsiteY6" fmla="*/ 250799 h 766786"/>
                <a:gd name="connsiteX7" fmla="*/ 99050 w 1006243"/>
                <a:gd name="connsiteY7" fmla="*/ 271241 h 766786"/>
                <a:gd name="connsiteX8" fmla="*/ 0 w 1006243"/>
                <a:gd name="connsiteY8" fmla="*/ 433840 h 766786"/>
                <a:gd name="connsiteX9" fmla="*/ 183086 w 1006243"/>
                <a:gd name="connsiteY9" fmla="*/ 616881 h 766786"/>
                <a:gd name="connsiteX10" fmla="*/ 201629 w 1006243"/>
                <a:gd name="connsiteY10" fmla="*/ 615947 h 766786"/>
                <a:gd name="connsiteX11" fmla="*/ 366898 w 1006243"/>
                <a:gd name="connsiteY11" fmla="*/ 719227 h 766786"/>
                <a:gd name="connsiteX12" fmla="*/ 459582 w 1006243"/>
                <a:gd name="connsiteY12" fmla="*/ 694151 h 766786"/>
                <a:gd name="connsiteX13" fmla="*/ 575204 w 1006243"/>
                <a:gd name="connsiteY13" fmla="*/ 766786 h 766786"/>
                <a:gd name="connsiteX14" fmla="*/ 665882 w 1006243"/>
                <a:gd name="connsiteY14" fmla="*/ 729258 h 766786"/>
                <a:gd name="connsiteX15" fmla="*/ 751059 w 1006243"/>
                <a:gd name="connsiteY15" fmla="*/ 753816 h 766786"/>
                <a:gd name="connsiteX16" fmla="*/ 911068 w 1006243"/>
                <a:gd name="connsiteY16" fmla="*/ 593845 h 766786"/>
                <a:gd name="connsiteX17" fmla="*/ 908370 w 1006243"/>
                <a:gd name="connsiteY17" fmla="*/ 564653 h 766786"/>
                <a:gd name="connsiteX18" fmla="*/ 1006243 w 1006243"/>
                <a:gd name="connsiteY18" fmla="*/ 377634 h 766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6243" h="766786">
                  <a:moveTo>
                    <a:pt x="1006243" y="377634"/>
                  </a:moveTo>
                  <a:cubicBezTo>
                    <a:pt x="1006243" y="251871"/>
                    <a:pt x="904253" y="149905"/>
                    <a:pt x="778459" y="149905"/>
                  </a:cubicBezTo>
                  <a:cubicBezTo>
                    <a:pt x="774308" y="149905"/>
                    <a:pt x="770191" y="150044"/>
                    <a:pt x="766108" y="150251"/>
                  </a:cubicBezTo>
                  <a:cubicBezTo>
                    <a:pt x="739192" y="63227"/>
                    <a:pt x="658097" y="0"/>
                    <a:pt x="562230" y="0"/>
                  </a:cubicBezTo>
                  <a:cubicBezTo>
                    <a:pt x="501790" y="0"/>
                    <a:pt x="447266" y="25180"/>
                    <a:pt x="408448" y="65545"/>
                  </a:cubicBezTo>
                  <a:cubicBezTo>
                    <a:pt x="378729" y="49496"/>
                    <a:pt x="344686" y="40364"/>
                    <a:pt x="308533" y="40364"/>
                  </a:cubicBezTo>
                  <a:cubicBezTo>
                    <a:pt x="192288" y="40364"/>
                    <a:pt x="98047" y="134583"/>
                    <a:pt x="98047" y="250799"/>
                  </a:cubicBezTo>
                  <a:cubicBezTo>
                    <a:pt x="98047" y="257682"/>
                    <a:pt x="98393" y="264496"/>
                    <a:pt x="99050" y="271241"/>
                  </a:cubicBezTo>
                  <a:cubicBezTo>
                    <a:pt x="40236" y="301678"/>
                    <a:pt x="0" y="363038"/>
                    <a:pt x="0" y="433840"/>
                  </a:cubicBezTo>
                  <a:cubicBezTo>
                    <a:pt x="0" y="534941"/>
                    <a:pt x="81959" y="616881"/>
                    <a:pt x="183086" y="616881"/>
                  </a:cubicBezTo>
                  <a:cubicBezTo>
                    <a:pt x="189348" y="616881"/>
                    <a:pt x="195540" y="616570"/>
                    <a:pt x="201629" y="615947"/>
                  </a:cubicBezTo>
                  <a:cubicBezTo>
                    <a:pt x="231486" y="677099"/>
                    <a:pt x="294245" y="719227"/>
                    <a:pt x="366898" y="719227"/>
                  </a:cubicBezTo>
                  <a:cubicBezTo>
                    <a:pt x="400699" y="719227"/>
                    <a:pt x="432354" y="710062"/>
                    <a:pt x="459582" y="694151"/>
                  </a:cubicBezTo>
                  <a:cubicBezTo>
                    <a:pt x="480306" y="737144"/>
                    <a:pt x="524312" y="766786"/>
                    <a:pt x="575204" y="766786"/>
                  </a:cubicBezTo>
                  <a:cubicBezTo>
                    <a:pt x="610631" y="766786"/>
                    <a:pt x="642702" y="752432"/>
                    <a:pt x="665882" y="729258"/>
                  </a:cubicBezTo>
                  <a:cubicBezTo>
                    <a:pt x="690549" y="744788"/>
                    <a:pt x="719749" y="753816"/>
                    <a:pt x="751059" y="753816"/>
                  </a:cubicBezTo>
                  <a:cubicBezTo>
                    <a:pt x="839419" y="753816"/>
                    <a:pt x="911068" y="682183"/>
                    <a:pt x="911068" y="593845"/>
                  </a:cubicBezTo>
                  <a:cubicBezTo>
                    <a:pt x="911068" y="583849"/>
                    <a:pt x="910100" y="574130"/>
                    <a:pt x="908370" y="564653"/>
                  </a:cubicBezTo>
                  <a:cubicBezTo>
                    <a:pt x="967495" y="523527"/>
                    <a:pt x="1006243" y="455112"/>
                    <a:pt x="1006243" y="377634"/>
                  </a:cubicBezTo>
                  <a:close/>
                </a:path>
              </a:pathLst>
            </a:custGeom>
            <a:solidFill>
              <a:srgbClr val="D9806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28" name="Gruppe 127">
              <a:extLst>
                <a:ext uri="{FF2B5EF4-FFF2-40B4-BE49-F238E27FC236}">
                  <a16:creationId xmlns:a16="http://schemas.microsoft.com/office/drawing/2014/main" id="{CC2A9B07-DF65-34D6-1903-4EF61D64E56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489943" y="1437444"/>
              <a:ext cx="1030495" cy="790963"/>
              <a:chOff x="2489943" y="1437444"/>
              <a:chExt cx="1030495" cy="790963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23AE38C3-F006-8431-43CE-91A02A93BF8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943" y="1437444"/>
                <a:ext cx="1030495" cy="790963"/>
              </a:xfrm>
              <a:custGeom>
                <a:avLst/>
                <a:gdLst>
                  <a:gd name="connsiteX0" fmla="*/ 587278 w 1030495"/>
                  <a:gd name="connsiteY0" fmla="*/ 790894 h 790963"/>
                  <a:gd name="connsiteX1" fmla="*/ 466744 w 1030495"/>
                  <a:gd name="connsiteY1" fmla="*/ 722582 h 790963"/>
                  <a:gd name="connsiteX2" fmla="*/ 378972 w 1030495"/>
                  <a:gd name="connsiteY2" fmla="*/ 743370 h 790963"/>
                  <a:gd name="connsiteX3" fmla="*/ 206646 w 1030495"/>
                  <a:gd name="connsiteY3" fmla="*/ 640712 h 790963"/>
                  <a:gd name="connsiteX4" fmla="*/ 195194 w 1030495"/>
                  <a:gd name="connsiteY4" fmla="*/ 641058 h 790963"/>
                  <a:gd name="connsiteX5" fmla="*/ 0 w 1030495"/>
                  <a:gd name="connsiteY5" fmla="*/ 445911 h 790963"/>
                  <a:gd name="connsiteX6" fmla="*/ 98462 w 1030495"/>
                  <a:gd name="connsiteY6" fmla="*/ 276429 h 790963"/>
                  <a:gd name="connsiteX7" fmla="*/ 98047 w 1030495"/>
                  <a:gd name="connsiteY7" fmla="*/ 262870 h 790963"/>
                  <a:gd name="connsiteX8" fmla="*/ 320642 w 1030495"/>
                  <a:gd name="connsiteY8" fmla="*/ 40330 h 790963"/>
                  <a:gd name="connsiteX9" fmla="*/ 418239 w 1030495"/>
                  <a:gd name="connsiteY9" fmla="*/ 62847 h 790963"/>
                  <a:gd name="connsiteX10" fmla="*/ 574374 w 1030495"/>
                  <a:gd name="connsiteY10" fmla="*/ 0 h 790963"/>
                  <a:gd name="connsiteX11" fmla="*/ 786866 w 1030495"/>
                  <a:gd name="connsiteY11" fmla="*/ 149940 h 790963"/>
                  <a:gd name="connsiteX12" fmla="*/ 790603 w 1030495"/>
                  <a:gd name="connsiteY12" fmla="*/ 149940 h 790963"/>
                  <a:gd name="connsiteX13" fmla="*/ 1030496 w 1030495"/>
                  <a:gd name="connsiteY13" fmla="*/ 389775 h 790963"/>
                  <a:gd name="connsiteX14" fmla="*/ 933660 w 1030495"/>
                  <a:gd name="connsiteY14" fmla="*/ 582223 h 790963"/>
                  <a:gd name="connsiteX15" fmla="*/ 935320 w 1030495"/>
                  <a:gd name="connsiteY15" fmla="*/ 605951 h 790963"/>
                  <a:gd name="connsiteX16" fmla="*/ 763202 w 1030495"/>
                  <a:gd name="connsiteY16" fmla="*/ 778027 h 790963"/>
                  <a:gd name="connsiteX17" fmla="*/ 679651 w 1030495"/>
                  <a:gd name="connsiteY17" fmla="*/ 756375 h 790963"/>
                  <a:gd name="connsiteX18" fmla="*/ 587313 w 1030495"/>
                  <a:gd name="connsiteY18" fmla="*/ 790963 h 790963"/>
                  <a:gd name="connsiteX19" fmla="*/ 476846 w 1030495"/>
                  <a:gd name="connsiteY19" fmla="*/ 689066 h 790963"/>
                  <a:gd name="connsiteX20" fmla="*/ 482554 w 1030495"/>
                  <a:gd name="connsiteY20" fmla="*/ 700896 h 790963"/>
                  <a:gd name="connsiteX21" fmla="*/ 587278 w 1030495"/>
                  <a:gd name="connsiteY21" fmla="*/ 766682 h 790963"/>
                  <a:gd name="connsiteX22" fmla="*/ 669411 w 1030495"/>
                  <a:gd name="connsiteY22" fmla="*/ 732682 h 790963"/>
                  <a:gd name="connsiteX23" fmla="*/ 676261 w 1030495"/>
                  <a:gd name="connsiteY23" fmla="*/ 725834 h 790963"/>
                  <a:gd name="connsiteX24" fmla="*/ 684426 w 1030495"/>
                  <a:gd name="connsiteY24" fmla="*/ 730987 h 790963"/>
                  <a:gd name="connsiteX25" fmla="*/ 763168 w 1030495"/>
                  <a:gd name="connsiteY25" fmla="*/ 753677 h 790963"/>
                  <a:gd name="connsiteX26" fmla="*/ 911068 w 1030495"/>
                  <a:gd name="connsiteY26" fmla="*/ 605813 h 790963"/>
                  <a:gd name="connsiteX27" fmla="*/ 908577 w 1030495"/>
                  <a:gd name="connsiteY27" fmla="*/ 578834 h 790963"/>
                  <a:gd name="connsiteX28" fmla="*/ 907159 w 1030495"/>
                  <a:gd name="connsiteY28" fmla="*/ 571155 h 790963"/>
                  <a:gd name="connsiteX29" fmla="*/ 913559 w 1030495"/>
                  <a:gd name="connsiteY29" fmla="*/ 566693 h 790963"/>
                  <a:gd name="connsiteX30" fmla="*/ 1006243 w 1030495"/>
                  <a:gd name="connsiteY30" fmla="*/ 389636 h 790963"/>
                  <a:gd name="connsiteX31" fmla="*/ 790568 w 1030495"/>
                  <a:gd name="connsiteY31" fmla="*/ 174013 h 790963"/>
                  <a:gd name="connsiteX32" fmla="*/ 778840 w 1030495"/>
                  <a:gd name="connsiteY32" fmla="*/ 174359 h 790963"/>
                  <a:gd name="connsiteX33" fmla="*/ 769395 w 1030495"/>
                  <a:gd name="connsiteY33" fmla="*/ 174878 h 790963"/>
                  <a:gd name="connsiteX34" fmla="*/ 766593 w 1030495"/>
                  <a:gd name="connsiteY34" fmla="*/ 165851 h 790963"/>
                  <a:gd name="connsiteX35" fmla="*/ 574304 w 1030495"/>
                  <a:gd name="connsiteY35" fmla="*/ 24143 h 790963"/>
                  <a:gd name="connsiteX36" fmla="*/ 429241 w 1030495"/>
                  <a:gd name="connsiteY36" fmla="*/ 85986 h 790963"/>
                  <a:gd name="connsiteX37" fmla="*/ 422840 w 1030495"/>
                  <a:gd name="connsiteY37" fmla="*/ 92627 h 790963"/>
                  <a:gd name="connsiteX38" fmla="*/ 414745 w 1030495"/>
                  <a:gd name="connsiteY38" fmla="*/ 88235 h 790963"/>
                  <a:gd name="connsiteX39" fmla="*/ 320573 w 1030495"/>
                  <a:gd name="connsiteY39" fmla="*/ 64507 h 790963"/>
                  <a:gd name="connsiteX40" fmla="*/ 122195 w 1030495"/>
                  <a:gd name="connsiteY40" fmla="*/ 262836 h 790963"/>
                  <a:gd name="connsiteX41" fmla="*/ 123130 w 1030495"/>
                  <a:gd name="connsiteY41" fmla="*/ 282102 h 790963"/>
                  <a:gd name="connsiteX42" fmla="*/ 123925 w 1030495"/>
                  <a:gd name="connsiteY42" fmla="*/ 290264 h 790963"/>
                  <a:gd name="connsiteX43" fmla="*/ 116660 w 1030495"/>
                  <a:gd name="connsiteY43" fmla="*/ 294034 h 790963"/>
                  <a:gd name="connsiteX44" fmla="*/ 24149 w 1030495"/>
                  <a:gd name="connsiteY44" fmla="*/ 445877 h 790963"/>
                  <a:gd name="connsiteX45" fmla="*/ 195125 w 1030495"/>
                  <a:gd name="connsiteY45" fmla="*/ 616812 h 790963"/>
                  <a:gd name="connsiteX46" fmla="*/ 212458 w 1030495"/>
                  <a:gd name="connsiteY46" fmla="*/ 615947 h 790963"/>
                  <a:gd name="connsiteX47" fmla="*/ 220865 w 1030495"/>
                  <a:gd name="connsiteY47" fmla="*/ 615082 h 790963"/>
                  <a:gd name="connsiteX48" fmla="*/ 224567 w 1030495"/>
                  <a:gd name="connsiteY48" fmla="*/ 622657 h 790963"/>
                  <a:gd name="connsiteX49" fmla="*/ 378937 w 1030495"/>
                  <a:gd name="connsiteY49" fmla="*/ 719124 h 790963"/>
                  <a:gd name="connsiteX50" fmla="*/ 465498 w 1030495"/>
                  <a:gd name="connsiteY50" fmla="*/ 695707 h 790963"/>
                  <a:gd name="connsiteX51" fmla="*/ 476811 w 1030495"/>
                  <a:gd name="connsiteY51" fmla="*/ 689066 h 79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30495" h="790963">
                    <a:moveTo>
                      <a:pt x="587278" y="790894"/>
                    </a:moveTo>
                    <a:cubicBezTo>
                      <a:pt x="537943" y="790894"/>
                      <a:pt x="491895" y="764434"/>
                      <a:pt x="466744" y="722582"/>
                    </a:cubicBezTo>
                    <a:cubicBezTo>
                      <a:pt x="439585" y="736210"/>
                      <a:pt x="409486" y="743370"/>
                      <a:pt x="378972" y="743370"/>
                    </a:cubicBezTo>
                    <a:cubicBezTo>
                      <a:pt x="306250" y="743370"/>
                      <a:pt x="240966" y="704251"/>
                      <a:pt x="206646" y="640712"/>
                    </a:cubicBezTo>
                    <a:cubicBezTo>
                      <a:pt x="202840" y="640954"/>
                      <a:pt x="199000" y="641058"/>
                      <a:pt x="195194" y="641058"/>
                    </a:cubicBezTo>
                    <a:cubicBezTo>
                      <a:pt x="87564" y="641058"/>
                      <a:pt x="0" y="553515"/>
                      <a:pt x="0" y="445911"/>
                    </a:cubicBezTo>
                    <a:cubicBezTo>
                      <a:pt x="0" y="375421"/>
                      <a:pt x="37537" y="311190"/>
                      <a:pt x="98462" y="276429"/>
                    </a:cubicBezTo>
                    <a:cubicBezTo>
                      <a:pt x="98185" y="271863"/>
                      <a:pt x="98047" y="267298"/>
                      <a:pt x="98047" y="262870"/>
                    </a:cubicBezTo>
                    <a:cubicBezTo>
                      <a:pt x="98047" y="140151"/>
                      <a:pt x="197893" y="40330"/>
                      <a:pt x="320642" y="40330"/>
                    </a:cubicBezTo>
                    <a:cubicBezTo>
                      <a:pt x="354478" y="40330"/>
                      <a:pt x="388002" y="48078"/>
                      <a:pt x="418239" y="62847"/>
                    </a:cubicBezTo>
                    <a:cubicBezTo>
                      <a:pt x="460447" y="22240"/>
                      <a:pt x="515525" y="0"/>
                      <a:pt x="574374" y="0"/>
                    </a:cubicBezTo>
                    <a:cubicBezTo>
                      <a:pt x="670760" y="0"/>
                      <a:pt x="755003" y="59872"/>
                      <a:pt x="786866" y="149940"/>
                    </a:cubicBezTo>
                    <a:cubicBezTo>
                      <a:pt x="788112" y="149940"/>
                      <a:pt x="789357" y="149940"/>
                      <a:pt x="790603" y="149940"/>
                    </a:cubicBezTo>
                    <a:cubicBezTo>
                      <a:pt x="922866" y="149940"/>
                      <a:pt x="1030496" y="257509"/>
                      <a:pt x="1030496" y="389775"/>
                    </a:cubicBezTo>
                    <a:cubicBezTo>
                      <a:pt x="1030496" y="465627"/>
                      <a:pt x="994446" y="537017"/>
                      <a:pt x="933660" y="582223"/>
                    </a:cubicBezTo>
                    <a:cubicBezTo>
                      <a:pt x="934767" y="590144"/>
                      <a:pt x="935320" y="598099"/>
                      <a:pt x="935320" y="605951"/>
                    </a:cubicBezTo>
                    <a:cubicBezTo>
                      <a:pt x="935320" y="700826"/>
                      <a:pt x="858101" y="778027"/>
                      <a:pt x="763202" y="778027"/>
                    </a:cubicBezTo>
                    <a:cubicBezTo>
                      <a:pt x="733829" y="778027"/>
                      <a:pt x="705149" y="770556"/>
                      <a:pt x="679651" y="756375"/>
                    </a:cubicBezTo>
                    <a:cubicBezTo>
                      <a:pt x="654084" y="778754"/>
                      <a:pt x="621633" y="790963"/>
                      <a:pt x="587313" y="790963"/>
                    </a:cubicBezTo>
                    <a:close/>
                    <a:moveTo>
                      <a:pt x="476846" y="689066"/>
                    </a:moveTo>
                    <a:lnTo>
                      <a:pt x="482554" y="700896"/>
                    </a:lnTo>
                    <a:cubicBezTo>
                      <a:pt x="501825" y="740845"/>
                      <a:pt x="542925" y="766682"/>
                      <a:pt x="587278" y="766682"/>
                    </a:cubicBezTo>
                    <a:cubicBezTo>
                      <a:pt x="618311" y="766682"/>
                      <a:pt x="647476" y="754611"/>
                      <a:pt x="669411" y="732682"/>
                    </a:cubicBezTo>
                    <a:lnTo>
                      <a:pt x="676261" y="725834"/>
                    </a:lnTo>
                    <a:lnTo>
                      <a:pt x="684426" y="730987"/>
                    </a:lnTo>
                    <a:cubicBezTo>
                      <a:pt x="708021" y="745826"/>
                      <a:pt x="735213" y="753677"/>
                      <a:pt x="763168" y="753677"/>
                    </a:cubicBezTo>
                    <a:cubicBezTo>
                      <a:pt x="844712" y="753677"/>
                      <a:pt x="911068" y="687337"/>
                      <a:pt x="911068" y="605813"/>
                    </a:cubicBezTo>
                    <a:cubicBezTo>
                      <a:pt x="911068" y="596854"/>
                      <a:pt x="910238" y="587792"/>
                      <a:pt x="908577" y="578834"/>
                    </a:cubicBezTo>
                    <a:lnTo>
                      <a:pt x="907159" y="571155"/>
                    </a:lnTo>
                    <a:lnTo>
                      <a:pt x="913559" y="566693"/>
                    </a:lnTo>
                    <a:cubicBezTo>
                      <a:pt x="971578" y="526329"/>
                      <a:pt x="1006243" y="460127"/>
                      <a:pt x="1006243" y="389636"/>
                    </a:cubicBezTo>
                    <a:cubicBezTo>
                      <a:pt x="1006243" y="270757"/>
                      <a:pt x="909511" y="174013"/>
                      <a:pt x="790568" y="174013"/>
                    </a:cubicBezTo>
                    <a:cubicBezTo>
                      <a:pt x="786832" y="174013"/>
                      <a:pt x="782888" y="174117"/>
                      <a:pt x="778840" y="174359"/>
                    </a:cubicBezTo>
                    <a:lnTo>
                      <a:pt x="769395" y="174878"/>
                    </a:lnTo>
                    <a:lnTo>
                      <a:pt x="766593" y="165851"/>
                    </a:lnTo>
                    <a:cubicBezTo>
                      <a:pt x="740403" y="81075"/>
                      <a:pt x="663114" y="24143"/>
                      <a:pt x="574304" y="24143"/>
                    </a:cubicBezTo>
                    <a:cubicBezTo>
                      <a:pt x="519088" y="24143"/>
                      <a:pt x="467574" y="46106"/>
                      <a:pt x="429241" y="85986"/>
                    </a:cubicBezTo>
                    <a:lnTo>
                      <a:pt x="422840" y="92627"/>
                    </a:lnTo>
                    <a:lnTo>
                      <a:pt x="414745" y="88235"/>
                    </a:lnTo>
                    <a:cubicBezTo>
                      <a:pt x="385995" y="72704"/>
                      <a:pt x="353439" y="64507"/>
                      <a:pt x="320573" y="64507"/>
                    </a:cubicBezTo>
                    <a:cubicBezTo>
                      <a:pt x="211178" y="64507"/>
                      <a:pt x="122195" y="153468"/>
                      <a:pt x="122195" y="262836"/>
                    </a:cubicBezTo>
                    <a:cubicBezTo>
                      <a:pt x="122195" y="269096"/>
                      <a:pt x="122507" y="275599"/>
                      <a:pt x="123130" y="282102"/>
                    </a:cubicBezTo>
                    <a:lnTo>
                      <a:pt x="123925" y="290264"/>
                    </a:lnTo>
                    <a:lnTo>
                      <a:pt x="116660" y="294034"/>
                    </a:lnTo>
                    <a:cubicBezTo>
                      <a:pt x="59610" y="323573"/>
                      <a:pt x="24149" y="381750"/>
                      <a:pt x="24149" y="445877"/>
                    </a:cubicBezTo>
                    <a:cubicBezTo>
                      <a:pt x="24149" y="540130"/>
                      <a:pt x="100849" y="616812"/>
                      <a:pt x="195125" y="616812"/>
                    </a:cubicBezTo>
                    <a:cubicBezTo>
                      <a:pt x="200903" y="616812"/>
                      <a:pt x="206715" y="616500"/>
                      <a:pt x="212458" y="615947"/>
                    </a:cubicBezTo>
                    <a:lnTo>
                      <a:pt x="220865" y="615082"/>
                    </a:lnTo>
                    <a:lnTo>
                      <a:pt x="224567" y="622657"/>
                    </a:lnTo>
                    <a:cubicBezTo>
                      <a:pt x="253628" y="682149"/>
                      <a:pt x="312788" y="719124"/>
                      <a:pt x="378937" y="719124"/>
                    </a:cubicBezTo>
                    <a:cubicBezTo>
                      <a:pt x="409382" y="719124"/>
                      <a:pt x="439308" y="711030"/>
                      <a:pt x="465498" y="695707"/>
                    </a:cubicBezTo>
                    <a:lnTo>
                      <a:pt x="476811" y="68906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244809EB-739A-A5F8-E56C-7EB038C1CC0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28886" y="1675619"/>
                <a:ext cx="324482" cy="374694"/>
              </a:xfrm>
              <a:custGeom>
                <a:avLst/>
                <a:gdLst>
                  <a:gd name="connsiteX0" fmla="*/ 233839 w 324482"/>
                  <a:gd name="connsiteY0" fmla="*/ 199712 h 374694"/>
                  <a:gd name="connsiteX1" fmla="*/ 221522 w 324482"/>
                  <a:gd name="connsiteY1" fmla="*/ 199712 h 374694"/>
                  <a:gd name="connsiteX2" fmla="*/ 148697 w 324482"/>
                  <a:gd name="connsiteY2" fmla="*/ 293377 h 374694"/>
                  <a:gd name="connsiteX3" fmla="*/ 131087 w 324482"/>
                  <a:gd name="connsiteY3" fmla="*/ 298254 h 374694"/>
                  <a:gd name="connsiteX4" fmla="*/ 129772 w 324482"/>
                  <a:gd name="connsiteY4" fmla="*/ 290749 h 374694"/>
                  <a:gd name="connsiteX5" fmla="*/ 223425 w 324482"/>
                  <a:gd name="connsiteY5" fmla="*/ 78066 h 374694"/>
                  <a:gd name="connsiteX6" fmla="*/ 226850 w 324482"/>
                  <a:gd name="connsiteY6" fmla="*/ 76613 h 374694"/>
                  <a:gd name="connsiteX7" fmla="*/ 229964 w 324482"/>
                  <a:gd name="connsiteY7" fmla="*/ 78654 h 374694"/>
                  <a:gd name="connsiteX8" fmla="*/ 283935 w 324482"/>
                  <a:gd name="connsiteY8" fmla="*/ 93077 h 374694"/>
                  <a:gd name="connsiteX9" fmla="*/ 283935 w 324482"/>
                  <a:gd name="connsiteY9" fmla="*/ 93077 h 374694"/>
                  <a:gd name="connsiteX10" fmla="*/ 324482 w 324482"/>
                  <a:gd name="connsiteY10" fmla="*/ 88304 h 374694"/>
                  <a:gd name="connsiteX11" fmla="*/ 321576 w 324482"/>
                  <a:gd name="connsiteY11" fmla="*/ 76544 h 374694"/>
                  <a:gd name="connsiteX12" fmla="*/ 230795 w 324482"/>
                  <a:gd name="connsiteY12" fmla="*/ 64334 h 374694"/>
                  <a:gd name="connsiteX13" fmla="*/ 203878 w 324482"/>
                  <a:gd name="connsiteY13" fmla="*/ 830 h 374694"/>
                  <a:gd name="connsiteX14" fmla="*/ 191700 w 324482"/>
                  <a:gd name="connsiteY14" fmla="*/ 0 h 374694"/>
                  <a:gd name="connsiteX15" fmla="*/ 211420 w 324482"/>
                  <a:gd name="connsiteY15" fmla="*/ 61463 h 374694"/>
                  <a:gd name="connsiteX16" fmla="*/ 216368 w 324482"/>
                  <a:gd name="connsiteY16" fmla="*/ 67931 h 374694"/>
                  <a:gd name="connsiteX17" fmla="*/ 209172 w 324482"/>
                  <a:gd name="connsiteY17" fmla="*/ 71771 h 374694"/>
                  <a:gd name="connsiteX18" fmla="*/ 118252 w 324482"/>
                  <a:gd name="connsiteY18" fmla="*/ 295349 h 374694"/>
                  <a:gd name="connsiteX19" fmla="*/ 119393 w 324482"/>
                  <a:gd name="connsiteY19" fmla="*/ 301505 h 374694"/>
                  <a:gd name="connsiteX20" fmla="*/ 113373 w 324482"/>
                  <a:gd name="connsiteY20" fmla="*/ 303235 h 374694"/>
                  <a:gd name="connsiteX21" fmla="*/ 0 w 324482"/>
                  <a:gd name="connsiteY21" fmla="*/ 370855 h 374694"/>
                  <a:gd name="connsiteX22" fmla="*/ 11556 w 324482"/>
                  <a:gd name="connsiteY22" fmla="*/ 374694 h 374694"/>
                  <a:gd name="connsiteX23" fmla="*/ 141397 w 324482"/>
                  <a:gd name="connsiteY23" fmla="*/ 307973 h 374694"/>
                  <a:gd name="connsiteX24" fmla="*/ 151949 w 324482"/>
                  <a:gd name="connsiteY24" fmla="*/ 305033 h 374694"/>
                  <a:gd name="connsiteX25" fmla="*/ 233839 w 324482"/>
                  <a:gd name="connsiteY25" fmla="*/ 199712 h 37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4482" h="374694">
                    <a:moveTo>
                      <a:pt x="233839" y="199712"/>
                    </a:moveTo>
                    <a:lnTo>
                      <a:pt x="221522" y="199712"/>
                    </a:lnTo>
                    <a:cubicBezTo>
                      <a:pt x="219516" y="219635"/>
                      <a:pt x="208479" y="276775"/>
                      <a:pt x="148697" y="293377"/>
                    </a:cubicBezTo>
                    <a:lnTo>
                      <a:pt x="131087" y="298254"/>
                    </a:lnTo>
                    <a:lnTo>
                      <a:pt x="129772" y="290749"/>
                    </a:lnTo>
                    <a:cubicBezTo>
                      <a:pt x="103617" y="141500"/>
                      <a:pt x="194849" y="90241"/>
                      <a:pt x="223425" y="78066"/>
                    </a:cubicBezTo>
                    <a:lnTo>
                      <a:pt x="226850" y="76613"/>
                    </a:lnTo>
                    <a:lnTo>
                      <a:pt x="229964" y="78654"/>
                    </a:lnTo>
                    <a:cubicBezTo>
                      <a:pt x="244425" y="88235"/>
                      <a:pt x="262589" y="93077"/>
                      <a:pt x="283935" y="93077"/>
                    </a:cubicBezTo>
                    <a:lnTo>
                      <a:pt x="283935" y="93077"/>
                    </a:lnTo>
                    <a:cubicBezTo>
                      <a:pt x="296320" y="93077"/>
                      <a:pt x="309917" y="91486"/>
                      <a:pt x="324482" y="88304"/>
                    </a:cubicBezTo>
                    <a:lnTo>
                      <a:pt x="321576" y="76544"/>
                    </a:lnTo>
                    <a:cubicBezTo>
                      <a:pt x="281444" y="85260"/>
                      <a:pt x="250930" y="81178"/>
                      <a:pt x="230795" y="64334"/>
                    </a:cubicBezTo>
                    <a:cubicBezTo>
                      <a:pt x="208134" y="45345"/>
                      <a:pt x="204363" y="14492"/>
                      <a:pt x="203878" y="830"/>
                    </a:cubicBezTo>
                    <a:lnTo>
                      <a:pt x="191700" y="0"/>
                    </a:lnTo>
                    <a:cubicBezTo>
                      <a:pt x="191977" y="12521"/>
                      <a:pt x="194641" y="39534"/>
                      <a:pt x="211420" y="61463"/>
                    </a:cubicBezTo>
                    <a:lnTo>
                      <a:pt x="216368" y="67931"/>
                    </a:lnTo>
                    <a:lnTo>
                      <a:pt x="209172" y="71771"/>
                    </a:lnTo>
                    <a:cubicBezTo>
                      <a:pt x="100815" y="129394"/>
                      <a:pt x="109498" y="247306"/>
                      <a:pt x="118252" y="295349"/>
                    </a:cubicBezTo>
                    <a:lnTo>
                      <a:pt x="119393" y="301505"/>
                    </a:lnTo>
                    <a:lnTo>
                      <a:pt x="113373" y="303235"/>
                    </a:lnTo>
                    <a:cubicBezTo>
                      <a:pt x="59333" y="318661"/>
                      <a:pt x="16295" y="333603"/>
                      <a:pt x="0" y="370855"/>
                    </a:cubicBezTo>
                    <a:lnTo>
                      <a:pt x="11556" y="374694"/>
                    </a:lnTo>
                    <a:cubicBezTo>
                      <a:pt x="27747" y="339414"/>
                      <a:pt x="73726" y="326686"/>
                      <a:pt x="141397" y="307973"/>
                    </a:cubicBezTo>
                    <a:lnTo>
                      <a:pt x="151949" y="305033"/>
                    </a:lnTo>
                    <a:cubicBezTo>
                      <a:pt x="212493" y="288224"/>
                      <a:pt x="231521" y="232329"/>
                      <a:pt x="233839" y="199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D515B570-8E0D-EA78-43E9-90C9E216042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0802" y="1808576"/>
                <a:ext cx="213080" cy="112861"/>
              </a:xfrm>
              <a:custGeom>
                <a:avLst/>
                <a:gdLst>
                  <a:gd name="connsiteX0" fmla="*/ 48124 w 213080"/>
                  <a:gd name="connsiteY0" fmla="*/ 39776 h 112861"/>
                  <a:gd name="connsiteX1" fmla="*/ 43177 w 213080"/>
                  <a:gd name="connsiteY1" fmla="*/ 40537 h 112861"/>
                  <a:gd name="connsiteX2" fmla="*/ 40928 w 213080"/>
                  <a:gd name="connsiteY2" fmla="*/ 36076 h 112861"/>
                  <a:gd name="connsiteX3" fmla="*/ 4463 w 213080"/>
                  <a:gd name="connsiteY3" fmla="*/ 0 h 112861"/>
                  <a:gd name="connsiteX4" fmla="*/ 0 w 213080"/>
                  <a:gd name="connsiteY4" fmla="*/ 11380 h 112861"/>
                  <a:gd name="connsiteX5" fmla="*/ 32694 w 213080"/>
                  <a:gd name="connsiteY5" fmla="*/ 47178 h 112861"/>
                  <a:gd name="connsiteX6" fmla="*/ 28058 w 213080"/>
                  <a:gd name="connsiteY6" fmla="*/ 107569 h 112861"/>
                  <a:gd name="connsiteX7" fmla="*/ 38956 w 213080"/>
                  <a:gd name="connsiteY7" fmla="*/ 112861 h 112861"/>
                  <a:gd name="connsiteX8" fmla="*/ 48158 w 213080"/>
                  <a:gd name="connsiteY8" fmla="*/ 58904 h 112861"/>
                  <a:gd name="connsiteX9" fmla="*/ 47189 w 213080"/>
                  <a:gd name="connsiteY9" fmla="*/ 52021 h 112861"/>
                  <a:gd name="connsiteX10" fmla="*/ 54075 w 213080"/>
                  <a:gd name="connsiteY10" fmla="*/ 51087 h 112861"/>
                  <a:gd name="connsiteX11" fmla="*/ 201594 w 213080"/>
                  <a:gd name="connsiteY11" fmla="*/ 112135 h 112861"/>
                  <a:gd name="connsiteX12" fmla="*/ 213081 w 213080"/>
                  <a:gd name="connsiteY12" fmla="*/ 108157 h 112861"/>
                  <a:gd name="connsiteX13" fmla="*/ 48158 w 213080"/>
                  <a:gd name="connsiteY13" fmla="*/ 39707 h 11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3080" h="112861">
                    <a:moveTo>
                      <a:pt x="48124" y="39776"/>
                    </a:moveTo>
                    <a:lnTo>
                      <a:pt x="43177" y="40537"/>
                    </a:lnTo>
                    <a:lnTo>
                      <a:pt x="40928" y="36076"/>
                    </a:lnTo>
                    <a:cubicBezTo>
                      <a:pt x="30825" y="16222"/>
                      <a:pt x="13666" y="4946"/>
                      <a:pt x="4463" y="0"/>
                    </a:cubicBezTo>
                    <a:lnTo>
                      <a:pt x="0" y="11380"/>
                    </a:lnTo>
                    <a:cubicBezTo>
                      <a:pt x="8926" y="16395"/>
                      <a:pt x="25221" y="27809"/>
                      <a:pt x="32694" y="47178"/>
                    </a:cubicBezTo>
                    <a:cubicBezTo>
                      <a:pt x="39405" y="64576"/>
                      <a:pt x="37814" y="84845"/>
                      <a:pt x="28058" y="107569"/>
                    </a:cubicBezTo>
                    <a:lnTo>
                      <a:pt x="38956" y="112861"/>
                    </a:lnTo>
                    <a:cubicBezTo>
                      <a:pt x="47363" y="93492"/>
                      <a:pt x="50476" y="75402"/>
                      <a:pt x="48158" y="58904"/>
                    </a:cubicBezTo>
                    <a:lnTo>
                      <a:pt x="47189" y="52021"/>
                    </a:lnTo>
                    <a:lnTo>
                      <a:pt x="54075" y="51087"/>
                    </a:lnTo>
                    <a:cubicBezTo>
                      <a:pt x="155062" y="37424"/>
                      <a:pt x="191942" y="92835"/>
                      <a:pt x="201594" y="112135"/>
                    </a:cubicBezTo>
                    <a:lnTo>
                      <a:pt x="213081" y="108157"/>
                    </a:lnTo>
                    <a:cubicBezTo>
                      <a:pt x="202806" y="87059"/>
                      <a:pt x="161635" y="22586"/>
                      <a:pt x="48158" y="397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FD85080-EB1E-25E3-A915-0CA60798C4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22162" y="1627619"/>
                <a:ext cx="169627" cy="102718"/>
              </a:xfrm>
              <a:custGeom>
                <a:avLst/>
                <a:gdLst>
                  <a:gd name="connsiteX0" fmla="*/ 39371 w 169627"/>
                  <a:gd name="connsiteY0" fmla="*/ 12097 h 102718"/>
                  <a:gd name="connsiteX1" fmla="*/ 92408 w 169627"/>
                  <a:gd name="connsiteY1" fmla="*/ 23719 h 102718"/>
                  <a:gd name="connsiteX2" fmla="*/ 158176 w 169627"/>
                  <a:gd name="connsiteY2" fmla="*/ 102718 h 102718"/>
                  <a:gd name="connsiteX3" fmla="*/ 169627 w 169627"/>
                  <a:gd name="connsiteY3" fmla="*/ 98775 h 102718"/>
                  <a:gd name="connsiteX4" fmla="*/ 97632 w 169627"/>
                  <a:gd name="connsiteY4" fmla="*/ 12824 h 102718"/>
                  <a:gd name="connsiteX5" fmla="*/ 0 w 169627"/>
                  <a:gd name="connsiteY5" fmla="*/ 5076 h 102718"/>
                  <a:gd name="connsiteX6" fmla="*/ 4083 w 169627"/>
                  <a:gd name="connsiteY6" fmla="*/ 16525 h 102718"/>
                  <a:gd name="connsiteX7" fmla="*/ 39336 w 169627"/>
                  <a:gd name="connsiteY7" fmla="*/ 12132 h 10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27" h="102718">
                    <a:moveTo>
                      <a:pt x="39371" y="12097"/>
                    </a:moveTo>
                    <a:cubicBezTo>
                      <a:pt x="55217" y="12097"/>
                      <a:pt x="73898" y="14795"/>
                      <a:pt x="92408" y="23719"/>
                    </a:cubicBezTo>
                    <a:cubicBezTo>
                      <a:pt x="121573" y="37762"/>
                      <a:pt x="143680" y="64325"/>
                      <a:pt x="158176" y="102718"/>
                    </a:cubicBezTo>
                    <a:lnTo>
                      <a:pt x="169627" y="98775"/>
                    </a:lnTo>
                    <a:cubicBezTo>
                      <a:pt x="153990" y="57200"/>
                      <a:pt x="129807" y="28285"/>
                      <a:pt x="97632" y="12824"/>
                    </a:cubicBezTo>
                    <a:cubicBezTo>
                      <a:pt x="56842" y="-6823"/>
                      <a:pt x="15742" y="856"/>
                      <a:pt x="0" y="5076"/>
                    </a:cubicBezTo>
                    <a:lnTo>
                      <a:pt x="4083" y="16525"/>
                    </a:lnTo>
                    <a:cubicBezTo>
                      <a:pt x="11348" y="14657"/>
                      <a:pt x="24010" y="12132"/>
                      <a:pt x="39336" y="12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CD955FA4-1239-F620-6F89-2CA113C388F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05446" y="1872640"/>
                <a:ext cx="181874" cy="149621"/>
              </a:xfrm>
              <a:custGeom>
                <a:avLst/>
                <a:gdLst>
                  <a:gd name="connsiteX0" fmla="*/ 179038 w 181874"/>
                  <a:gd name="connsiteY0" fmla="*/ 14589 h 149621"/>
                  <a:gd name="connsiteX1" fmla="*/ 181874 w 181874"/>
                  <a:gd name="connsiteY1" fmla="*/ 2726 h 149621"/>
                  <a:gd name="connsiteX2" fmla="*/ 56185 w 181874"/>
                  <a:gd name="connsiteY2" fmla="*/ 27802 h 149621"/>
                  <a:gd name="connsiteX3" fmla="*/ 0 w 181874"/>
                  <a:gd name="connsiteY3" fmla="*/ 149034 h 149621"/>
                  <a:gd name="connsiteX4" fmla="*/ 12109 w 181874"/>
                  <a:gd name="connsiteY4" fmla="*/ 149622 h 149621"/>
                  <a:gd name="connsiteX5" fmla="*/ 63312 w 181874"/>
                  <a:gd name="connsiteY5" fmla="*/ 37590 h 149621"/>
                  <a:gd name="connsiteX6" fmla="*/ 179072 w 181874"/>
                  <a:gd name="connsiteY6" fmla="*/ 14589 h 14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874" h="149621">
                    <a:moveTo>
                      <a:pt x="179038" y="14589"/>
                    </a:moveTo>
                    <a:lnTo>
                      <a:pt x="181874" y="2726"/>
                    </a:lnTo>
                    <a:cubicBezTo>
                      <a:pt x="161878" y="-664"/>
                      <a:pt x="102337" y="-6890"/>
                      <a:pt x="56185" y="27802"/>
                    </a:cubicBezTo>
                    <a:cubicBezTo>
                      <a:pt x="22868" y="52844"/>
                      <a:pt x="3978" y="93589"/>
                      <a:pt x="0" y="149034"/>
                    </a:cubicBezTo>
                    <a:lnTo>
                      <a:pt x="12109" y="149622"/>
                    </a:lnTo>
                    <a:cubicBezTo>
                      <a:pt x="15845" y="98085"/>
                      <a:pt x="33040" y="60419"/>
                      <a:pt x="63312" y="37590"/>
                    </a:cubicBezTo>
                    <a:cubicBezTo>
                      <a:pt x="104620" y="6426"/>
                      <a:pt x="159975" y="11580"/>
                      <a:pt x="179072" y="145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9C6FC67-B653-9F72-1290-39E14E4E268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78511" y="1615470"/>
                <a:ext cx="303204" cy="314130"/>
              </a:xfrm>
              <a:custGeom>
                <a:avLst/>
                <a:gdLst>
                  <a:gd name="connsiteX0" fmla="*/ 227127 w 303204"/>
                  <a:gd name="connsiteY0" fmla="*/ 66202 h 314130"/>
                  <a:gd name="connsiteX1" fmla="*/ 227404 w 303204"/>
                  <a:gd name="connsiteY1" fmla="*/ 59319 h 314130"/>
                  <a:gd name="connsiteX2" fmla="*/ 235361 w 303204"/>
                  <a:gd name="connsiteY2" fmla="*/ 59630 h 314130"/>
                  <a:gd name="connsiteX3" fmla="*/ 237541 w 303204"/>
                  <a:gd name="connsiteY3" fmla="*/ 59699 h 314130"/>
                  <a:gd name="connsiteX4" fmla="*/ 303205 w 303204"/>
                  <a:gd name="connsiteY4" fmla="*/ 37390 h 314130"/>
                  <a:gd name="connsiteX5" fmla="*/ 296355 w 303204"/>
                  <a:gd name="connsiteY5" fmla="*/ 27428 h 314130"/>
                  <a:gd name="connsiteX6" fmla="*/ 218270 w 303204"/>
                  <a:gd name="connsiteY6" fmla="*/ 44861 h 314130"/>
                  <a:gd name="connsiteX7" fmla="*/ 167136 w 303204"/>
                  <a:gd name="connsiteY7" fmla="*/ 0 h 314130"/>
                  <a:gd name="connsiteX8" fmla="*/ 155927 w 303204"/>
                  <a:gd name="connsiteY8" fmla="*/ 4704 h 314130"/>
                  <a:gd name="connsiteX9" fmla="*/ 210521 w 303204"/>
                  <a:gd name="connsiteY9" fmla="*/ 55064 h 314130"/>
                  <a:gd name="connsiteX10" fmla="*/ 215260 w 303204"/>
                  <a:gd name="connsiteY10" fmla="*/ 56759 h 314130"/>
                  <a:gd name="connsiteX11" fmla="*/ 215122 w 303204"/>
                  <a:gd name="connsiteY11" fmla="*/ 61775 h 314130"/>
                  <a:gd name="connsiteX12" fmla="*/ 196647 w 303204"/>
                  <a:gd name="connsiteY12" fmla="*/ 149075 h 314130"/>
                  <a:gd name="connsiteX13" fmla="*/ 56358 w 303204"/>
                  <a:gd name="connsiteY13" fmla="*/ 246372 h 314130"/>
                  <a:gd name="connsiteX14" fmla="*/ 52345 w 303204"/>
                  <a:gd name="connsiteY14" fmla="*/ 246649 h 314130"/>
                  <a:gd name="connsiteX15" fmla="*/ 49335 w 303204"/>
                  <a:gd name="connsiteY15" fmla="*/ 242152 h 314130"/>
                  <a:gd name="connsiteX16" fmla="*/ 1764 w 303204"/>
                  <a:gd name="connsiteY16" fmla="*/ 209985 h 314130"/>
                  <a:gd name="connsiteX17" fmla="*/ 0 w 303204"/>
                  <a:gd name="connsiteY17" fmla="*/ 222091 h 314130"/>
                  <a:gd name="connsiteX18" fmla="*/ 39579 w 303204"/>
                  <a:gd name="connsiteY18" fmla="*/ 249381 h 314130"/>
                  <a:gd name="connsiteX19" fmla="*/ 50027 w 303204"/>
                  <a:gd name="connsiteY19" fmla="*/ 311674 h 314130"/>
                  <a:gd name="connsiteX20" fmla="*/ 61893 w 303204"/>
                  <a:gd name="connsiteY20" fmla="*/ 314130 h 314130"/>
                  <a:gd name="connsiteX21" fmla="*/ 60579 w 303204"/>
                  <a:gd name="connsiteY21" fmla="*/ 266329 h 314130"/>
                  <a:gd name="connsiteX22" fmla="*/ 58468 w 303204"/>
                  <a:gd name="connsiteY22" fmla="*/ 258512 h 314130"/>
                  <a:gd name="connsiteX23" fmla="*/ 66495 w 303204"/>
                  <a:gd name="connsiteY23" fmla="*/ 257613 h 314130"/>
                  <a:gd name="connsiteX24" fmla="*/ 174575 w 303204"/>
                  <a:gd name="connsiteY24" fmla="*/ 206042 h 314130"/>
                  <a:gd name="connsiteX25" fmla="*/ 227127 w 303204"/>
                  <a:gd name="connsiteY25" fmla="*/ 66133 h 31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3204" h="314130">
                    <a:moveTo>
                      <a:pt x="227127" y="66202"/>
                    </a:moveTo>
                    <a:lnTo>
                      <a:pt x="227404" y="59319"/>
                    </a:lnTo>
                    <a:lnTo>
                      <a:pt x="235361" y="59630"/>
                    </a:lnTo>
                    <a:cubicBezTo>
                      <a:pt x="236088" y="59630"/>
                      <a:pt x="236814" y="59699"/>
                      <a:pt x="237541" y="59699"/>
                    </a:cubicBezTo>
                    <a:cubicBezTo>
                      <a:pt x="258022" y="59699"/>
                      <a:pt x="280060" y="52194"/>
                      <a:pt x="303205" y="37390"/>
                    </a:cubicBezTo>
                    <a:lnTo>
                      <a:pt x="296355" y="27428"/>
                    </a:lnTo>
                    <a:cubicBezTo>
                      <a:pt x="267640" y="45726"/>
                      <a:pt x="241381" y="51606"/>
                      <a:pt x="218270" y="44861"/>
                    </a:cubicBezTo>
                    <a:cubicBezTo>
                      <a:pt x="190005" y="36629"/>
                      <a:pt x="173537" y="11725"/>
                      <a:pt x="167136" y="0"/>
                    </a:cubicBezTo>
                    <a:lnTo>
                      <a:pt x="155927" y="4704"/>
                    </a:lnTo>
                    <a:cubicBezTo>
                      <a:pt x="162501" y="17052"/>
                      <a:pt x="179937" y="44204"/>
                      <a:pt x="210521" y="55064"/>
                    </a:cubicBezTo>
                    <a:lnTo>
                      <a:pt x="215260" y="56759"/>
                    </a:lnTo>
                    <a:lnTo>
                      <a:pt x="215122" y="61775"/>
                    </a:lnTo>
                    <a:cubicBezTo>
                      <a:pt x="214707" y="75921"/>
                      <a:pt x="212112" y="112723"/>
                      <a:pt x="196647" y="149075"/>
                    </a:cubicBezTo>
                    <a:cubicBezTo>
                      <a:pt x="171253" y="208809"/>
                      <a:pt x="124029" y="241530"/>
                      <a:pt x="56358" y="246372"/>
                    </a:cubicBezTo>
                    <a:lnTo>
                      <a:pt x="52345" y="246649"/>
                    </a:lnTo>
                    <a:lnTo>
                      <a:pt x="49335" y="242152"/>
                    </a:lnTo>
                    <a:cubicBezTo>
                      <a:pt x="34666" y="221226"/>
                      <a:pt x="12766" y="212960"/>
                      <a:pt x="1764" y="209985"/>
                    </a:cubicBezTo>
                    <a:lnTo>
                      <a:pt x="0" y="222091"/>
                    </a:lnTo>
                    <a:cubicBezTo>
                      <a:pt x="9687" y="224927"/>
                      <a:pt x="27712" y="232260"/>
                      <a:pt x="39579" y="249381"/>
                    </a:cubicBezTo>
                    <a:cubicBezTo>
                      <a:pt x="50615" y="265292"/>
                      <a:pt x="54109" y="286252"/>
                      <a:pt x="50027" y="311674"/>
                    </a:cubicBezTo>
                    <a:lnTo>
                      <a:pt x="61893" y="314130"/>
                    </a:lnTo>
                    <a:cubicBezTo>
                      <a:pt x="64799" y="296386"/>
                      <a:pt x="64384" y="280338"/>
                      <a:pt x="60579" y="266329"/>
                    </a:cubicBezTo>
                    <a:lnTo>
                      <a:pt x="58468" y="258512"/>
                    </a:lnTo>
                    <a:lnTo>
                      <a:pt x="66495" y="257613"/>
                    </a:lnTo>
                    <a:cubicBezTo>
                      <a:pt x="111159" y="252667"/>
                      <a:pt x="147520" y="235304"/>
                      <a:pt x="174575" y="206042"/>
                    </a:cubicBezTo>
                    <a:cubicBezTo>
                      <a:pt x="218651" y="158379"/>
                      <a:pt x="225985" y="92316"/>
                      <a:pt x="227127" y="66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CE89302B-1EA9-602B-1E6F-D446D18C77F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88135" y="1996502"/>
                <a:ext cx="322406" cy="133917"/>
              </a:xfrm>
              <a:custGeom>
                <a:avLst/>
                <a:gdLst>
                  <a:gd name="connsiteX0" fmla="*/ 266913 w 322406"/>
                  <a:gd name="connsiteY0" fmla="*/ 31225 h 133917"/>
                  <a:gd name="connsiteX1" fmla="*/ 263384 w 322406"/>
                  <a:gd name="connsiteY1" fmla="*/ 33265 h 133917"/>
                  <a:gd name="connsiteX2" fmla="*/ 259890 w 322406"/>
                  <a:gd name="connsiteY2" fmla="*/ 31190 h 133917"/>
                  <a:gd name="connsiteX3" fmla="*/ 115726 w 322406"/>
                  <a:gd name="connsiteY3" fmla="*/ 7290 h 133917"/>
                  <a:gd name="connsiteX4" fmla="*/ 0 w 322406"/>
                  <a:gd name="connsiteY4" fmla="*/ 129870 h 133917"/>
                  <a:gd name="connsiteX5" fmla="*/ 11486 w 322406"/>
                  <a:gd name="connsiteY5" fmla="*/ 133917 h 133917"/>
                  <a:gd name="connsiteX6" fmla="*/ 119670 w 322406"/>
                  <a:gd name="connsiteY6" fmla="*/ 18738 h 133917"/>
                  <a:gd name="connsiteX7" fmla="*/ 246882 w 322406"/>
                  <a:gd name="connsiteY7" fmla="*/ 37727 h 133917"/>
                  <a:gd name="connsiteX8" fmla="*/ 253524 w 322406"/>
                  <a:gd name="connsiteY8" fmla="*/ 41428 h 133917"/>
                  <a:gd name="connsiteX9" fmla="*/ 249200 w 322406"/>
                  <a:gd name="connsiteY9" fmla="*/ 47689 h 133917"/>
                  <a:gd name="connsiteX10" fmla="*/ 236226 w 322406"/>
                  <a:gd name="connsiteY10" fmla="*/ 87949 h 133917"/>
                  <a:gd name="connsiteX11" fmla="*/ 248335 w 322406"/>
                  <a:gd name="connsiteY11" fmla="*/ 88434 h 133917"/>
                  <a:gd name="connsiteX12" fmla="*/ 269854 w 322406"/>
                  <a:gd name="connsiteY12" fmla="*/ 43642 h 133917"/>
                  <a:gd name="connsiteX13" fmla="*/ 318704 w 322406"/>
                  <a:gd name="connsiteY13" fmla="*/ 36517 h 133917"/>
                  <a:gd name="connsiteX14" fmla="*/ 322406 w 322406"/>
                  <a:gd name="connsiteY14" fmla="*/ 24930 h 133917"/>
                  <a:gd name="connsiteX15" fmla="*/ 266879 w 322406"/>
                  <a:gd name="connsiteY15" fmla="*/ 31225 h 133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2406" h="133917">
                    <a:moveTo>
                      <a:pt x="266913" y="31225"/>
                    </a:moveTo>
                    <a:lnTo>
                      <a:pt x="263384" y="33265"/>
                    </a:lnTo>
                    <a:lnTo>
                      <a:pt x="259890" y="31190"/>
                    </a:lnTo>
                    <a:cubicBezTo>
                      <a:pt x="207926" y="406"/>
                      <a:pt x="159422" y="-7653"/>
                      <a:pt x="115726" y="7290"/>
                    </a:cubicBezTo>
                    <a:cubicBezTo>
                      <a:pt x="45391" y="31328"/>
                      <a:pt x="9445" y="107007"/>
                      <a:pt x="0" y="129870"/>
                    </a:cubicBezTo>
                    <a:lnTo>
                      <a:pt x="11486" y="133917"/>
                    </a:lnTo>
                    <a:cubicBezTo>
                      <a:pt x="20723" y="112057"/>
                      <a:pt x="55251" y="40736"/>
                      <a:pt x="119670" y="18738"/>
                    </a:cubicBezTo>
                    <a:cubicBezTo>
                      <a:pt x="157899" y="5664"/>
                      <a:pt x="200695" y="12063"/>
                      <a:pt x="246882" y="37727"/>
                    </a:cubicBezTo>
                    <a:lnTo>
                      <a:pt x="253524" y="41428"/>
                    </a:lnTo>
                    <a:lnTo>
                      <a:pt x="249200" y="47689"/>
                    </a:lnTo>
                    <a:cubicBezTo>
                      <a:pt x="242073" y="58065"/>
                      <a:pt x="237714" y="71554"/>
                      <a:pt x="236226" y="87949"/>
                    </a:cubicBezTo>
                    <a:lnTo>
                      <a:pt x="248335" y="88434"/>
                    </a:lnTo>
                    <a:cubicBezTo>
                      <a:pt x="250376" y="67335"/>
                      <a:pt x="257572" y="52289"/>
                      <a:pt x="269854" y="43642"/>
                    </a:cubicBezTo>
                    <a:cubicBezTo>
                      <a:pt x="286287" y="32089"/>
                      <a:pt x="307910" y="34338"/>
                      <a:pt x="318704" y="36517"/>
                    </a:cubicBezTo>
                    <a:lnTo>
                      <a:pt x="322406" y="24930"/>
                    </a:lnTo>
                    <a:cubicBezTo>
                      <a:pt x="310920" y="22508"/>
                      <a:pt x="286876" y="19603"/>
                      <a:pt x="266879" y="31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3E9E810E-8BF0-BED8-297B-BCBD677B1D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85729" y="1541278"/>
                <a:ext cx="170942" cy="47420"/>
              </a:xfrm>
              <a:custGeom>
                <a:avLst/>
                <a:gdLst>
                  <a:gd name="connsiteX0" fmla="*/ 161947 w 170942"/>
                  <a:gd name="connsiteY0" fmla="*/ 0 h 47420"/>
                  <a:gd name="connsiteX1" fmla="*/ 57292 w 170942"/>
                  <a:gd name="connsiteY1" fmla="*/ 32202 h 47420"/>
                  <a:gd name="connsiteX2" fmla="*/ 7715 w 170942"/>
                  <a:gd name="connsiteY2" fmla="*/ 9408 h 47420"/>
                  <a:gd name="connsiteX3" fmla="*/ 0 w 170942"/>
                  <a:gd name="connsiteY3" fmla="*/ 18608 h 47420"/>
                  <a:gd name="connsiteX4" fmla="*/ 84693 w 170942"/>
                  <a:gd name="connsiteY4" fmla="*/ 47420 h 47420"/>
                  <a:gd name="connsiteX5" fmla="*/ 170942 w 170942"/>
                  <a:gd name="connsiteY5" fmla="*/ 8128 h 47420"/>
                  <a:gd name="connsiteX6" fmla="*/ 161947 w 170942"/>
                  <a:gd name="connsiteY6" fmla="*/ 0 h 47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942" h="47420">
                    <a:moveTo>
                      <a:pt x="161947" y="0"/>
                    </a:moveTo>
                    <a:cubicBezTo>
                      <a:pt x="124409" y="38047"/>
                      <a:pt x="84589" y="38704"/>
                      <a:pt x="57292" y="32202"/>
                    </a:cubicBezTo>
                    <a:cubicBezTo>
                      <a:pt x="34355" y="26737"/>
                      <a:pt x="16399" y="15565"/>
                      <a:pt x="7715" y="9408"/>
                    </a:cubicBezTo>
                    <a:lnTo>
                      <a:pt x="0" y="18608"/>
                    </a:lnTo>
                    <a:cubicBezTo>
                      <a:pt x="12662" y="27463"/>
                      <a:pt x="45564" y="47420"/>
                      <a:pt x="84693" y="47420"/>
                    </a:cubicBezTo>
                    <a:cubicBezTo>
                      <a:pt x="116487" y="47420"/>
                      <a:pt x="145479" y="34208"/>
                      <a:pt x="170942" y="8128"/>
                    </a:cubicBezTo>
                    <a:lnTo>
                      <a:pt x="1619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</p:grpSp>
      </p:grpSp>
      <p:grpSp>
        <p:nvGrpSpPr>
          <p:cNvPr id="127" name="Kopper">
            <a:extLst>
              <a:ext uri="{FF2B5EF4-FFF2-40B4-BE49-F238E27FC236}">
                <a16:creationId xmlns:a16="http://schemas.microsoft.com/office/drawing/2014/main" id="{6A741B9C-CE42-F542-9DF0-55A5CD0336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35398" y="1524960"/>
            <a:ext cx="543167" cy="601807"/>
            <a:chOff x="2857706" y="1412644"/>
            <a:chExt cx="543167" cy="601807"/>
          </a:xfrm>
        </p:grpSpPr>
        <p:grpSp>
          <p:nvGrpSpPr>
            <p:cNvPr id="126" name="Gruppe 125">
              <a:extLst>
                <a:ext uri="{FF2B5EF4-FFF2-40B4-BE49-F238E27FC236}">
                  <a16:creationId xmlns:a16="http://schemas.microsoft.com/office/drawing/2014/main" id="{EF26968F-63B5-7EC0-05BC-FDCFABBF014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961496" y="1429939"/>
              <a:ext cx="439377" cy="480747"/>
              <a:chOff x="2961496" y="1429939"/>
              <a:chExt cx="439377" cy="480747"/>
            </a:xfrm>
          </p:grpSpPr>
          <p:grpSp>
            <p:nvGrpSpPr>
              <p:cNvPr id="125" name="Gruppe 124">
                <a:extLst>
                  <a:ext uri="{FF2B5EF4-FFF2-40B4-BE49-F238E27FC236}">
                    <a16:creationId xmlns:a16="http://schemas.microsoft.com/office/drawing/2014/main" id="{B0CBFB5C-0195-BCA6-27F6-B9C789FBB76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89799" y="1429939"/>
                <a:ext cx="89951" cy="176371"/>
                <a:chOff x="3189799" y="1429939"/>
                <a:chExt cx="89951" cy="176371"/>
              </a:xfrm>
            </p:grpSpPr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801E2641-13F3-A98C-CDEE-4091E9BA540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96479" y="1459646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95307224-9008-085D-A34E-7C4B1508204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89799" y="142993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1" name="Gruppe 120">
                <a:extLst>
                  <a:ext uri="{FF2B5EF4-FFF2-40B4-BE49-F238E27FC236}">
                    <a16:creationId xmlns:a16="http://schemas.microsoft.com/office/drawing/2014/main" id="{58C2DE9D-755F-20E9-1F51-D9387522CD2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310922" y="1637468"/>
                <a:ext cx="89951" cy="176371"/>
                <a:chOff x="3310922" y="1637468"/>
                <a:chExt cx="89951" cy="176371"/>
              </a:xfrm>
            </p:grpSpPr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E7F2F1FF-51C2-70B7-4D47-283BF7C617D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7602" y="166717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D1809E8A-C4C8-43AA-631A-EA30B18952A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0922" y="163746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9" name="Gruppe 118">
                <a:extLst>
                  <a:ext uri="{FF2B5EF4-FFF2-40B4-BE49-F238E27FC236}">
                    <a16:creationId xmlns:a16="http://schemas.microsoft.com/office/drawing/2014/main" id="{71B19E33-F97B-802F-6CCD-34EC99A5D30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8696" y="1620174"/>
                <a:ext cx="89951" cy="176371"/>
                <a:chOff x="3158696" y="1620174"/>
                <a:chExt cx="89951" cy="176371"/>
              </a:xfrm>
            </p:grpSpPr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6C2C41F7-9404-BB71-9642-66106ED4724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65377" y="164988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F7C929DF-5312-E853-7A29-04C25E97522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696" y="162017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6" name="Gruppe 115">
                <a:extLst>
                  <a:ext uri="{FF2B5EF4-FFF2-40B4-BE49-F238E27FC236}">
                    <a16:creationId xmlns:a16="http://schemas.microsoft.com/office/drawing/2014/main" id="{90C81D5D-7AF9-2C00-20B0-7C37767A3E2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61496" y="1550997"/>
                <a:ext cx="89951" cy="176372"/>
                <a:chOff x="2961496" y="1550997"/>
                <a:chExt cx="89951" cy="176372"/>
              </a:xfrm>
            </p:grpSpPr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78A6295D-FFE3-7EEC-767B-3AA26247635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8176" y="15807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D6DF33AA-C9F7-561C-ADC2-96491630185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1496" y="15509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8" name="Gruppe 117">
                <a:extLst>
                  <a:ext uri="{FF2B5EF4-FFF2-40B4-BE49-F238E27FC236}">
                    <a16:creationId xmlns:a16="http://schemas.microsoft.com/office/drawing/2014/main" id="{E043D2E4-FE32-53E7-49D6-14C22AB4488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30654" y="1630550"/>
                <a:ext cx="89951" cy="176372"/>
                <a:chOff x="3030654" y="1630550"/>
                <a:chExt cx="89951" cy="176372"/>
              </a:xfrm>
            </p:grpSpPr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3D1DC1C3-1A42-2204-D55D-A9A19446718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7334" y="1660258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F039E00B-A3AB-EEF6-DF57-073552B993F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0654" y="163055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4" name="Gruppe 123">
                <a:extLst>
                  <a:ext uri="{FF2B5EF4-FFF2-40B4-BE49-F238E27FC236}">
                    <a16:creationId xmlns:a16="http://schemas.microsoft.com/office/drawing/2014/main" id="{0D7B33A2-86E7-8767-575D-20B16866FF0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89503" y="1734349"/>
                <a:ext cx="89951" cy="176337"/>
                <a:chOff x="3089503" y="1734349"/>
                <a:chExt cx="89951" cy="176337"/>
              </a:xfrm>
            </p:grpSpPr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E0B0094C-B211-C75B-8D22-DD3561CC4C4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96183" y="176402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C16189FA-8357-8058-14E4-71266E3E9C5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9503" y="173434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  <p:grpSp>
          <p:nvGrpSpPr>
            <p:cNvPr id="123" name="Gruppe 122">
              <a:extLst>
                <a:ext uri="{FF2B5EF4-FFF2-40B4-BE49-F238E27FC236}">
                  <a16:creationId xmlns:a16="http://schemas.microsoft.com/office/drawing/2014/main" id="{AA26BB53-A534-F8C8-D4E0-F4D86CBC84A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857706" y="1412644"/>
              <a:ext cx="480893" cy="601807"/>
              <a:chOff x="2857706" y="1412644"/>
              <a:chExt cx="480893" cy="601807"/>
            </a:xfrm>
          </p:grpSpPr>
          <p:grpSp>
            <p:nvGrpSpPr>
              <p:cNvPr id="120" name="Gruppe 119">
                <a:extLst>
                  <a:ext uri="{FF2B5EF4-FFF2-40B4-BE49-F238E27FC236}">
                    <a16:creationId xmlns:a16="http://schemas.microsoft.com/office/drawing/2014/main" id="{F22DB3D3-7FF8-0754-2E54-A2986ECE901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48648" y="1533738"/>
                <a:ext cx="89951" cy="176337"/>
                <a:chOff x="3248648" y="1533738"/>
                <a:chExt cx="89951" cy="176337"/>
              </a:xfrm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AB75A8BD-3BB1-14A7-4F39-90DED340AE7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55328" y="156341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A67858AC-0E76-3FC1-3FF0-E6EA34401C3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48648" y="153373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2" name="Gruppe 121">
                <a:extLst>
                  <a:ext uri="{FF2B5EF4-FFF2-40B4-BE49-F238E27FC236}">
                    <a16:creationId xmlns:a16="http://schemas.microsoft.com/office/drawing/2014/main" id="{81DBA4D3-AA67-B00F-6E5A-AB515A234FD9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24430" y="1720480"/>
                <a:ext cx="89951" cy="176371"/>
                <a:chOff x="3224430" y="1720480"/>
                <a:chExt cx="89951" cy="176371"/>
              </a:xfrm>
            </p:grpSpPr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DE0E4251-EE4B-AD86-DCB6-931456DC4C6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31110" y="17501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C8503E96-6DC0-2A3B-C19F-28190599D84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24430" y="172048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5" name="Gruppe 114">
                <a:extLst>
                  <a:ext uri="{FF2B5EF4-FFF2-40B4-BE49-F238E27FC236}">
                    <a16:creationId xmlns:a16="http://schemas.microsoft.com/office/drawing/2014/main" id="{0521A0AB-381F-7A38-C4BD-9BEBD68DF74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9980" y="1412644"/>
                <a:ext cx="89951" cy="176372"/>
                <a:chOff x="2919980" y="1412644"/>
                <a:chExt cx="89951" cy="176372"/>
              </a:xfrm>
            </p:grpSpPr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AB348AB8-8AC7-036F-8157-75908CB6ED5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6660" y="144235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04C94123-6173-6DF3-2988-CA770E5A400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9980" y="141264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7" name="Gruppe 116">
                <a:extLst>
                  <a:ext uri="{FF2B5EF4-FFF2-40B4-BE49-F238E27FC236}">
                    <a16:creationId xmlns:a16="http://schemas.microsoft.com/office/drawing/2014/main" id="{4A5FF128-8600-0F0F-7490-0352061A7A4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75803" y="1464942"/>
                <a:ext cx="89951" cy="176337"/>
                <a:chOff x="3075803" y="1464942"/>
                <a:chExt cx="89951" cy="176337"/>
              </a:xfrm>
            </p:grpSpPr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EFBE3CD6-14CA-02B6-3B7D-326F4EC43A4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2483" y="1494615"/>
                  <a:ext cx="62651" cy="146664"/>
                </a:xfrm>
                <a:custGeom>
                  <a:avLst/>
                  <a:gdLst>
                    <a:gd name="connsiteX0" fmla="*/ 62651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1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1" y="15672"/>
                      </a:moveTo>
                      <a:cubicBezTo>
                        <a:pt x="62651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1" y="15672"/>
                        <a:pt x="62651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83C9723B-061D-7946-9F45-2B0FB99BE85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75803" y="1464942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7" y="89929"/>
                        <a:pt x="0" y="69798"/>
                        <a:pt x="0" y="44965"/>
                      </a:cubicBezTo>
                      <a:cubicBezTo>
                        <a:pt x="0" y="20131"/>
                        <a:pt x="20137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1" name="Gruppe 110">
                <a:extLst>
                  <a:ext uri="{FF2B5EF4-FFF2-40B4-BE49-F238E27FC236}">
                    <a16:creationId xmlns:a16="http://schemas.microsoft.com/office/drawing/2014/main" id="{73583ABB-3109-279D-00C8-30192316D87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1777" y="1838079"/>
                <a:ext cx="89951" cy="176372"/>
                <a:chOff x="3151777" y="1838079"/>
                <a:chExt cx="89951" cy="176372"/>
              </a:xfrm>
            </p:grpSpPr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5F830DCF-D937-2F5F-8E79-F598C2814E7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457" y="18677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AB3F9A0C-D474-C184-3603-964CB742E3E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1777" y="183807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4" name="Gruppe 113">
                <a:extLst>
                  <a:ext uri="{FF2B5EF4-FFF2-40B4-BE49-F238E27FC236}">
                    <a16:creationId xmlns:a16="http://schemas.microsoft.com/office/drawing/2014/main" id="{C5A5F879-E8E9-A86D-6105-B5AA2029BCC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857706" y="1609797"/>
                <a:ext cx="89951" cy="176372"/>
                <a:chOff x="2857706" y="1609797"/>
                <a:chExt cx="89951" cy="176372"/>
              </a:xfrm>
            </p:grpSpPr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95749297-ED76-6B21-B3CF-9C571DDE6ED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64386" y="16395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9" name="Freeform 98">
                  <a:extLst>
                    <a:ext uri="{FF2B5EF4-FFF2-40B4-BE49-F238E27FC236}">
                      <a16:creationId xmlns:a16="http://schemas.microsoft.com/office/drawing/2014/main" id="{F0BC6EE9-489E-D7BC-D0CF-ED28845FCC1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57706" y="16097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534589C8-078C-3FDF-B1D4-D11AC8826BB2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99552" y="1820785"/>
                <a:ext cx="89951" cy="176372"/>
                <a:chOff x="2999552" y="1820785"/>
                <a:chExt cx="89951" cy="176372"/>
              </a:xfrm>
            </p:grpSpPr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8DEF1145-20FC-CB61-559C-2C97A4C33F5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06232" y="185049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5510FDAC-3C32-7464-2A3D-DFC88115519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99552" y="1820785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3" name="Gruppe 112">
                <a:extLst>
                  <a:ext uri="{FF2B5EF4-FFF2-40B4-BE49-F238E27FC236}">
                    <a16:creationId xmlns:a16="http://schemas.microsoft.com/office/drawing/2014/main" id="{C306CC36-9266-D1DC-EC92-2114D5B6046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6520" y="1730856"/>
                <a:ext cx="89951" cy="176371"/>
                <a:chOff x="2916520" y="1730856"/>
                <a:chExt cx="89951" cy="176371"/>
              </a:xfrm>
            </p:grpSpPr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2B4A05EB-CC02-4270-037D-21F613D627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3200" y="176056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A71C0B4B-0469-98EB-0B92-1D606A58B2A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6520" y="1730856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</p:grpSp>
      <p:grpSp>
        <p:nvGrpSpPr>
          <p:cNvPr id="110" name="Lege">
            <a:extLst>
              <a:ext uri="{FF2B5EF4-FFF2-40B4-BE49-F238E27FC236}">
                <a16:creationId xmlns:a16="http://schemas.microsoft.com/office/drawing/2014/main" id="{E4B2DCBA-ED14-2FC4-D2E2-4A865A5388D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548" y="1918547"/>
            <a:ext cx="2110591" cy="4306735"/>
            <a:chOff x="88548" y="1370064"/>
            <a:chExt cx="2110591" cy="4306735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FB1E4B5-6220-DD81-857A-8C80CAA8F4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93705" y="2558414"/>
              <a:ext cx="305434" cy="253324"/>
            </a:xfrm>
            <a:custGeom>
              <a:avLst/>
              <a:gdLst>
                <a:gd name="connsiteX0" fmla="*/ 35 w 305434"/>
                <a:gd name="connsiteY0" fmla="*/ 154160 h 253324"/>
                <a:gd name="connsiteX1" fmla="*/ 82513 w 305434"/>
                <a:gd name="connsiteY1" fmla="*/ 88857 h 253324"/>
                <a:gd name="connsiteX2" fmla="*/ 152502 w 305434"/>
                <a:gd name="connsiteY2" fmla="*/ 38082 h 253324"/>
                <a:gd name="connsiteX3" fmla="*/ 304900 w 305434"/>
                <a:gd name="connsiteY3" fmla="*/ 0 h 253324"/>
                <a:gd name="connsiteX4" fmla="*/ 273936 w 305434"/>
                <a:gd name="connsiteY4" fmla="*/ 49980 h 253324"/>
                <a:gd name="connsiteX5" fmla="*/ 214395 w 305434"/>
                <a:gd name="connsiteY5" fmla="*/ 78550 h 253324"/>
                <a:gd name="connsiteX6" fmla="*/ 104862 w 305434"/>
                <a:gd name="connsiteY6" fmla="*/ 209501 h 253324"/>
                <a:gd name="connsiteX7" fmla="*/ 40443 w 305434"/>
                <a:gd name="connsiteY7" fmla="*/ 253324 h 253324"/>
                <a:gd name="connsiteX8" fmla="*/ 0 w 305434"/>
                <a:gd name="connsiteY8" fmla="*/ 154160 h 2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434" h="253324">
                  <a:moveTo>
                    <a:pt x="35" y="154160"/>
                  </a:moveTo>
                  <a:cubicBezTo>
                    <a:pt x="35" y="154160"/>
                    <a:pt x="42381" y="123930"/>
                    <a:pt x="82513" y="88857"/>
                  </a:cubicBezTo>
                  <a:cubicBezTo>
                    <a:pt x="115553" y="59976"/>
                    <a:pt x="147139" y="40226"/>
                    <a:pt x="152502" y="38082"/>
                  </a:cubicBezTo>
                  <a:cubicBezTo>
                    <a:pt x="164403" y="33308"/>
                    <a:pt x="304900" y="0"/>
                    <a:pt x="304900" y="0"/>
                  </a:cubicBezTo>
                  <a:cubicBezTo>
                    <a:pt x="304900" y="0"/>
                    <a:pt x="312062" y="30956"/>
                    <a:pt x="273936" y="49980"/>
                  </a:cubicBezTo>
                  <a:cubicBezTo>
                    <a:pt x="258575" y="57659"/>
                    <a:pt x="214395" y="78550"/>
                    <a:pt x="214395" y="78550"/>
                  </a:cubicBezTo>
                  <a:cubicBezTo>
                    <a:pt x="214395" y="78550"/>
                    <a:pt x="137522" y="183802"/>
                    <a:pt x="104862" y="209501"/>
                  </a:cubicBezTo>
                  <a:cubicBezTo>
                    <a:pt x="93549" y="218390"/>
                    <a:pt x="40443" y="253324"/>
                    <a:pt x="40443" y="253324"/>
                  </a:cubicBezTo>
                  <a:lnTo>
                    <a:pt x="0" y="154160"/>
                  </a:lnTo>
                  <a:close/>
                </a:path>
              </a:pathLst>
            </a:custGeom>
            <a:solidFill>
              <a:srgbClr val="7D8EE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09" name="Lege">
              <a:extLst>
                <a:ext uri="{FF2B5EF4-FFF2-40B4-BE49-F238E27FC236}">
                  <a16:creationId xmlns:a16="http://schemas.microsoft.com/office/drawing/2014/main" id="{BC28081C-698E-638E-D1B8-25BA8BAF0B1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8548" y="1370064"/>
              <a:ext cx="1865319" cy="4306735"/>
              <a:chOff x="88548" y="1370064"/>
              <a:chExt cx="1865319" cy="4306735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E44E583-E16F-7A33-DD7B-A72EED70DC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02039" y="1448789"/>
                <a:ext cx="416093" cy="427199"/>
              </a:xfrm>
              <a:custGeom>
                <a:avLst/>
                <a:gdLst>
                  <a:gd name="connsiteX0" fmla="*/ 0 w 416093"/>
                  <a:gd name="connsiteY0" fmla="*/ 207633 h 427199"/>
                  <a:gd name="connsiteX1" fmla="*/ 206646 w 416093"/>
                  <a:gd name="connsiteY1" fmla="*/ 427199 h 427199"/>
                  <a:gd name="connsiteX2" fmla="*/ 416094 w 416093"/>
                  <a:gd name="connsiteY2" fmla="*/ 207633 h 427199"/>
                  <a:gd name="connsiteX3" fmla="*/ 206646 w 416093"/>
                  <a:gd name="connsiteY3" fmla="*/ 0 h 427199"/>
                  <a:gd name="connsiteX4" fmla="*/ 55078 w 416093"/>
                  <a:gd name="connsiteY4" fmla="*/ 67309 h 427199"/>
                  <a:gd name="connsiteX5" fmla="*/ 0 w 416093"/>
                  <a:gd name="connsiteY5" fmla="*/ 207633 h 42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093" h="427199">
                    <a:moveTo>
                      <a:pt x="0" y="207633"/>
                    </a:moveTo>
                    <a:cubicBezTo>
                      <a:pt x="0" y="322293"/>
                      <a:pt x="90989" y="427199"/>
                      <a:pt x="206646" y="427199"/>
                    </a:cubicBezTo>
                    <a:cubicBezTo>
                      <a:pt x="322302" y="427199"/>
                      <a:pt x="416094" y="322293"/>
                      <a:pt x="416094" y="207633"/>
                    </a:cubicBezTo>
                    <a:cubicBezTo>
                      <a:pt x="416094" y="92973"/>
                      <a:pt x="322302" y="0"/>
                      <a:pt x="206646" y="0"/>
                    </a:cubicBezTo>
                    <a:cubicBezTo>
                      <a:pt x="145548" y="0"/>
                      <a:pt x="93376" y="25941"/>
                      <a:pt x="55078" y="67309"/>
                    </a:cubicBezTo>
                    <a:cubicBezTo>
                      <a:pt x="8096" y="70767"/>
                      <a:pt x="0" y="153537"/>
                      <a:pt x="0" y="207633"/>
                    </a:cubicBezTo>
                    <a:close/>
                  </a:path>
                </a:pathLst>
              </a:custGeom>
              <a:solidFill>
                <a:srgbClr val="28355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40" name="Graphic 17">
                <a:extLst>
                  <a:ext uri="{FF2B5EF4-FFF2-40B4-BE49-F238E27FC236}">
                    <a16:creationId xmlns:a16="http://schemas.microsoft.com/office/drawing/2014/main" id="{E009230A-765E-B214-2B10-6C4FE05DC04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710845" y="3181657"/>
                <a:ext cx="563355" cy="2373860"/>
                <a:chOff x="710845" y="3181657"/>
                <a:chExt cx="563355" cy="2373860"/>
              </a:xfrm>
            </p:grpSpPr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AF3BFBBD-F6AA-3763-56BE-669B79205A0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090578" y="5324675"/>
                  <a:ext cx="155235" cy="230842"/>
                </a:xfrm>
                <a:custGeom>
                  <a:avLst/>
                  <a:gdLst>
                    <a:gd name="connsiteX0" fmla="*/ 10033 w 155235"/>
                    <a:gd name="connsiteY0" fmla="*/ 152085 h 230842"/>
                    <a:gd name="connsiteX1" fmla="*/ 96455 w 155235"/>
                    <a:gd name="connsiteY1" fmla="*/ 230842 h 230842"/>
                    <a:gd name="connsiteX2" fmla="*/ 155235 w 155235"/>
                    <a:gd name="connsiteY2" fmla="*/ 120782 h 230842"/>
                    <a:gd name="connsiteX3" fmla="*/ 145202 w 155235"/>
                    <a:gd name="connsiteY3" fmla="*/ 5673 h 230842"/>
                    <a:gd name="connsiteX4" fmla="*/ 0 w 155235"/>
                    <a:gd name="connsiteY4" fmla="*/ 0 h 230842"/>
                    <a:gd name="connsiteX5" fmla="*/ 10033 w 155235"/>
                    <a:gd name="connsiteY5" fmla="*/ 152085 h 23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235" h="230842">
                      <a:moveTo>
                        <a:pt x="10033" y="152085"/>
                      </a:moveTo>
                      <a:lnTo>
                        <a:pt x="96455" y="230842"/>
                      </a:lnTo>
                      <a:lnTo>
                        <a:pt x="155235" y="120782"/>
                      </a:lnTo>
                      <a:lnTo>
                        <a:pt x="145202" y="5673"/>
                      </a:lnTo>
                      <a:lnTo>
                        <a:pt x="0" y="0"/>
                      </a:lnTo>
                      <a:lnTo>
                        <a:pt x="10033" y="152085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EFBA1D89-3D74-1DA9-7727-794EE4E212F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10845" y="3181657"/>
                  <a:ext cx="563355" cy="2155781"/>
                </a:xfrm>
                <a:custGeom>
                  <a:avLst/>
                  <a:gdLst>
                    <a:gd name="connsiteX0" fmla="*/ 0 w 563355"/>
                    <a:gd name="connsiteY0" fmla="*/ 53337 h 2155781"/>
                    <a:gd name="connsiteX1" fmla="*/ 257710 w 563355"/>
                    <a:gd name="connsiteY1" fmla="*/ 1245005 h 2155781"/>
                    <a:gd name="connsiteX2" fmla="*/ 368973 w 563355"/>
                    <a:gd name="connsiteY2" fmla="*/ 2155782 h 2155781"/>
                    <a:gd name="connsiteX3" fmla="*/ 561884 w 563355"/>
                    <a:gd name="connsiteY3" fmla="*/ 2148656 h 2155781"/>
                    <a:gd name="connsiteX4" fmla="*/ 549499 w 563355"/>
                    <a:gd name="connsiteY4" fmla="*/ 1301868 h 2155781"/>
                    <a:gd name="connsiteX5" fmla="*/ 523205 w 563355"/>
                    <a:gd name="connsiteY5" fmla="*/ 307802 h 2155781"/>
                    <a:gd name="connsiteX6" fmla="*/ 0 w 563355"/>
                    <a:gd name="connsiteY6" fmla="*/ 53337 h 2155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3355" h="2155781">
                      <a:moveTo>
                        <a:pt x="0" y="53337"/>
                      </a:moveTo>
                      <a:cubicBezTo>
                        <a:pt x="0" y="53337"/>
                        <a:pt x="248646" y="1159019"/>
                        <a:pt x="257710" y="1245005"/>
                      </a:cubicBezTo>
                      <a:cubicBezTo>
                        <a:pt x="266775" y="1331026"/>
                        <a:pt x="269681" y="1765246"/>
                        <a:pt x="368973" y="2155782"/>
                      </a:cubicBezTo>
                      <a:lnTo>
                        <a:pt x="561884" y="2148656"/>
                      </a:lnTo>
                      <a:cubicBezTo>
                        <a:pt x="569011" y="1890421"/>
                        <a:pt x="547838" y="1406912"/>
                        <a:pt x="549499" y="1301868"/>
                      </a:cubicBezTo>
                      <a:cubicBezTo>
                        <a:pt x="551851" y="1152827"/>
                        <a:pt x="523205" y="307802"/>
                        <a:pt x="523205" y="307802"/>
                      </a:cubicBezTo>
                      <a:cubicBezTo>
                        <a:pt x="523205" y="307802"/>
                        <a:pt x="85315" y="-153466"/>
                        <a:pt x="0" y="53337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43" name="Graphic 17">
                <a:extLst>
                  <a:ext uri="{FF2B5EF4-FFF2-40B4-BE49-F238E27FC236}">
                    <a16:creationId xmlns:a16="http://schemas.microsoft.com/office/drawing/2014/main" id="{E8B8CED5-1637-716B-3641-2BE7613D2760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97642" y="3378245"/>
                <a:ext cx="500094" cy="2142787"/>
                <a:chOff x="397642" y="3378245"/>
                <a:chExt cx="500094" cy="2142787"/>
              </a:xfrm>
            </p:grpSpPr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E7253BB6-12B5-393C-9A4D-DC163682D69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33934" y="5308834"/>
                  <a:ext cx="147796" cy="212198"/>
                </a:xfrm>
                <a:custGeom>
                  <a:avLst/>
                  <a:gdLst>
                    <a:gd name="connsiteX0" fmla="*/ 136588 w 147796"/>
                    <a:gd name="connsiteY0" fmla="*/ 212199 h 212198"/>
                    <a:gd name="connsiteX1" fmla="*/ 0 w 147796"/>
                    <a:gd name="connsiteY1" fmla="*/ 174913 h 212198"/>
                    <a:gd name="connsiteX2" fmla="*/ 3183 w 147796"/>
                    <a:gd name="connsiteY2" fmla="*/ 0 h 212198"/>
                    <a:gd name="connsiteX3" fmla="*/ 147797 w 147796"/>
                    <a:gd name="connsiteY3" fmla="*/ 35 h 212198"/>
                    <a:gd name="connsiteX4" fmla="*/ 136588 w 147796"/>
                    <a:gd name="connsiteY4" fmla="*/ 212199 h 2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96" h="212198">
                      <a:moveTo>
                        <a:pt x="136588" y="212199"/>
                      </a:moveTo>
                      <a:lnTo>
                        <a:pt x="0" y="174913"/>
                      </a:lnTo>
                      <a:lnTo>
                        <a:pt x="3183" y="0"/>
                      </a:lnTo>
                      <a:lnTo>
                        <a:pt x="147797" y="35"/>
                      </a:lnTo>
                      <a:lnTo>
                        <a:pt x="136588" y="212199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DC7114A9-0DD4-7EC1-D638-6252F120C1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97642" y="3378245"/>
                  <a:ext cx="500094" cy="1942556"/>
                </a:xfrm>
                <a:custGeom>
                  <a:avLst/>
                  <a:gdLst>
                    <a:gd name="connsiteX0" fmla="*/ 0 w 500094"/>
                    <a:gd name="connsiteY0" fmla="*/ 102395 h 1942556"/>
                    <a:gd name="connsiteX1" fmla="*/ 32867 w 500094"/>
                    <a:gd name="connsiteY1" fmla="*/ 1098155 h 1942556"/>
                    <a:gd name="connsiteX2" fmla="*/ 2491 w 500094"/>
                    <a:gd name="connsiteY2" fmla="*/ 1942176 h 1942556"/>
                    <a:gd name="connsiteX3" fmla="*/ 204812 w 500094"/>
                    <a:gd name="connsiteY3" fmla="*/ 1942557 h 1942556"/>
                    <a:gd name="connsiteX4" fmla="*/ 306872 w 500094"/>
                    <a:gd name="connsiteY4" fmla="*/ 1118527 h 1942556"/>
                    <a:gd name="connsiteX5" fmla="*/ 500095 w 500094"/>
                    <a:gd name="connsiteY5" fmla="*/ 67253 h 1942556"/>
                    <a:gd name="connsiteX6" fmla="*/ 35 w 500094"/>
                    <a:gd name="connsiteY6" fmla="*/ 102395 h 1942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0094" h="1942556">
                      <a:moveTo>
                        <a:pt x="0" y="102395"/>
                      </a:moveTo>
                      <a:cubicBezTo>
                        <a:pt x="0" y="102395"/>
                        <a:pt x="14980" y="620215"/>
                        <a:pt x="32867" y="1098155"/>
                      </a:cubicBezTo>
                      <a:cubicBezTo>
                        <a:pt x="1557" y="1497683"/>
                        <a:pt x="-2872" y="1888357"/>
                        <a:pt x="2491" y="1942176"/>
                      </a:cubicBezTo>
                      <a:lnTo>
                        <a:pt x="204812" y="1942557"/>
                      </a:lnTo>
                      <a:cubicBezTo>
                        <a:pt x="206507" y="1837927"/>
                        <a:pt x="262485" y="1459325"/>
                        <a:pt x="306872" y="1118527"/>
                      </a:cubicBezTo>
                      <a:cubicBezTo>
                        <a:pt x="372018" y="617967"/>
                        <a:pt x="500095" y="67253"/>
                        <a:pt x="500095" y="67253"/>
                      </a:cubicBezTo>
                      <a:cubicBezTo>
                        <a:pt x="500095" y="67253"/>
                        <a:pt x="83101" y="-105308"/>
                        <a:pt x="35" y="102395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26486F55-0AE8-B98C-DC16-21B767E6CE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060417" y="5420346"/>
                <a:ext cx="530346" cy="245848"/>
              </a:xfrm>
              <a:custGeom>
                <a:avLst/>
                <a:gdLst>
                  <a:gd name="connsiteX0" fmla="*/ 27289 w 530346"/>
                  <a:gd name="connsiteY0" fmla="*/ 38566 h 245848"/>
                  <a:gd name="connsiteX1" fmla="*/ 5286 w 530346"/>
                  <a:gd name="connsiteY1" fmla="*/ 236964 h 245848"/>
                  <a:gd name="connsiteX2" fmla="*/ 524443 w 530346"/>
                  <a:gd name="connsiteY2" fmla="*/ 227210 h 245848"/>
                  <a:gd name="connsiteX3" fmla="*/ 513545 w 530346"/>
                  <a:gd name="connsiteY3" fmla="*/ 147623 h 245848"/>
                  <a:gd name="connsiteX4" fmla="*/ 197228 w 530346"/>
                  <a:gd name="connsiteY4" fmla="*/ 0 h 245848"/>
                  <a:gd name="connsiteX5" fmla="*/ 155781 w 530346"/>
                  <a:gd name="connsiteY5" fmla="*/ 41852 h 245848"/>
                  <a:gd name="connsiteX6" fmla="*/ 161421 w 530346"/>
                  <a:gd name="connsiteY6" fmla="*/ 52401 h 245848"/>
                  <a:gd name="connsiteX7" fmla="*/ 103229 w 530346"/>
                  <a:gd name="connsiteY7" fmla="*/ 77305 h 245848"/>
                  <a:gd name="connsiteX8" fmla="*/ 27289 w 530346"/>
                  <a:gd name="connsiteY8" fmla="*/ 38566 h 24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0346" h="245848">
                    <a:moveTo>
                      <a:pt x="27289" y="38566"/>
                    </a:moveTo>
                    <a:cubicBezTo>
                      <a:pt x="16772" y="41437"/>
                      <a:pt x="-11701" y="227279"/>
                      <a:pt x="5286" y="236964"/>
                    </a:cubicBezTo>
                    <a:cubicBezTo>
                      <a:pt x="22238" y="246649"/>
                      <a:pt x="496904" y="254189"/>
                      <a:pt x="524443" y="227210"/>
                    </a:cubicBezTo>
                    <a:cubicBezTo>
                      <a:pt x="538905" y="213029"/>
                      <a:pt x="523475" y="150389"/>
                      <a:pt x="513545" y="147623"/>
                    </a:cubicBezTo>
                    <a:cubicBezTo>
                      <a:pt x="330321" y="96432"/>
                      <a:pt x="197228" y="0"/>
                      <a:pt x="197228" y="0"/>
                    </a:cubicBezTo>
                    <a:cubicBezTo>
                      <a:pt x="197228" y="0"/>
                      <a:pt x="150315" y="16775"/>
                      <a:pt x="155781" y="41852"/>
                    </a:cubicBezTo>
                    <a:lnTo>
                      <a:pt x="161421" y="52401"/>
                    </a:lnTo>
                    <a:cubicBezTo>
                      <a:pt x="161421" y="52401"/>
                      <a:pt x="131840" y="80003"/>
                      <a:pt x="103229" y="77305"/>
                    </a:cubicBezTo>
                    <a:cubicBezTo>
                      <a:pt x="74618" y="74607"/>
                      <a:pt x="53963" y="31303"/>
                      <a:pt x="27289" y="38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B569BF3B-C690-1268-4837-9522400922E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4981" y="5399433"/>
                <a:ext cx="248749" cy="277366"/>
              </a:xfrm>
              <a:custGeom>
                <a:avLst/>
                <a:gdLst>
                  <a:gd name="connsiteX0" fmla="*/ 60406 w 248749"/>
                  <a:gd name="connsiteY0" fmla="*/ 20360 h 277366"/>
                  <a:gd name="connsiteX1" fmla="*/ 132540 w 248749"/>
                  <a:gd name="connsiteY1" fmla="*/ 57 h 277366"/>
                  <a:gd name="connsiteX2" fmla="*/ 198654 w 248749"/>
                  <a:gd name="connsiteY2" fmla="*/ 20014 h 277366"/>
                  <a:gd name="connsiteX3" fmla="*/ 248750 w 248749"/>
                  <a:gd name="connsiteY3" fmla="*/ 216579 h 277366"/>
                  <a:gd name="connsiteX4" fmla="*/ 246916 w 248749"/>
                  <a:gd name="connsiteY4" fmla="*/ 258120 h 277366"/>
                  <a:gd name="connsiteX5" fmla="*/ 126693 w 248749"/>
                  <a:gd name="connsiteY5" fmla="*/ 277212 h 277366"/>
                  <a:gd name="connsiteX6" fmla="*/ 0 w 248749"/>
                  <a:gd name="connsiteY6" fmla="*/ 247120 h 277366"/>
                  <a:gd name="connsiteX7" fmla="*/ 1038 w 248749"/>
                  <a:gd name="connsiteY7" fmla="*/ 209765 h 277366"/>
                  <a:gd name="connsiteX8" fmla="*/ 60406 w 248749"/>
                  <a:gd name="connsiteY8" fmla="*/ 20394 h 2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749" h="277366">
                    <a:moveTo>
                      <a:pt x="60406" y="20360"/>
                    </a:moveTo>
                    <a:cubicBezTo>
                      <a:pt x="80437" y="6905"/>
                      <a:pt x="104516" y="-739"/>
                      <a:pt x="132540" y="57"/>
                    </a:cubicBezTo>
                    <a:cubicBezTo>
                      <a:pt x="157519" y="749"/>
                      <a:pt x="180352" y="8116"/>
                      <a:pt x="198654" y="20014"/>
                    </a:cubicBezTo>
                    <a:lnTo>
                      <a:pt x="248750" y="216579"/>
                    </a:lnTo>
                    <a:cubicBezTo>
                      <a:pt x="248750" y="216579"/>
                      <a:pt x="247885" y="255940"/>
                      <a:pt x="246916" y="258120"/>
                    </a:cubicBezTo>
                    <a:cubicBezTo>
                      <a:pt x="218651" y="270986"/>
                      <a:pt x="175232" y="278561"/>
                      <a:pt x="126693" y="277212"/>
                    </a:cubicBezTo>
                    <a:cubicBezTo>
                      <a:pt x="73379" y="275725"/>
                      <a:pt x="26778" y="263861"/>
                      <a:pt x="0" y="247120"/>
                    </a:cubicBezTo>
                    <a:lnTo>
                      <a:pt x="1038" y="209765"/>
                    </a:lnTo>
                    <a:lnTo>
                      <a:pt x="60406" y="2039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532E0F0A-B030-F0D6-8A44-EA2375BB4D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187" y="2029261"/>
                <a:ext cx="972719" cy="2332063"/>
              </a:xfrm>
              <a:custGeom>
                <a:avLst/>
                <a:gdLst>
                  <a:gd name="connsiteX0" fmla="*/ 447888 w 972719"/>
                  <a:gd name="connsiteY0" fmla="*/ 541 h 2332063"/>
                  <a:gd name="connsiteX1" fmla="*/ 54455 w 972719"/>
                  <a:gd name="connsiteY1" fmla="*/ 168744 h 2332063"/>
                  <a:gd name="connsiteX2" fmla="*/ 54455 w 972719"/>
                  <a:gd name="connsiteY2" fmla="*/ 562219 h 2332063"/>
                  <a:gd name="connsiteX3" fmla="*/ 0 w 972719"/>
                  <a:gd name="connsiteY3" fmla="*/ 2279490 h 2332063"/>
                  <a:gd name="connsiteX4" fmla="*/ 972719 w 972719"/>
                  <a:gd name="connsiteY4" fmla="*/ 2286027 h 2332063"/>
                  <a:gd name="connsiteX5" fmla="*/ 906571 w 972719"/>
                  <a:gd name="connsiteY5" fmla="*/ 1110961 h 2332063"/>
                  <a:gd name="connsiteX6" fmla="*/ 899202 w 972719"/>
                  <a:gd name="connsiteY6" fmla="*/ 640112 h 2332063"/>
                  <a:gd name="connsiteX7" fmla="*/ 928816 w 972719"/>
                  <a:gd name="connsiteY7" fmla="*/ 490068 h 2332063"/>
                  <a:gd name="connsiteX8" fmla="*/ 835128 w 972719"/>
                  <a:gd name="connsiteY8" fmla="*/ 197694 h 2332063"/>
                  <a:gd name="connsiteX9" fmla="*/ 557525 w 972719"/>
                  <a:gd name="connsiteY9" fmla="*/ 27071 h 2332063"/>
                  <a:gd name="connsiteX10" fmla="*/ 447888 w 972719"/>
                  <a:gd name="connsiteY10" fmla="*/ 541 h 2332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2719" h="2332063">
                    <a:moveTo>
                      <a:pt x="447888" y="541"/>
                    </a:moveTo>
                    <a:cubicBezTo>
                      <a:pt x="355204" y="6283"/>
                      <a:pt x="82963" y="72001"/>
                      <a:pt x="54455" y="168744"/>
                    </a:cubicBezTo>
                    <a:cubicBezTo>
                      <a:pt x="35289" y="300663"/>
                      <a:pt x="134235" y="130662"/>
                      <a:pt x="54455" y="562219"/>
                    </a:cubicBezTo>
                    <a:cubicBezTo>
                      <a:pt x="15050" y="1193904"/>
                      <a:pt x="0" y="2279490"/>
                      <a:pt x="0" y="2279490"/>
                    </a:cubicBezTo>
                    <a:cubicBezTo>
                      <a:pt x="374959" y="2393838"/>
                      <a:pt x="972719" y="2286027"/>
                      <a:pt x="972719" y="2286027"/>
                    </a:cubicBezTo>
                    <a:cubicBezTo>
                      <a:pt x="972719" y="2286027"/>
                      <a:pt x="946979" y="1444081"/>
                      <a:pt x="906571" y="1110961"/>
                    </a:cubicBezTo>
                    <a:cubicBezTo>
                      <a:pt x="899063" y="1049221"/>
                      <a:pt x="909996" y="859920"/>
                      <a:pt x="899202" y="640112"/>
                    </a:cubicBezTo>
                    <a:cubicBezTo>
                      <a:pt x="896918" y="593522"/>
                      <a:pt x="933660" y="538457"/>
                      <a:pt x="928816" y="490068"/>
                    </a:cubicBezTo>
                    <a:cubicBezTo>
                      <a:pt x="918956" y="391596"/>
                      <a:pt x="886435" y="302773"/>
                      <a:pt x="835128" y="197694"/>
                    </a:cubicBezTo>
                    <a:cubicBezTo>
                      <a:pt x="808178" y="111120"/>
                      <a:pt x="617343" y="38519"/>
                      <a:pt x="557525" y="27071"/>
                    </a:cubicBezTo>
                    <a:cubicBezTo>
                      <a:pt x="550606" y="25722"/>
                      <a:pt x="526665" y="-4370"/>
                      <a:pt x="447888" y="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167F83CE-B685-D0EA-F0F8-02A97267FE6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28" y="2046958"/>
                <a:ext cx="285837" cy="734653"/>
              </a:xfrm>
              <a:custGeom>
                <a:avLst/>
                <a:gdLst>
                  <a:gd name="connsiteX0" fmla="*/ 203290 w 285837"/>
                  <a:gd name="connsiteY0" fmla="*/ 88062 h 734653"/>
                  <a:gd name="connsiteX1" fmla="*/ 285838 w 285837"/>
                  <a:gd name="connsiteY1" fmla="*/ 734654 h 734653"/>
                  <a:gd name="connsiteX2" fmla="*/ 0 w 285837"/>
                  <a:gd name="connsiteY2" fmla="*/ 0 h 734653"/>
                  <a:gd name="connsiteX3" fmla="*/ 203290 w 285837"/>
                  <a:gd name="connsiteY3" fmla="*/ 88062 h 73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837" h="734653">
                    <a:moveTo>
                      <a:pt x="203290" y="88062"/>
                    </a:moveTo>
                    <a:lnTo>
                      <a:pt x="285838" y="734654"/>
                    </a:lnTo>
                    <a:lnTo>
                      <a:pt x="0" y="0"/>
                    </a:lnTo>
                    <a:lnTo>
                      <a:pt x="203290" y="88062"/>
                    </a:lnTo>
                    <a:close/>
                  </a:path>
                </a:pathLst>
              </a:custGeom>
              <a:solidFill>
                <a:srgbClr val="7D8EED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97C73A84-4723-F55E-5D72-609500F3550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62" y="1811274"/>
                <a:ext cx="206749" cy="328117"/>
              </a:xfrm>
              <a:custGeom>
                <a:avLst/>
                <a:gdLst>
                  <a:gd name="connsiteX0" fmla="*/ 206715 w 206749"/>
                  <a:gd name="connsiteY0" fmla="*/ 149629 h 328117"/>
                  <a:gd name="connsiteX1" fmla="*/ 203290 w 206749"/>
                  <a:gd name="connsiteY1" fmla="*/ 323746 h 328117"/>
                  <a:gd name="connsiteX2" fmla="*/ 0 w 206749"/>
                  <a:gd name="connsiteY2" fmla="*/ 235684 h 328117"/>
                  <a:gd name="connsiteX3" fmla="*/ 53902 w 206749"/>
                  <a:gd name="connsiteY3" fmla="*/ 0 h 328117"/>
                  <a:gd name="connsiteX4" fmla="*/ 206750 w 206749"/>
                  <a:gd name="connsiteY4" fmla="*/ 149629 h 3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749" h="328117">
                    <a:moveTo>
                      <a:pt x="206715" y="149629"/>
                    </a:moveTo>
                    <a:lnTo>
                      <a:pt x="203290" y="323746"/>
                    </a:lnTo>
                    <a:cubicBezTo>
                      <a:pt x="103790" y="351797"/>
                      <a:pt x="0" y="235684"/>
                      <a:pt x="0" y="235684"/>
                    </a:cubicBezTo>
                    <a:lnTo>
                      <a:pt x="53902" y="0"/>
                    </a:lnTo>
                    <a:lnTo>
                      <a:pt x="206750" y="149629"/>
                    </a:lnTo>
                    <a:close/>
                  </a:path>
                </a:pathLst>
              </a:custGeom>
              <a:solidFill>
                <a:srgbClr val="E3847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D0908387-BD5C-0BF1-9F6F-526BEA8B937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3888" y="2198973"/>
                <a:ext cx="789979" cy="949352"/>
              </a:xfrm>
              <a:custGeom>
                <a:avLst/>
                <a:gdLst>
                  <a:gd name="connsiteX0" fmla="*/ 0 w 789979"/>
                  <a:gd name="connsiteY0" fmla="*/ 0 h 949352"/>
                  <a:gd name="connsiteX1" fmla="*/ 400802 w 789979"/>
                  <a:gd name="connsiteY1" fmla="*/ 598169 h 949352"/>
                  <a:gd name="connsiteX2" fmla="*/ 712138 w 789979"/>
                  <a:gd name="connsiteY2" fmla="*/ 467702 h 949352"/>
                  <a:gd name="connsiteX3" fmla="*/ 789980 w 789979"/>
                  <a:gd name="connsiteY3" fmla="*/ 661845 h 949352"/>
                  <a:gd name="connsiteX4" fmla="*/ 313204 w 789979"/>
                  <a:gd name="connsiteY4" fmla="*/ 947198 h 949352"/>
                  <a:gd name="connsiteX5" fmla="*/ 14323 w 789979"/>
                  <a:gd name="connsiteY5" fmla="*/ 623418 h 949352"/>
                  <a:gd name="connsiteX6" fmla="*/ 0 w 789979"/>
                  <a:gd name="connsiteY6" fmla="*/ 35 h 949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979" h="949352">
                    <a:moveTo>
                      <a:pt x="0" y="0"/>
                    </a:moveTo>
                    <a:lnTo>
                      <a:pt x="400802" y="598169"/>
                    </a:lnTo>
                    <a:lnTo>
                      <a:pt x="712138" y="467702"/>
                    </a:lnTo>
                    <a:lnTo>
                      <a:pt x="789980" y="661845"/>
                    </a:lnTo>
                    <a:cubicBezTo>
                      <a:pt x="789980" y="661845"/>
                      <a:pt x="443564" y="978328"/>
                      <a:pt x="313204" y="947198"/>
                    </a:cubicBezTo>
                    <a:cubicBezTo>
                      <a:pt x="182843" y="916069"/>
                      <a:pt x="14323" y="623418"/>
                      <a:pt x="14323" y="62341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2" name="Graphic 17">
                <a:extLst>
                  <a:ext uri="{FF2B5EF4-FFF2-40B4-BE49-F238E27FC236}">
                    <a16:creationId xmlns:a16="http://schemas.microsoft.com/office/drawing/2014/main" id="{35ABEF0A-897A-85D9-64DF-4C967A616B6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88548" y="3603877"/>
                <a:ext cx="224738" cy="367546"/>
                <a:chOff x="88548" y="3603877"/>
                <a:chExt cx="224738" cy="367546"/>
              </a:xfrm>
            </p:grpSpPr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8CAFC4A2-511E-6AEC-05F9-C6C0C8283B8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65621" y="3818116"/>
                  <a:ext cx="46988" cy="134132"/>
                </a:xfrm>
                <a:custGeom>
                  <a:avLst/>
                  <a:gdLst>
                    <a:gd name="connsiteX0" fmla="*/ 0 w 46988"/>
                    <a:gd name="connsiteY0" fmla="*/ 100825 h 134132"/>
                    <a:gd name="connsiteX1" fmla="*/ 25498 w 46988"/>
                    <a:gd name="connsiteY1" fmla="*/ 133095 h 134132"/>
                    <a:gd name="connsiteX2" fmla="*/ 46982 w 46988"/>
                    <a:gd name="connsiteY2" fmla="*/ 0 h 134132"/>
                    <a:gd name="connsiteX3" fmla="*/ 0 w 46988"/>
                    <a:gd name="connsiteY3" fmla="*/ 100825 h 134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88" h="134132">
                      <a:moveTo>
                        <a:pt x="0" y="100825"/>
                      </a:moveTo>
                      <a:cubicBezTo>
                        <a:pt x="0" y="100825"/>
                        <a:pt x="16468" y="127181"/>
                        <a:pt x="25498" y="133095"/>
                      </a:cubicBezTo>
                      <a:cubicBezTo>
                        <a:pt x="47986" y="147865"/>
                        <a:pt x="46982" y="0"/>
                        <a:pt x="46982" y="0"/>
                      </a:cubicBezTo>
                      <a:lnTo>
                        <a:pt x="0" y="100825"/>
                      </a:lnTo>
                      <a:close/>
                    </a:path>
                  </a:pathLst>
                </a:custGeom>
                <a:solidFill>
                  <a:srgbClr val="7285D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4F840351-3414-10E5-2792-14E72B6D743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88548" y="3603877"/>
                  <a:ext cx="224738" cy="367546"/>
                </a:xfrm>
                <a:custGeom>
                  <a:avLst/>
                  <a:gdLst>
                    <a:gd name="connsiteX0" fmla="*/ 180671 w 224738"/>
                    <a:gd name="connsiteY0" fmla="*/ 35 h 367546"/>
                    <a:gd name="connsiteX1" fmla="*/ 196412 w 224738"/>
                    <a:gd name="connsiteY1" fmla="*/ 106532 h 367546"/>
                    <a:gd name="connsiteX2" fmla="*/ 224505 w 224738"/>
                    <a:gd name="connsiteY2" fmla="*/ 228697 h 367546"/>
                    <a:gd name="connsiteX3" fmla="*/ 162300 w 224738"/>
                    <a:gd name="connsiteY3" fmla="*/ 367431 h 367546"/>
                    <a:gd name="connsiteX4" fmla="*/ 129745 w 224738"/>
                    <a:gd name="connsiteY4" fmla="*/ 338515 h 367546"/>
                    <a:gd name="connsiteX5" fmla="*/ 93107 w 224738"/>
                    <a:gd name="connsiteY5" fmla="*/ 343980 h 367546"/>
                    <a:gd name="connsiteX6" fmla="*/ 74148 w 224738"/>
                    <a:gd name="connsiteY6" fmla="*/ 319906 h 367546"/>
                    <a:gd name="connsiteX7" fmla="*/ 51695 w 224738"/>
                    <a:gd name="connsiteY7" fmla="*/ 316171 h 367546"/>
                    <a:gd name="connsiteX8" fmla="*/ 28930 w 224738"/>
                    <a:gd name="connsiteY8" fmla="*/ 287324 h 367546"/>
                    <a:gd name="connsiteX9" fmla="*/ 11286 w 224738"/>
                    <a:gd name="connsiteY9" fmla="*/ 279784 h 367546"/>
                    <a:gd name="connsiteX10" fmla="*/ 803 w 224738"/>
                    <a:gd name="connsiteY10" fmla="*/ 239281 h 367546"/>
                    <a:gd name="connsiteX11" fmla="*/ 41074 w 224738"/>
                    <a:gd name="connsiteY11" fmla="*/ 92489 h 367546"/>
                    <a:gd name="connsiteX12" fmla="*/ 35919 w 224738"/>
                    <a:gd name="connsiteY12" fmla="*/ 6848 h 367546"/>
                    <a:gd name="connsiteX13" fmla="*/ 180706 w 224738"/>
                    <a:gd name="connsiteY13" fmla="*/ 0 h 367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4738" h="367546">
                      <a:moveTo>
                        <a:pt x="180671" y="35"/>
                      </a:moveTo>
                      <a:cubicBezTo>
                        <a:pt x="180671" y="35"/>
                        <a:pt x="194233" y="79034"/>
                        <a:pt x="196412" y="106532"/>
                      </a:cubicBezTo>
                      <a:cubicBezTo>
                        <a:pt x="198592" y="134064"/>
                        <a:pt x="227619" y="193071"/>
                        <a:pt x="224505" y="228697"/>
                      </a:cubicBezTo>
                      <a:cubicBezTo>
                        <a:pt x="221391" y="264323"/>
                        <a:pt x="180014" y="365182"/>
                        <a:pt x="162300" y="367431"/>
                      </a:cubicBezTo>
                      <a:cubicBezTo>
                        <a:pt x="144587" y="369679"/>
                        <a:pt x="129745" y="338515"/>
                        <a:pt x="129745" y="338515"/>
                      </a:cubicBezTo>
                      <a:cubicBezTo>
                        <a:pt x="129745" y="338515"/>
                        <a:pt x="104282" y="350759"/>
                        <a:pt x="93107" y="343980"/>
                      </a:cubicBezTo>
                      <a:cubicBezTo>
                        <a:pt x="81898" y="337200"/>
                        <a:pt x="74148" y="319906"/>
                        <a:pt x="74148" y="319906"/>
                      </a:cubicBezTo>
                      <a:cubicBezTo>
                        <a:pt x="74148" y="319906"/>
                        <a:pt x="63388" y="318661"/>
                        <a:pt x="51695" y="316171"/>
                      </a:cubicBezTo>
                      <a:cubicBezTo>
                        <a:pt x="40001" y="313681"/>
                        <a:pt x="28930" y="287324"/>
                        <a:pt x="28930" y="287324"/>
                      </a:cubicBezTo>
                      <a:cubicBezTo>
                        <a:pt x="28930" y="287324"/>
                        <a:pt x="20073" y="288466"/>
                        <a:pt x="11286" y="279784"/>
                      </a:cubicBezTo>
                      <a:cubicBezTo>
                        <a:pt x="2498" y="271102"/>
                        <a:pt x="-1930" y="253117"/>
                        <a:pt x="803" y="239281"/>
                      </a:cubicBezTo>
                      <a:lnTo>
                        <a:pt x="41074" y="92489"/>
                      </a:lnTo>
                      <a:lnTo>
                        <a:pt x="35919" y="6848"/>
                      </a:lnTo>
                      <a:lnTo>
                        <a:pt x="180706" y="0"/>
                      </a:lnTo>
                      <a:close/>
                    </a:path>
                  </a:pathLst>
                </a:custGeom>
                <a:solidFill>
                  <a:srgbClr val="7D8EED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F34BCC33-797F-4308-39E8-812B5D6A60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90908" y="2139377"/>
                <a:ext cx="378833" cy="1541112"/>
              </a:xfrm>
              <a:custGeom>
                <a:avLst/>
                <a:gdLst>
                  <a:gd name="connsiteX0" fmla="*/ 355827 w 378833"/>
                  <a:gd name="connsiteY0" fmla="*/ 0 h 1541112"/>
                  <a:gd name="connsiteX1" fmla="*/ 135135 w 378833"/>
                  <a:gd name="connsiteY1" fmla="*/ 297147 h 1541112"/>
                  <a:gd name="connsiteX2" fmla="*/ 31137 w 378833"/>
                  <a:gd name="connsiteY2" fmla="*/ 897806 h 1541112"/>
                  <a:gd name="connsiteX3" fmla="*/ 0 w 378833"/>
                  <a:gd name="connsiteY3" fmla="*/ 1504622 h 1541112"/>
                  <a:gd name="connsiteX4" fmla="*/ 223148 w 378833"/>
                  <a:gd name="connsiteY4" fmla="*/ 1541113 h 1541112"/>
                  <a:gd name="connsiteX5" fmla="*/ 306734 w 378833"/>
                  <a:gd name="connsiteY5" fmla="*/ 856300 h 1541112"/>
                  <a:gd name="connsiteX6" fmla="*/ 326627 w 378833"/>
                  <a:gd name="connsiteY6" fmla="*/ 657764 h 1541112"/>
                  <a:gd name="connsiteX7" fmla="*/ 378833 w 378833"/>
                  <a:gd name="connsiteY7" fmla="*/ 339241 h 1541112"/>
                  <a:gd name="connsiteX8" fmla="*/ 355861 w 378833"/>
                  <a:gd name="connsiteY8" fmla="*/ 0 h 154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8833" h="1541112">
                    <a:moveTo>
                      <a:pt x="355827" y="0"/>
                    </a:moveTo>
                    <a:cubicBezTo>
                      <a:pt x="355827" y="0"/>
                      <a:pt x="202840" y="80383"/>
                      <a:pt x="135135" y="297147"/>
                    </a:cubicBezTo>
                    <a:cubicBezTo>
                      <a:pt x="67463" y="513912"/>
                      <a:pt x="31137" y="897806"/>
                      <a:pt x="31137" y="897806"/>
                    </a:cubicBezTo>
                    <a:lnTo>
                      <a:pt x="0" y="1504622"/>
                    </a:lnTo>
                    <a:lnTo>
                      <a:pt x="223148" y="1541113"/>
                    </a:lnTo>
                    <a:lnTo>
                      <a:pt x="306734" y="856300"/>
                    </a:lnTo>
                    <a:lnTo>
                      <a:pt x="326627" y="657764"/>
                    </a:lnTo>
                    <a:lnTo>
                      <a:pt x="378833" y="339241"/>
                    </a:lnTo>
                    <a:lnTo>
                      <a:pt x="3558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6" name="Graphic 17">
                <a:extLst>
                  <a:ext uri="{FF2B5EF4-FFF2-40B4-BE49-F238E27FC236}">
                    <a16:creationId xmlns:a16="http://schemas.microsoft.com/office/drawing/2014/main" id="{DA7E7A4F-A72C-76FC-1381-E8079FBD37B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587058" y="1370064"/>
                <a:ext cx="487760" cy="641025"/>
                <a:chOff x="587058" y="1370064"/>
                <a:chExt cx="487760" cy="641025"/>
              </a:xfrm>
            </p:grpSpPr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4478AC0E-B21F-1261-9C4D-E0CB1D8D9BE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65612" y="1849978"/>
                  <a:ext cx="143264" cy="161111"/>
                </a:xfrm>
                <a:custGeom>
                  <a:avLst/>
                  <a:gdLst>
                    <a:gd name="connsiteX0" fmla="*/ 35 w 143264"/>
                    <a:gd name="connsiteY0" fmla="*/ 35 h 161111"/>
                    <a:gd name="connsiteX1" fmla="*/ 143265 w 143264"/>
                    <a:gd name="connsiteY1" fmla="*/ 25976 h 161111"/>
                    <a:gd name="connsiteX2" fmla="*/ 140428 w 143264"/>
                    <a:gd name="connsiteY2" fmla="*/ 161112 h 161111"/>
                    <a:gd name="connsiteX3" fmla="*/ 0 w 143264"/>
                    <a:gd name="connsiteY3" fmla="*/ 0 h 16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264" h="161111">
                      <a:moveTo>
                        <a:pt x="35" y="35"/>
                      </a:moveTo>
                      <a:lnTo>
                        <a:pt x="143265" y="25976"/>
                      </a:lnTo>
                      <a:lnTo>
                        <a:pt x="140428" y="161112"/>
                      </a:lnTo>
                      <a:cubicBezTo>
                        <a:pt x="40236" y="149387"/>
                        <a:pt x="0" y="39846"/>
                        <a:pt x="0" y="0"/>
                      </a:cubicBezTo>
                      <a:close/>
                    </a:path>
                  </a:pathLst>
                </a:custGeom>
                <a:solidFill>
                  <a:srgbClr val="CA706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grpSp>
              <p:nvGrpSpPr>
                <p:cNvPr id="58" name="Graphic 17">
                  <a:extLst>
                    <a:ext uri="{FF2B5EF4-FFF2-40B4-BE49-F238E27FC236}">
                      <a16:creationId xmlns:a16="http://schemas.microsoft.com/office/drawing/2014/main" id="{9C41E5BB-00F0-7E35-A219-9745499FDCF9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587058" y="1370064"/>
                  <a:ext cx="487760" cy="610719"/>
                  <a:chOff x="587058" y="1370064"/>
                  <a:chExt cx="487760" cy="610719"/>
                </a:xfrm>
              </p:grpSpPr>
              <p:sp>
                <p:nvSpPr>
                  <p:cNvPr id="59" name="Freeform 58">
                    <a:extLst>
                      <a:ext uri="{FF2B5EF4-FFF2-40B4-BE49-F238E27FC236}">
                        <a16:creationId xmlns:a16="http://schemas.microsoft.com/office/drawing/2014/main" id="{69C9A616-5D6A-61A3-63B3-14CF8589D8CC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3505" y="1386343"/>
                    <a:ext cx="392401" cy="223197"/>
                  </a:xfrm>
                  <a:custGeom>
                    <a:avLst/>
                    <a:gdLst>
                      <a:gd name="connsiteX0" fmla="*/ 345634 w 392401"/>
                      <a:gd name="connsiteY0" fmla="*/ 210553 h 223197"/>
                      <a:gd name="connsiteX1" fmla="*/ 387185 w 392401"/>
                      <a:gd name="connsiteY1" fmla="*/ 58226 h 223197"/>
                      <a:gd name="connsiteX2" fmla="*/ 319790 w 392401"/>
                      <a:gd name="connsiteY2" fmla="*/ 83856 h 223197"/>
                      <a:gd name="connsiteX3" fmla="*/ 365043 w 392401"/>
                      <a:gd name="connsiteY3" fmla="*/ 26959 h 223197"/>
                      <a:gd name="connsiteX4" fmla="*/ 809 w 392401"/>
                      <a:gd name="connsiteY4" fmla="*/ 129720 h 223197"/>
                      <a:gd name="connsiteX5" fmla="*/ 345599 w 392401"/>
                      <a:gd name="connsiteY5" fmla="*/ 210553 h 22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2401" h="223197">
                        <a:moveTo>
                          <a:pt x="345634" y="210553"/>
                        </a:moveTo>
                        <a:cubicBezTo>
                          <a:pt x="380473" y="191702"/>
                          <a:pt x="403168" y="81574"/>
                          <a:pt x="387185" y="58226"/>
                        </a:cubicBezTo>
                        <a:cubicBezTo>
                          <a:pt x="377359" y="43872"/>
                          <a:pt x="332003" y="85102"/>
                          <a:pt x="319790" y="83856"/>
                        </a:cubicBezTo>
                        <a:cubicBezTo>
                          <a:pt x="320932" y="77319"/>
                          <a:pt x="359922" y="42005"/>
                          <a:pt x="365043" y="26959"/>
                        </a:cubicBezTo>
                        <a:cubicBezTo>
                          <a:pt x="321416" y="-31841"/>
                          <a:pt x="44539" y="6932"/>
                          <a:pt x="809" y="129720"/>
                        </a:cubicBezTo>
                        <a:cubicBezTo>
                          <a:pt x="-17112" y="180081"/>
                          <a:pt x="267757" y="252716"/>
                          <a:pt x="345599" y="210553"/>
                        </a:cubicBez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grpSp>
                <p:nvGrpSpPr>
                  <p:cNvPr id="60" name="Graphic 17">
                    <a:extLst>
                      <a:ext uri="{FF2B5EF4-FFF2-40B4-BE49-F238E27FC236}">
                        <a16:creationId xmlns:a16="http://schemas.microsoft.com/office/drawing/2014/main" id="{5FF136A5-BF46-7AE0-06E0-CBEDE81F3931}"/>
                      </a:ext>
                    </a:extLst>
                  </p:cNvPr>
                  <p:cNvGrpSpPr>
                    <a:grpSpLocks noGrp="1" noUngrp="1" noRot="1" noMove="1" noResize="1"/>
                  </p:cNvGrpSpPr>
                  <p:nvPr/>
                </p:nvGrpSpPr>
                <p:grpSpPr>
                  <a:xfrm>
                    <a:off x="748659" y="1542800"/>
                    <a:ext cx="326159" cy="437983"/>
                    <a:chOff x="748659" y="1542800"/>
                    <a:chExt cx="326159" cy="437983"/>
                  </a:xfrm>
                </p:grpSpPr>
                <p:grpSp>
                  <p:nvGrpSpPr>
                    <p:cNvPr id="61" name="Graphic 17">
                      <a:extLst>
                        <a:ext uri="{FF2B5EF4-FFF2-40B4-BE49-F238E27FC236}">
                          <a16:creationId xmlns:a16="http://schemas.microsoft.com/office/drawing/2014/main" id="{F821B0A3-BD7B-F9C6-E0A9-42FB9CC3D199}"/>
                        </a:ext>
                      </a:extLst>
                    </p:cNvPr>
                    <p:cNvGrpSpPr>
                      <a:grpSpLocks noGrp="1" noUngrp="1" noRot="1" noMove="1" noResize="1"/>
                    </p:cNvGrpSpPr>
                    <p:nvPr/>
                  </p:nvGrpSpPr>
                  <p:grpSpPr>
                    <a:xfrm>
                      <a:off x="748659" y="1542800"/>
                      <a:ext cx="326159" cy="437983"/>
                      <a:chOff x="748659" y="1542800"/>
                      <a:chExt cx="326159" cy="437983"/>
                    </a:xfrm>
                  </p:grpSpPr>
                  <p:sp>
                    <p:nvSpPr>
                      <p:cNvPr id="62" name="Freeform 61">
                        <a:extLst>
                          <a:ext uri="{FF2B5EF4-FFF2-40B4-BE49-F238E27FC236}">
                            <a16:creationId xmlns:a16="http://schemas.microsoft.com/office/drawing/2014/main" id="{FB9EF013-773E-2859-B869-63172CABB491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1030401" y="1697029"/>
                        <a:ext cx="44417" cy="144059"/>
                      </a:xfrm>
                      <a:custGeom>
                        <a:avLst/>
                        <a:gdLst>
                          <a:gd name="connsiteX0" fmla="*/ 12607 w 44417"/>
                          <a:gd name="connsiteY0" fmla="*/ 143991 h 144059"/>
                          <a:gd name="connsiteX1" fmla="*/ 844 w 44417"/>
                          <a:gd name="connsiteY1" fmla="*/ 119641 h 144059"/>
                          <a:gd name="connsiteX2" fmla="*/ 2366 w 44417"/>
                          <a:gd name="connsiteY2" fmla="*/ 69384 h 144059"/>
                          <a:gd name="connsiteX3" fmla="*/ 30874 w 44417"/>
                          <a:gd name="connsiteY3" fmla="*/ 0 h 144059"/>
                          <a:gd name="connsiteX4" fmla="*/ 31808 w 44417"/>
                          <a:gd name="connsiteY4" fmla="*/ 69 h 144059"/>
                          <a:gd name="connsiteX5" fmla="*/ 42049 w 44417"/>
                          <a:gd name="connsiteY5" fmla="*/ 74676 h 144059"/>
                          <a:gd name="connsiteX6" fmla="*/ 13541 w 44417"/>
                          <a:gd name="connsiteY6" fmla="*/ 144060 h 144059"/>
                          <a:gd name="connsiteX7" fmla="*/ 12607 w 44417"/>
                          <a:gd name="connsiteY7" fmla="*/ 143991 h 144059"/>
                          <a:gd name="connsiteX8" fmla="*/ 7902 w 44417"/>
                          <a:gd name="connsiteY8" fmla="*/ 70110 h 144059"/>
                          <a:gd name="connsiteX9" fmla="*/ 6380 w 44417"/>
                          <a:gd name="connsiteY9" fmla="*/ 119053 h 144059"/>
                          <a:gd name="connsiteX10" fmla="*/ 13334 w 44417"/>
                          <a:gd name="connsiteY10" fmla="*/ 138457 h 144059"/>
                          <a:gd name="connsiteX11" fmla="*/ 13541 w 44417"/>
                          <a:gd name="connsiteY11" fmla="*/ 138457 h 144059"/>
                          <a:gd name="connsiteX12" fmla="*/ 36513 w 44417"/>
                          <a:gd name="connsiteY12" fmla="*/ 73915 h 144059"/>
                          <a:gd name="connsiteX13" fmla="*/ 38036 w 44417"/>
                          <a:gd name="connsiteY13" fmla="*/ 24973 h 144059"/>
                          <a:gd name="connsiteX14" fmla="*/ 31082 w 44417"/>
                          <a:gd name="connsiteY14" fmla="*/ 5569 h 144059"/>
                          <a:gd name="connsiteX15" fmla="*/ 30874 w 44417"/>
                          <a:gd name="connsiteY15" fmla="*/ 5569 h 144059"/>
                          <a:gd name="connsiteX16" fmla="*/ 7902 w 44417"/>
                          <a:gd name="connsiteY16" fmla="*/ 70110 h 1440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44417" h="144059">
                            <a:moveTo>
                              <a:pt x="12607" y="143991"/>
                            </a:moveTo>
                            <a:cubicBezTo>
                              <a:pt x="6483" y="143161"/>
                              <a:pt x="2505" y="134998"/>
                              <a:pt x="844" y="119641"/>
                            </a:cubicBezTo>
                            <a:cubicBezTo>
                              <a:pt x="-678" y="105909"/>
                              <a:pt x="-125" y="88062"/>
                              <a:pt x="2366" y="69384"/>
                            </a:cubicBezTo>
                            <a:cubicBezTo>
                              <a:pt x="6968" y="34900"/>
                              <a:pt x="18246" y="0"/>
                              <a:pt x="30874" y="0"/>
                            </a:cubicBezTo>
                            <a:cubicBezTo>
                              <a:pt x="31185" y="0"/>
                              <a:pt x="31497" y="0"/>
                              <a:pt x="31808" y="69"/>
                            </a:cubicBezTo>
                            <a:cubicBezTo>
                              <a:pt x="44851" y="1799"/>
                              <a:pt x="46823" y="38912"/>
                              <a:pt x="42049" y="74676"/>
                            </a:cubicBezTo>
                            <a:cubicBezTo>
                              <a:pt x="37447" y="109160"/>
                              <a:pt x="26169" y="144060"/>
                              <a:pt x="13541" y="144060"/>
                            </a:cubicBezTo>
                            <a:cubicBezTo>
                              <a:pt x="13230" y="144060"/>
                              <a:pt x="12918" y="144060"/>
                              <a:pt x="12607" y="143991"/>
                            </a:cubicBezTo>
                            <a:close/>
                            <a:moveTo>
                              <a:pt x="7902" y="70110"/>
                            </a:moveTo>
                            <a:cubicBezTo>
                              <a:pt x="5480" y="88373"/>
                              <a:pt x="4927" y="105771"/>
                              <a:pt x="6380" y="119053"/>
                            </a:cubicBezTo>
                            <a:cubicBezTo>
                              <a:pt x="8006" y="133856"/>
                              <a:pt x="11534" y="138215"/>
                              <a:pt x="13334" y="138457"/>
                            </a:cubicBezTo>
                            <a:cubicBezTo>
                              <a:pt x="13403" y="138457"/>
                              <a:pt x="13472" y="138457"/>
                              <a:pt x="13541" y="138457"/>
                            </a:cubicBezTo>
                            <a:cubicBezTo>
                              <a:pt x="19526" y="138457"/>
                              <a:pt x="31185" y="113899"/>
                              <a:pt x="36513" y="73915"/>
                            </a:cubicBezTo>
                            <a:cubicBezTo>
                              <a:pt x="38935" y="55652"/>
                              <a:pt x="39489" y="38255"/>
                              <a:pt x="38036" y="24973"/>
                            </a:cubicBezTo>
                            <a:cubicBezTo>
                              <a:pt x="36409" y="10169"/>
                              <a:pt x="32881" y="5811"/>
                              <a:pt x="31082" y="5569"/>
                            </a:cubicBezTo>
                            <a:cubicBezTo>
                              <a:pt x="31012" y="5569"/>
                              <a:pt x="30943" y="5569"/>
                              <a:pt x="30874" y="5569"/>
                            </a:cubicBezTo>
                            <a:cubicBezTo>
                              <a:pt x="24889" y="5569"/>
                              <a:pt x="13230" y="30126"/>
                              <a:pt x="7902" y="7011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3" name="Freeform 62">
                        <a:extLst>
                          <a:ext uri="{FF2B5EF4-FFF2-40B4-BE49-F238E27FC236}">
                            <a16:creationId xmlns:a16="http://schemas.microsoft.com/office/drawing/2014/main" id="{74CBD954-7710-B774-63D0-4DE42EFCB274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932668" y="1687884"/>
                        <a:ext cx="105702" cy="30531"/>
                      </a:xfrm>
                      <a:custGeom>
                        <a:avLst/>
                        <a:gdLst>
                          <a:gd name="connsiteX0" fmla="*/ 105184 w 105702"/>
                          <a:gd name="connsiteY0" fmla="*/ 5374 h 30531"/>
                          <a:gd name="connsiteX1" fmla="*/ 28345 w 105702"/>
                          <a:gd name="connsiteY1" fmla="*/ 152 h 30531"/>
                          <a:gd name="connsiteX2" fmla="*/ 11 w 105702"/>
                          <a:gd name="connsiteY2" fmla="*/ 22876 h 30531"/>
                          <a:gd name="connsiteX3" fmla="*/ 96501 w 105702"/>
                          <a:gd name="connsiteY3" fmla="*/ 29240 h 30531"/>
                          <a:gd name="connsiteX4" fmla="*/ 105184 w 105702"/>
                          <a:gd name="connsiteY4" fmla="*/ 5374 h 305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5702" h="30531">
                            <a:moveTo>
                              <a:pt x="105184" y="5374"/>
                            </a:moveTo>
                            <a:cubicBezTo>
                              <a:pt x="105184" y="5374"/>
                              <a:pt x="40766" y="-1059"/>
                              <a:pt x="28345" y="152"/>
                            </a:cubicBezTo>
                            <a:cubicBezTo>
                              <a:pt x="7657" y="2158"/>
                              <a:pt x="3194" y="15578"/>
                              <a:pt x="11" y="22876"/>
                            </a:cubicBezTo>
                            <a:cubicBezTo>
                              <a:pt x="-1096" y="25366"/>
                              <a:pt x="84115" y="33702"/>
                              <a:pt x="96501" y="29240"/>
                            </a:cubicBezTo>
                            <a:cubicBezTo>
                              <a:pt x="108886" y="24778"/>
                              <a:pt x="105184" y="5374"/>
                              <a:pt x="105184" y="5374"/>
                            </a:cubicBezTo>
                            <a:close/>
                          </a:path>
                        </a:pathLst>
                      </a:custGeom>
                      <a:solidFill>
                        <a:srgbClr val="283558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4" name="Freeform 63">
                        <a:extLst>
                          <a:ext uri="{FF2B5EF4-FFF2-40B4-BE49-F238E27FC236}">
                            <a16:creationId xmlns:a16="http://schemas.microsoft.com/office/drawing/2014/main" id="{85369EC3-EAEC-B85B-D7CB-E3AB360115A7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748659" y="1542800"/>
                        <a:ext cx="283692" cy="437983"/>
                      </a:xfrm>
                      <a:custGeom>
                        <a:avLst/>
                        <a:gdLst>
                          <a:gd name="connsiteX0" fmla="*/ 42865 w 283692"/>
                          <a:gd name="connsiteY0" fmla="*/ 202030 h 437983"/>
                          <a:gd name="connsiteX1" fmla="*/ 189105 w 283692"/>
                          <a:gd name="connsiteY1" fmla="*/ 0 h 437983"/>
                          <a:gd name="connsiteX2" fmla="*/ 281790 w 283692"/>
                          <a:gd name="connsiteY2" fmla="*/ 172215 h 437983"/>
                          <a:gd name="connsiteX3" fmla="*/ 279679 w 283692"/>
                          <a:gd name="connsiteY3" fmla="*/ 262594 h 437983"/>
                          <a:gd name="connsiteX4" fmla="*/ 277500 w 283692"/>
                          <a:gd name="connsiteY4" fmla="*/ 312954 h 437983"/>
                          <a:gd name="connsiteX5" fmla="*/ 233804 w 283692"/>
                          <a:gd name="connsiteY5" fmla="*/ 437749 h 437983"/>
                          <a:gd name="connsiteX6" fmla="*/ 45944 w 283692"/>
                          <a:gd name="connsiteY6" fmla="*/ 377530 h 437983"/>
                          <a:gd name="connsiteX7" fmla="*/ 0 w 283692"/>
                          <a:gd name="connsiteY7" fmla="*/ 295418 h 437983"/>
                          <a:gd name="connsiteX8" fmla="*/ 32382 w 283692"/>
                          <a:gd name="connsiteY8" fmla="*/ 233125 h 437983"/>
                          <a:gd name="connsiteX9" fmla="*/ 42831 w 283692"/>
                          <a:gd name="connsiteY9" fmla="*/ 201961 h 437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83692" h="437983">
                            <a:moveTo>
                              <a:pt x="42865" y="202030"/>
                            </a:moveTo>
                            <a:cubicBezTo>
                              <a:pt x="75870" y="98196"/>
                              <a:pt x="115726" y="0"/>
                              <a:pt x="189105" y="0"/>
                            </a:cubicBezTo>
                            <a:cubicBezTo>
                              <a:pt x="275493" y="0"/>
                              <a:pt x="289712" y="123272"/>
                              <a:pt x="281790" y="172215"/>
                            </a:cubicBezTo>
                            <a:cubicBezTo>
                              <a:pt x="281790" y="172215"/>
                              <a:pt x="279679" y="257233"/>
                              <a:pt x="279679" y="262594"/>
                            </a:cubicBezTo>
                            <a:cubicBezTo>
                              <a:pt x="279679" y="277190"/>
                              <a:pt x="279091" y="294657"/>
                              <a:pt x="277500" y="312954"/>
                            </a:cubicBezTo>
                            <a:cubicBezTo>
                              <a:pt x="277500" y="312954"/>
                              <a:pt x="263523" y="435639"/>
                              <a:pt x="233804" y="437749"/>
                            </a:cubicBezTo>
                            <a:cubicBezTo>
                              <a:pt x="193084" y="440619"/>
                              <a:pt x="96628" y="416961"/>
                              <a:pt x="45944" y="377530"/>
                            </a:cubicBezTo>
                            <a:cubicBezTo>
                              <a:pt x="7265" y="347439"/>
                              <a:pt x="0" y="322431"/>
                              <a:pt x="0" y="295418"/>
                            </a:cubicBezTo>
                            <a:cubicBezTo>
                              <a:pt x="0" y="291509"/>
                              <a:pt x="22142" y="262732"/>
                              <a:pt x="32382" y="233125"/>
                            </a:cubicBezTo>
                            <a:cubicBezTo>
                              <a:pt x="36188" y="222126"/>
                              <a:pt x="39890" y="211265"/>
                              <a:pt x="42831" y="201961"/>
                            </a:cubicBezTo>
                            <a:close/>
                          </a:path>
                        </a:pathLst>
                      </a:custGeom>
                      <a:solidFill>
                        <a:srgbClr val="E4837A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</p:grpSp>
                <p:sp>
                  <p:nvSpPr>
                    <p:cNvPr id="65" name="Freeform 64">
                      <a:extLst>
                        <a:ext uri="{FF2B5EF4-FFF2-40B4-BE49-F238E27FC236}">
                          <a16:creationId xmlns:a16="http://schemas.microsoft.com/office/drawing/2014/main" id="{E308F6AD-567B-51E6-2E04-B0E42A575122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911149" y="1686293"/>
                      <a:ext cx="105702" cy="30496"/>
                    </a:xfrm>
                    <a:custGeom>
                      <a:avLst/>
                      <a:gdLst>
                        <a:gd name="connsiteX0" fmla="*/ 105185 w 105702"/>
                        <a:gd name="connsiteY0" fmla="*/ 5375 h 30496"/>
                        <a:gd name="connsiteX1" fmla="*/ 28345 w 105702"/>
                        <a:gd name="connsiteY1" fmla="*/ 152 h 30496"/>
                        <a:gd name="connsiteX2" fmla="*/ 11 w 105702"/>
                        <a:gd name="connsiteY2" fmla="*/ 22842 h 30496"/>
                        <a:gd name="connsiteX3" fmla="*/ 96501 w 105702"/>
                        <a:gd name="connsiteY3" fmla="*/ 29206 h 30496"/>
                        <a:gd name="connsiteX4" fmla="*/ 105185 w 105702"/>
                        <a:gd name="connsiteY4" fmla="*/ 5340 h 304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5702" h="30496">
                          <a:moveTo>
                            <a:pt x="105185" y="5375"/>
                          </a:moveTo>
                          <a:cubicBezTo>
                            <a:pt x="105185" y="5375"/>
                            <a:pt x="40766" y="-1059"/>
                            <a:pt x="28345" y="152"/>
                          </a:cubicBezTo>
                          <a:cubicBezTo>
                            <a:pt x="7657" y="2158"/>
                            <a:pt x="3194" y="15578"/>
                            <a:pt x="11" y="22842"/>
                          </a:cubicBezTo>
                          <a:cubicBezTo>
                            <a:pt x="-1096" y="25332"/>
                            <a:pt x="84115" y="33668"/>
                            <a:pt x="96501" y="29206"/>
                          </a:cubicBezTo>
                          <a:cubicBezTo>
                            <a:pt x="108886" y="24744"/>
                            <a:pt x="105185" y="5340"/>
                            <a:pt x="105185" y="5340"/>
                          </a:cubicBezTo>
                          <a:close/>
                        </a:path>
                      </a:pathLst>
                    </a:custGeom>
                    <a:solidFill>
                      <a:srgbClr val="283558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  <p:sp>
                  <p:nvSpPr>
                    <p:cNvPr id="66" name="Freeform 65">
                      <a:extLst>
                        <a:ext uri="{FF2B5EF4-FFF2-40B4-BE49-F238E27FC236}">
                          <a16:creationId xmlns:a16="http://schemas.microsoft.com/office/drawing/2014/main" id="{4CBF2A0A-677C-E740-F034-9E03D740E725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1015849" y="1715049"/>
                      <a:ext cx="45010" cy="145270"/>
                    </a:xfrm>
                    <a:custGeom>
                      <a:avLst/>
                      <a:gdLst>
                        <a:gd name="connsiteX0" fmla="*/ 14600 w 45010"/>
                        <a:gd name="connsiteY0" fmla="*/ 0 h 145270"/>
                        <a:gd name="connsiteX1" fmla="*/ 45010 w 45010"/>
                        <a:gd name="connsiteY1" fmla="*/ 125451 h 145270"/>
                        <a:gd name="connsiteX2" fmla="*/ 0 w 45010"/>
                        <a:gd name="connsiteY2" fmla="*/ 145271 h 145270"/>
                        <a:gd name="connsiteX3" fmla="*/ 14600 w 45010"/>
                        <a:gd name="connsiteY3" fmla="*/ 0 h 145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010" h="145270">
                          <a:moveTo>
                            <a:pt x="14600" y="0"/>
                          </a:moveTo>
                          <a:lnTo>
                            <a:pt x="45010" y="125451"/>
                          </a:lnTo>
                          <a:lnTo>
                            <a:pt x="0" y="145271"/>
                          </a:lnTo>
                          <a:lnTo>
                            <a:pt x="14600" y="0"/>
                          </a:lnTo>
                          <a:close/>
                        </a:path>
                      </a:pathLst>
                    </a:custGeom>
                    <a:solidFill>
                      <a:srgbClr val="E4837A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</p:grpSp>
              <p:sp>
                <p:nvSpPr>
                  <p:cNvPr id="67" name="Freeform 66">
                    <a:extLst>
                      <a:ext uri="{FF2B5EF4-FFF2-40B4-BE49-F238E27FC236}">
                        <a16:creationId xmlns:a16="http://schemas.microsoft.com/office/drawing/2014/main" id="{ECA332A9-F531-87E5-DB4E-F016FF511290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76931" y="1697375"/>
                    <a:ext cx="44435" cy="144059"/>
                  </a:xfrm>
                  <a:custGeom>
                    <a:avLst/>
                    <a:gdLst>
                      <a:gd name="connsiteX0" fmla="*/ 12590 w 44435"/>
                      <a:gd name="connsiteY0" fmla="*/ 144025 h 144059"/>
                      <a:gd name="connsiteX1" fmla="*/ 827 w 44435"/>
                      <a:gd name="connsiteY1" fmla="*/ 119675 h 144059"/>
                      <a:gd name="connsiteX2" fmla="*/ 2384 w 44435"/>
                      <a:gd name="connsiteY2" fmla="*/ 69384 h 144059"/>
                      <a:gd name="connsiteX3" fmla="*/ 30892 w 44435"/>
                      <a:gd name="connsiteY3" fmla="*/ 0 h 144059"/>
                      <a:gd name="connsiteX4" fmla="*/ 31826 w 44435"/>
                      <a:gd name="connsiteY4" fmla="*/ 69 h 144059"/>
                      <a:gd name="connsiteX5" fmla="*/ 42066 w 44435"/>
                      <a:gd name="connsiteY5" fmla="*/ 74676 h 144059"/>
                      <a:gd name="connsiteX6" fmla="*/ 13559 w 44435"/>
                      <a:gd name="connsiteY6" fmla="*/ 144060 h 144059"/>
                      <a:gd name="connsiteX7" fmla="*/ 12625 w 44435"/>
                      <a:gd name="connsiteY7" fmla="*/ 143991 h 144059"/>
                      <a:gd name="connsiteX8" fmla="*/ 7885 w 44435"/>
                      <a:gd name="connsiteY8" fmla="*/ 70145 h 144059"/>
                      <a:gd name="connsiteX9" fmla="*/ 6363 w 44435"/>
                      <a:gd name="connsiteY9" fmla="*/ 119087 h 144059"/>
                      <a:gd name="connsiteX10" fmla="*/ 13317 w 44435"/>
                      <a:gd name="connsiteY10" fmla="*/ 138491 h 144059"/>
                      <a:gd name="connsiteX11" fmla="*/ 13524 w 44435"/>
                      <a:gd name="connsiteY11" fmla="*/ 138491 h 144059"/>
                      <a:gd name="connsiteX12" fmla="*/ 36496 w 44435"/>
                      <a:gd name="connsiteY12" fmla="*/ 73950 h 144059"/>
                      <a:gd name="connsiteX13" fmla="*/ 38019 w 44435"/>
                      <a:gd name="connsiteY13" fmla="*/ 25007 h 144059"/>
                      <a:gd name="connsiteX14" fmla="*/ 31065 w 44435"/>
                      <a:gd name="connsiteY14" fmla="*/ 5603 h 144059"/>
                      <a:gd name="connsiteX15" fmla="*/ 30857 w 44435"/>
                      <a:gd name="connsiteY15" fmla="*/ 5603 h 144059"/>
                      <a:gd name="connsiteX16" fmla="*/ 7885 w 44435"/>
                      <a:gd name="connsiteY16" fmla="*/ 70145 h 1440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435" h="144059">
                        <a:moveTo>
                          <a:pt x="12590" y="144025"/>
                        </a:moveTo>
                        <a:cubicBezTo>
                          <a:pt x="6466" y="143195"/>
                          <a:pt x="2488" y="135032"/>
                          <a:pt x="827" y="119675"/>
                        </a:cubicBezTo>
                        <a:cubicBezTo>
                          <a:pt x="-660" y="105944"/>
                          <a:pt x="-142" y="88096"/>
                          <a:pt x="2384" y="69384"/>
                        </a:cubicBezTo>
                        <a:cubicBezTo>
                          <a:pt x="6985" y="34899"/>
                          <a:pt x="18264" y="0"/>
                          <a:pt x="30892" y="0"/>
                        </a:cubicBezTo>
                        <a:cubicBezTo>
                          <a:pt x="31203" y="0"/>
                          <a:pt x="31549" y="0"/>
                          <a:pt x="31826" y="69"/>
                        </a:cubicBezTo>
                        <a:cubicBezTo>
                          <a:pt x="44869" y="1799"/>
                          <a:pt x="46841" y="38912"/>
                          <a:pt x="42066" y="74676"/>
                        </a:cubicBezTo>
                        <a:cubicBezTo>
                          <a:pt x="37465" y="109160"/>
                          <a:pt x="26187" y="144060"/>
                          <a:pt x="13559" y="144060"/>
                        </a:cubicBezTo>
                        <a:cubicBezTo>
                          <a:pt x="13247" y="144060"/>
                          <a:pt x="12936" y="144060"/>
                          <a:pt x="12625" y="143991"/>
                        </a:cubicBezTo>
                        <a:close/>
                        <a:moveTo>
                          <a:pt x="7885" y="70145"/>
                        </a:moveTo>
                        <a:cubicBezTo>
                          <a:pt x="5429" y="88407"/>
                          <a:pt x="4910" y="105805"/>
                          <a:pt x="6363" y="119087"/>
                        </a:cubicBezTo>
                        <a:cubicBezTo>
                          <a:pt x="7989" y="133891"/>
                          <a:pt x="11517" y="138249"/>
                          <a:pt x="13317" y="138491"/>
                        </a:cubicBezTo>
                        <a:cubicBezTo>
                          <a:pt x="13386" y="138491"/>
                          <a:pt x="13455" y="138491"/>
                          <a:pt x="13524" y="138491"/>
                        </a:cubicBezTo>
                        <a:cubicBezTo>
                          <a:pt x="19509" y="138491"/>
                          <a:pt x="31169" y="113934"/>
                          <a:pt x="36496" y="73950"/>
                        </a:cubicBezTo>
                        <a:cubicBezTo>
                          <a:pt x="38953" y="55687"/>
                          <a:pt x="39472" y="38289"/>
                          <a:pt x="38019" y="25007"/>
                        </a:cubicBezTo>
                        <a:cubicBezTo>
                          <a:pt x="36392" y="10204"/>
                          <a:pt x="32864" y="5845"/>
                          <a:pt x="31065" y="5603"/>
                        </a:cubicBezTo>
                        <a:cubicBezTo>
                          <a:pt x="30995" y="5603"/>
                          <a:pt x="30926" y="5603"/>
                          <a:pt x="30857" y="5603"/>
                        </a:cubicBezTo>
                        <a:cubicBezTo>
                          <a:pt x="24872" y="5603"/>
                          <a:pt x="13247" y="30161"/>
                          <a:pt x="7885" y="7014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8" name="Freeform 67">
                    <a:extLst>
                      <a:ext uri="{FF2B5EF4-FFF2-40B4-BE49-F238E27FC236}">
                        <a16:creationId xmlns:a16="http://schemas.microsoft.com/office/drawing/2014/main" id="{7780A58F-3807-763B-74D5-596457242599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15745" y="1742028"/>
                    <a:ext cx="26604" cy="12278"/>
                  </a:xfrm>
                  <a:custGeom>
                    <a:avLst/>
                    <a:gdLst>
                      <a:gd name="connsiteX0" fmla="*/ 4705 w 26604"/>
                      <a:gd name="connsiteY0" fmla="*/ 12279 h 12278"/>
                      <a:gd name="connsiteX1" fmla="*/ 16018 w 26604"/>
                      <a:gd name="connsiteY1" fmla="*/ 5603 h 12278"/>
                      <a:gd name="connsiteX2" fmla="*/ 23353 w 26604"/>
                      <a:gd name="connsiteY2" fmla="*/ 8024 h 12278"/>
                      <a:gd name="connsiteX3" fmla="*/ 26605 w 26604"/>
                      <a:gd name="connsiteY3" fmla="*/ 3493 h 12278"/>
                      <a:gd name="connsiteX4" fmla="*/ 16018 w 26604"/>
                      <a:gd name="connsiteY4" fmla="*/ 0 h 12278"/>
                      <a:gd name="connsiteX5" fmla="*/ 0 w 26604"/>
                      <a:gd name="connsiteY5" fmla="*/ 9270 h 12278"/>
                      <a:gd name="connsiteX6" fmla="*/ 4705 w 26604"/>
                      <a:gd name="connsiteY6" fmla="*/ 12279 h 1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604" h="12278">
                        <a:moveTo>
                          <a:pt x="4705" y="12279"/>
                        </a:moveTo>
                        <a:cubicBezTo>
                          <a:pt x="7438" y="8024"/>
                          <a:pt x="11555" y="5603"/>
                          <a:pt x="16018" y="5603"/>
                        </a:cubicBezTo>
                        <a:cubicBezTo>
                          <a:pt x="18613" y="5603"/>
                          <a:pt x="21139" y="6433"/>
                          <a:pt x="23353" y="8024"/>
                        </a:cubicBezTo>
                        <a:lnTo>
                          <a:pt x="26605" y="3493"/>
                        </a:lnTo>
                        <a:cubicBezTo>
                          <a:pt x="23422" y="1211"/>
                          <a:pt x="19789" y="0"/>
                          <a:pt x="16018" y="0"/>
                        </a:cubicBezTo>
                        <a:cubicBezTo>
                          <a:pt x="9722" y="0"/>
                          <a:pt x="3736" y="3459"/>
                          <a:pt x="0" y="9270"/>
                        </a:cubicBezTo>
                        <a:lnTo>
                          <a:pt x="4705" y="1227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9" name="Freeform 68">
                    <a:extLst>
                      <a:ext uri="{FF2B5EF4-FFF2-40B4-BE49-F238E27FC236}">
                        <a16:creationId xmlns:a16="http://schemas.microsoft.com/office/drawing/2014/main" id="{BC9D5921-513A-7EB6-F846-544127A9A301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 rot="-5284800">
                    <a:off x="880062" y="1655196"/>
                    <a:ext cx="5570" cy="200923"/>
                  </a:xfrm>
                  <a:custGeom>
                    <a:avLst/>
                    <a:gdLst>
                      <a:gd name="connsiteX0" fmla="*/ 0 w 5570"/>
                      <a:gd name="connsiteY0" fmla="*/ 0 h 200923"/>
                      <a:gd name="connsiteX1" fmla="*/ 5570 w 5570"/>
                      <a:gd name="connsiteY1" fmla="*/ 0 h 200923"/>
                      <a:gd name="connsiteX2" fmla="*/ 5570 w 5570"/>
                      <a:gd name="connsiteY2" fmla="*/ 200923 h 200923"/>
                      <a:gd name="connsiteX3" fmla="*/ 0 w 5570"/>
                      <a:gd name="connsiteY3" fmla="*/ 200923 h 200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70" h="200923">
                        <a:moveTo>
                          <a:pt x="0" y="0"/>
                        </a:moveTo>
                        <a:lnTo>
                          <a:pt x="5570" y="0"/>
                        </a:lnTo>
                        <a:lnTo>
                          <a:pt x="5570" y="200923"/>
                        </a:lnTo>
                        <a:lnTo>
                          <a:pt x="0" y="20092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0" name="Freeform 69">
                    <a:extLst>
                      <a:ext uri="{FF2B5EF4-FFF2-40B4-BE49-F238E27FC236}">
                        <a16:creationId xmlns:a16="http://schemas.microsoft.com/office/drawing/2014/main" id="{B8EDA7E9-092A-F0C6-0C27-D001B9E9114A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715335" y="1701302"/>
                    <a:ext cx="77790" cy="131000"/>
                  </a:xfrm>
                  <a:custGeom>
                    <a:avLst/>
                    <a:gdLst>
                      <a:gd name="connsiteX0" fmla="*/ 52837 w 77790"/>
                      <a:gd name="connsiteY0" fmla="*/ 7798 h 131000"/>
                      <a:gd name="connsiteX1" fmla="*/ 8588 w 77790"/>
                      <a:gd name="connsiteY1" fmla="*/ 16756 h 131000"/>
                      <a:gd name="connsiteX2" fmla="*/ 50381 w 77790"/>
                      <a:gd name="connsiteY2" fmla="*/ 131001 h 131000"/>
                      <a:gd name="connsiteX3" fmla="*/ 52837 w 77790"/>
                      <a:gd name="connsiteY3" fmla="*/ 7798 h 13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790" h="131000">
                        <a:moveTo>
                          <a:pt x="52837" y="7798"/>
                        </a:moveTo>
                        <a:cubicBezTo>
                          <a:pt x="45641" y="-884"/>
                          <a:pt x="27893" y="-7248"/>
                          <a:pt x="8588" y="16756"/>
                        </a:cubicBezTo>
                        <a:cubicBezTo>
                          <a:pt x="-10682" y="40829"/>
                          <a:pt x="2153" y="131001"/>
                          <a:pt x="50381" y="131001"/>
                        </a:cubicBezTo>
                        <a:cubicBezTo>
                          <a:pt x="98608" y="131001"/>
                          <a:pt x="72488" y="31525"/>
                          <a:pt x="52837" y="7798"/>
                        </a:cubicBezTo>
                        <a:close/>
                      </a:path>
                    </a:pathLst>
                  </a:custGeom>
                  <a:solidFill>
                    <a:srgbClr val="E4837A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1" name="Freeform 70">
                    <a:extLst>
                      <a:ext uri="{FF2B5EF4-FFF2-40B4-BE49-F238E27FC236}">
                        <a16:creationId xmlns:a16="http://schemas.microsoft.com/office/drawing/2014/main" id="{662C662B-DCA4-CA75-ED59-7A4A2C5368DC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0958" y="1370064"/>
                    <a:ext cx="268885" cy="156548"/>
                  </a:xfrm>
                  <a:custGeom>
                    <a:avLst/>
                    <a:gdLst>
                      <a:gd name="connsiteX0" fmla="*/ 5224 w 268885"/>
                      <a:gd name="connsiteY0" fmla="*/ 156549 h 156548"/>
                      <a:gd name="connsiteX1" fmla="*/ 68847 w 268885"/>
                      <a:gd name="connsiteY1" fmla="*/ 68107 h 156548"/>
                      <a:gd name="connsiteX2" fmla="*/ 156861 w 268885"/>
                      <a:gd name="connsiteY2" fmla="*/ 23349 h 156548"/>
                      <a:gd name="connsiteX3" fmla="*/ 268816 w 268885"/>
                      <a:gd name="connsiteY3" fmla="*/ 5571 h 156548"/>
                      <a:gd name="connsiteX4" fmla="*/ 268885 w 268885"/>
                      <a:gd name="connsiteY4" fmla="*/ 2 h 156548"/>
                      <a:gd name="connsiteX5" fmla="*/ 155339 w 268885"/>
                      <a:gd name="connsiteY5" fmla="*/ 17988 h 156548"/>
                      <a:gd name="connsiteX6" fmla="*/ 65491 w 268885"/>
                      <a:gd name="connsiteY6" fmla="*/ 63679 h 156548"/>
                      <a:gd name="connsiteX7" fmla="*/ 0 w 268885"/>
                      <a:gd name="connsiteY7" fmla="*/ 154716 h 156548"/>
                      <a:gd name="connsiteX8" fmla="*/ 5259 w 268885"/>
                      <a:gd name="connsiteY8" fmla="*/ 156549 h 156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8885" h="156548">
                        <a:moveTo>
                          <a:pt x="5224" y="156549"/>
                        </a:moveTo>
                        <a:cubicBezTo>
                          <a:pt x="17471" y="121476"/>
                          <a:pt x="38852" y="91696"/>
                          <a:pt x="68847" y="68107"/>
                        </a:cubicBezTo>
                        <a:cubicBezTo>
                          <a:pt x="92892" y="49152"/>
                          <a:pt x="122507" y="34106"/>
                          <a:pt x="156861" y="23349"/>
                        </a:cubicBezTo>
                        <a:cubicBezTo>
                          <a:pt x="215502" y="4983"/>
                          <a:pt x="268297" y="5571"/>
                          <a:pt x="268816" y="5571"/>
                        </a:cubicBezTo>
                        <a:lnTo>
                          <a:pt x="268885" y="2"/>
                        </a:lnTo>
                        <a:cubicBezTo>
                          <a:pt x="268366" y="2"/>
                          <a:pt x="214811" y="-620"/>
                          <a:pt x="155339" y="17988"/>
                        </a:cubicBezTo>
                        <a:cubicBezTo>
                          <a:pt x="120327" y="28953"/>
                          <a:pt x="90090" y="44310"/>
                          <a:pt x="65491" y="63679"/>
                        </a:cubicBezTo>
                        <a:cubicBezTo>
                          <a:pt x="34631" y="87960"/>
                          <a:pt x="12593" y="118605"/>
                          <a:pt x="0" y="154716"/>
                        </a:cubicBezTo>
                        <a:lnTo>
                          <a:pt x="5259" y="156549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2" name="Freeform 71">
                    <a:extLst>
                      <a:ext uri="{FF2B5EF4-FFF2-40B4-BE49-F238E27FC236}">
                        <a16:creationId xmlns:a16="http://schemas.microsoft.com/office/drawing/2014/main" id="{AF6F2D59-C21C-141D-AFC6-B384DF7C6ADE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87058" y="1509591"/>
                    <a:ext cx="132760" cy="23541"/>
                  </a:xfrm>
                  <a:custGeom>
                    <a:avLst/>
                    <a:gdLst>
                      <a:gd name="connsiteX0" fmla="*/ 1211 w 132760"/>
                      <a:gd name="connsiteY0" fmla="*/ 10173 h 23541"/>
                      <a:gd name="connsiteX1" fmla="*/ 109914 w 132760"/>
                      <a:gd name="connsiteY1" fmla="*/ 17748 h 23541"/>
                      <a:gd name="connsiteX2" fmla="*/ 111920 w 132760"/>
                      <a:gd name="connsiteY2" fmla="*/ 12525 h 23541"/>
                      <a:gd name="connsiteX3" fmla="*/ 0 w 132760"/>
                      <a:gd name="connsiteY3" fmla="*/ 4708 h 23541"/>
                      <a:gd name="connsiteX4" fmla="*/ 1211 w 132760"/>
                      <a:gd name="connsiteY4" fmla="*/ 10173 h 2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2760" h="23541">
                        <a:moveTo>
                          <a:pt x="1211" y="10173"/>
                        </a:moveTo>
                        <a:cubicBezTo>
                          <a:pt x="37503" y="2114"/>
                          <a:pt x="74071" y="4673"/>
                          <a:pt x="109914" y="17748"/>
                        </a:cubicBezTo>
                        <a:cubicBezTo>
                          <a:pt x="138663" y="28228"/>
                          <a:pt x="141327" y="23282"/>
                          <a:pt x="111920" y="12525"/>
                        </a:cubicBezTo>
                        <a:cubicBezTo>
                          <a:pt x="75040" y="-930"/>
                          <a:pt x="37399" y="-3559"/>
                          <a:pt x="0" y="4708"/>
                        </a:cubicBezTo>
                        <a:lnTo>
                          <a:pt x="1211" y="10173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</p:grpSp>
          </p:grpSp>
        </p:grpSp>
      </p:grpSp>
      <p:sp>
        <p:nvSpPr>
          <p:cNvPr id="74" name="Pekestokk">
            <a:extLst>
              <a:ext uri="{FF2B5EF4-FFF2-40B4-BE49-F238E27FC236}">
                <a16:creationId xmlns:a16="http://schemas.microsoft.com/office/drawing/2014/main" id="{E67FCFEE-515F-DA9B-8B7F-AC0FAEE51B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4283" y="2459336"/>
            <a:ext cx="1116433" cy="1147498"/>
          </a:xfrm>
          <a:custGeom>
            <a:avLst/>
            <a:gdLst>
              <a:gd name="connsiteX0" fmla="*/ 0 w 1116433"/>
              <a:gd name="connsiteY0" fmla="*/ 1099905 h 1147498"/>
              <a:gd name="connsiteX1" fmla="*/ 45252 w 1116433"/>
              <a:gd name="connsiteY1" fmla="*/ 1147499 h 1147498"/>
              <a:gd name="connsiteX2" fmla="*/ 1116434 w 1116433"/>
              <a:gd name="connsiteY2" fmla="*/ 11587 h 1147498"/>
              <a:gd name="connsiteX3" fmla="*/ 1104913 w 1116433"/>
              <a:gd name="connsiteY3" fmla="*/ 0 h 1147498"/>
              <a:gd name="connsiteX4" fmla="*/ 0 w 1116433"/>
              <a:gd name="connsiteY4" fmla="*/ 1099905 h 114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3" h="1147498">
                <a:moveTo>
                  <a:pt x="0" y="1099905"/>
                </a:moveTo>
                <a:lnTo>
                  <a:pt x="45252" y="1147499"/>
                </a:lnTo>
                <a:lnTo>
                  <a:pt x="1116434" y="11587"/>
                </a:lnTo>
                <a:lnTo>
                  <a:pt x="1104913" y="0"/>
                </a:lnTo>
                <a:lnTo>
                  <a:pt x="0" y="1099905"/>
                </a:lnTo>
                <a:close/>
              </a:path>
            </a:pathLst>
          </a:custGeom>
          <a:solidFill>
            <a:srgbClr val="19213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4" name="Plassholder for innhold 2">
            <a:extLst>
              <a:ext uri="{FF2B5EF4-FFF2-40B4-BE49-F238E27FC236}">
                <a16:creationId xmlns:a16="http://schemas.microsoft.com/office/drawing/2014/main" id="{A07927EE-025A-D742-20CD-FA553F9721E5}"/>
              </a:ext>
            </a:extLst>
          </p:cNvPr>
          <p:cNvSpPr txBox="1">
            <a:spLocks/>
          </p:cNvSpPr>
          <p:nvPr/>
        </p:nvSpPr>
        <p:spPr>
          <a:xfrm>
            <a:off x="5704514" y="2162630"/>
            <a:ext cx="5809505" cy="426730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0" indent="0" algn="l" defTabSz="914263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263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263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b="1" dirty="0"/>
              <a:t>Hva skjer i kroppen når du snuser?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Du får i deg helseskadelige stoffer som kan gi kreft og diabetes type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Du kan lett bli avhengig (på grunn av nikotin)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Gravide får økt risiko for komplikasjoner hos fosteret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Mer ustabil puls og blodtrykk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Les mer: </a:t>
            </a:r>
            <a:r>
              <a:rPr lang="nb-NO" dirty="0">
                <a:hlinkClick r:id="rId3"/>
              </a:rPr>
              <a:t>Alt du bør vite om snus</a:t>
            </a:r>
            <a:endParaRPr lang="nb-NO" dirty="0"/>
          </a:p>
        </p:txBody>
      </p:sp>
      <p:sp>
        <p:nvSpPr>
          <p:cNvPr id="105" name="Tittel 1">
            <a:extLst>
              <a:ext uri="{FF2B5EF4-FFF2-40B4-BE49-F238E27FC236}">
                <a16:creationId xmlns:a16="http://schemas.microsoft.com/office/drawing/2014/main" id="{38DF71D9-EC22-CF11-E630-D7280738817F}"/>
              </a:ext>
            </a:extLst>
          </p:cNvPr>
          <p:cNvSpPr txBox="1">
            <a:spLocks/>
          </p:cNvSpPr>
          <p:nvPr/>
        </p:nvSpPr>
        <p:spPr>
          <a:xfrm>
            <a:off x="1182721" y="670847"/>
            <a:ext cx="4673398" cy="3826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263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sz="8000" b="1" kern="1200" spc="-150">
                <a:solidFill>
                  <a:srgbClr val="20202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/>
              <a:t>Snus</a:t>
            </a:r>
          </a:p>
        </p:txBody>
      </p:sp>
      <p:grpSp>
        <p:nvGrpSpPr>
          <p:cNvPr id="106" name="Gruppe 105">
            <a:extLst>
              <a:ext uri="{FF2B5EF4-FFF2-40B4-BE49-F238E27FC236}">
                <a16:creationId xmlns:a16="http://schemas.microsoft.com/office/drawing/2014/main" id="{C1A86729-A84D-9EA8-2258-01E2FC03A2C2}"/>
              </a:ext>
            </a:extLst>
          </p:cNvPr>
          <p:cNvGrpSpPr/>
          <p:nvPr/>
        </p:nvGrpSpPr>
        <p:grpSpPr>
          <a:xfrm>
            <a:off x="6743287" y="1053533"/>
            <a:ext cx="2750275" cy="857533"/>
            <a:chOff x="6806152" y="3846134"/>
            <a:chExt cx="2149312" cy="791854"/>
          </a:xfrm>
        </p:grpSpPr>
        <p:sp>
          <p:nvSpPr>
            <p:cNvPr id="130" name="Sylinder 129">
              <a:extLst>
                <a:ext uri="{FF2B5EF4-FFF2-40B4-BE49-F238E27FC236}">
                  <a16:creationId xmlns:a16="http://schemas.microsoft.com/office/drawing/2014/main" id="{F5314273-8EF7-DA9D-DA30-FA79851A8CB6}"/>
                </a:ext>
              </a:extLst>
            </p:cNvPr>
            <p:cNvSpPr/>
            <p:nvPr/>
          </p:nvSpPr>
          <p:spPr>
            <a:xfrm>
              <a:off x="6818807" y="3846136"/>
              <a:ext cx="2124000" cy="791852"/>
            </a:xfrm>
            <a:prstGeom prst="can">
              <a:avLst/>
            </a:prstGeom>
            <a:solidFill>
              <a:srgbClr val="6C6A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Sylinder 130">
              <a:extLst>
                <a:ext uri="{FF2B5EF4-FFF2-40B4-BE49-F238E27FC236}">
                  <a16:creationId xmlns:a16="http://schemas.microsoft.com/office/drawing/2014/main" id="{11991BF3-B5E7-1918-45E2-3D59C788F508}"/>
                </a:ext>
              </a:extLst>
            </p:cNvPr>
            <p:cNvSpPr/>
            <p:nvPr/>
          </p:nvSpPr>
          <p:spPr>
            <a:xfrm>
              <a:off x="6806152" y="3846134"/>
              <a:ext cx="2149311" cy="313218"/>
            </a:xfrm>
            <a:prstGeom prst="can">
              <a:avLst>
                <a:gd name="adj" fmla="val 50000"/>
              </a:avLst>
            </a:prstGeom>
            <a:solidFill>
              <a:srgbClr val="5B5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Ellipse 131">
              <a:extLst>
                <a:ext uri="{FF2B5EF4-FFF2-40B4-BE49-F238E27FC236}">
                  <a16:creationId xmlns:a16="http://schemas.microsoft.com/office/drawing/2014/main" id="{383FE194-59BB-5050-DEDD-6E6E65054E9C}"/>
                </a:ext>
              </a:extLst>
            </p:cNvPr>
            <p:cNvSpPr/>
            <p:nvPr/>
          </p:nvSpPr>
          <p:spPr>
            <a:xfrm>
              <a:off x="6806152" y="3846134"/>
              <a:ext cx="2149312" cy="162363"/>
            </a:xfrm>
            <a:prstGeom prst="ellipse">
              <a:avLst/>
            </a:prstGeom>
            <a:solidFill>
              <a:srgbClr val="4E4D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79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092402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FCA282-EA55-C08C-330D-40534FD20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Bakgrunn">
            <a:extLst>
              <a:ext uri="{FF2B5EF4-FFF2-40B4-BE49-F238E27FC236}">
                <a16:creationId xmlns:a16="http://schemas.microsoft.com/office/drawing/2014/main" id="{57C70894-CFB2-AB86-1F40-23CC5A0F8D1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07886" y="1613372"/>
            <a:ext cx="5036346" cy="4729805"/>
            <a:chOff x="-807886" y="1064889"/>
            <a:chExt cx="5036346" cy="4729805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A5E168D-DE1B-BFB7-E0D4-6DA8D30885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5265" y="5593530"/>
              <a:ext cx="4483725" cy="201164"/>
            </a:xfrm>
            <a:custGeom>
              <a:avLst/>
              <a:gdLst>
                <a:gd name="connsiteX0" fmla="*/ 4483726 w 4483725"/>
                <a:gd name="connsiteY0" fmla="*/ 100582 h 201164"/>
                <a:gd name="connsiteX1" fmla="*/ 1999686 w 4483725"/>
                <a:gd name="connsiteY1" fmla="*/ 201165 h 201164"/>
                <a:gd name="connsiteX2" fmla="*/ 0 w 4483725"/>
                <a:gd name="connsiteY2" fmla="*/ 100582 h 201164"/>
                <a:gd name="connsiteX3" fmla="*/ 1999686 w 4483725"/>
                <a:gd name="connsiteY3" fmla="*/ 0 h 201164"/>
                <a:gd name="connsiteX4" fmla="*/ 4483726 w 4483725"/>
                <a:gd name="connsiteY4" fmla="*/ 100582 h 20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3725" h="201164">
                  <a:moveTo>
                    <a:pt x="4483726" y="100582"/>
                  </a:moveTo>
                  <a:cubicBezTo>
                    <a:pt x="4483726" y="156131"/>
                    <a:pt x="3237831" y="201165"/>
                    <a:pt x="1999686" y="201165"/>
                  </a:cubicBezTo>
                  <a:cubicBezTo>
                    <a:pt x="761541" y="201165"/>
                    <a:pt x="0" y="156131"/>
                    <a:pt x="0" y="100582"/>
                  </a:cubicBezTo>
                  <a:cubicBezTo>
                    <a:pt x="0" y="45034"/>
                    <a:pt x="761541" y="0"/>
                    <a:pt x="1999686" y="0"/>
                  </a:cubicBezTo>
                  <a:cubicBezTo>
                    <a:pt x="3237831" y="0"/>
                    <a:pt x="4483726" y="45034"/>
                    <a:pt x="4483726" y="100582"/>
                  </a:cubicBezTo>
                  <a:close/>
                </a:path>
              </a:pathLst>
            </a:custGeom>
            <a:solidFill>
              <a:srgbClr val="293657">
                <a:alpha val="3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8842F43-136F-DE55-FFFE-8078E996E6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807886" y="1064889"/>
              <a:ext cx="4988596" cy="3981520"/>
            </a:xfrm>
            <a:custGeom>
              <a:avLst/>
              <a:gdLst>
                <a:gd name="connsiteX0" fmla="*/ 4602054 w 4988596"/>
                <a:gd name="connsiteY0" fmla="*/ 1260435 h 3981520"/>
                <a:gd name="connsiteX1" fmla="*/ 2983381 w 4988596"/>
                <a:gd name="connsiteY1" fmla="*/ 354569 h 3981520"/>
                <a:gd name="connsiteX2" fmla="*/ 954011 w 4988596"/>
                <a:gd name="connsiteY2" fmla="*/ 452419 h 3981520"/>
                <a:gd name="connsiteX3" fmla="*/ 160225 w 4988596"/>
                <a:gd name="connsiteY3" fmla="*/ 2485169 h 3981520"/>
                <a:gd name="connsiteX4" fmla="*/ 2902702 w 4988596"/>
                <a:gd name="connsiteY4" fmla="*/ 3979587 h 3981520"/>
                <a:gd name="connsiteX5" fmla="*/ 4944285 w 4988596"/>
                <a:gd name="connsiteY5" fmla="*/ 2553619 h 3981520"/>
                <a:gd name="connsiteX6" fmla="*/ 4602054 w 4988596"/>
                <a:gd name="connsiteY6" fmla="*/ 1260469 h 398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8596" h="3981520">
                  <a:moveTo>
                    <a:pt x="4602054" y="1260435"/>
                  </a:moveTo>
                  <a:cubicBezTo>
                    <a:pt x="4248338" y="1038586"/>
                    <a:pt x="3215628" y="525919"/>
                    <a:pt x="2983381" y="354569"/>
                  </a:cubicBezTo>
                  <a:cubicBezTo>
                    <a:pt x="2751134" y="183150"/>
                    <a:pt x="1786060" y="-400838"/>
                    <a:pt x="954011" y="452419"/>
                  </a:cubicBezTo>
                  <a:cubicBezTo>
                    <a:pt x="121927" y="1305607"/>
                    <a:pt x="-232793" y="1564119"/>
                    <a:pt x="160225" y="2485169"/>
                  </a:cubicBezTo>
                  <a:cubicBezTo>
                    <a:pt x="553209" y="3406218"/>
                    <a:pt x="1938735" y="4020574"/>
                    <a:pt x="2902702" y="3979587"/>
                  </a:cubicBezTo>
                  <a:cubicBezTo>
                    <a:pt x="3866668" y="3938565"/>
                    <a:pt x="4529263" y="3864789"/>
                    <a:pt x="4944285" y="2553619"/>
                  </a:cubicBezTo>
                  <a:cubicBezTo>
                    <a:pt x="5095956" y="1832385"/>
                    <a:pt x="4827590" y="1401935"/>
                    <a:pt x="4602054" y="1260469"/>
                  </a:cubicBezTo>
                  <a:close/>
                </a:path>
              </a:pathLst>
            </a:custGeom>
            <a:solidFill>
              <a:srgbClr val="293657">
                <a:alpha val="2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7" name="Freeform 6">
            <a:extLst>
              <a:ext uri="{FF2B5EF4-FFF2-40B4-BE49-F238E27FC236}">
                <a16:creationId xmlns:a16="http://schemas.microsoft.com/office/drawing/2014/main" id="{E0A41FED-C323-EBE1-CE23-D9A5A418DE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62922"/>
            <a:ext cx="1895441" cy="1995194"/>
          </a:xfrm>
          <a:custGeom>
            <a:avLst/>
            <a:gdLst>
              <a:gd name="connsiteX0" fmla="*/ 0 w 1439220"/>
              <a:gd name="connsiteY0" fmla="*/ 0 h 1514963"/>
              <a:gd name="connsiteX1" fmla="*/ 1439221 w 1439220"/>
              <a:gd name="connsiteY1" fmla="*/ 0 h 1514963"/>
              <a:gd name="connsiteX2" fmla="*/ 1439221 w 1439220"/>
              <a:gd name="connsiteY2" fmla="*/ 1514964 h 1514963"/>
              <a:gd name="connsiteX3" fmla="*/ 0 w 1439220"/>
              <a:gd name="connsiteY3" fmla="*/ 1514964 h 15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1514963">
                <a:moveTo>
                  <a:pt x="0" y="0"/>
                </a:moveTo>
                <a:lnTo>
                  <a:pt x="1439221" y="0"/>
                </a:lnTo>
                <a:lnTo>
                  <a:pt x="1439221" y="1514964"/>
                </a:lnTo>
                <a:lnTo>
                  <a:pt x="0" y="1514964"/>
                </a:lnTo>
                <a:close/>
              </a:path>
            </a:pathLst>
          </a:custGeom>
          <a:solidFill>
            <a:srgbClr val="293657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grpSp>
        <p:nvGrpSpPr>
          <p:cNvPr id="8" name="Graphic 17">
            <a:extLst>
              <a:ext uri="{FF2B5EF4-FFF2-40B4-BE49-F238E27FC236}">
                <a16:creationId xmlns:a16="http://schemas.microsoft.com/office/drawing/2014/main" id="{B2E3ED81-DE86-083C-6AFA-70B4BF7DAD9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544" y="1266841"/>
            <a:ext cx="1893618" cy="1990366"/>
            <a:chOff x="2286238" y="1208609"/>
            <a:chExt cx="1437836" cy="1511297"/>
          </a:xfrm>
          <a:solidFill>
            <a:srgbClr val="7D8EED"/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C7DD4A7-2E7F-EBA2-0C08-CDE1D579B0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38290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E1B3A4E-DF9A-E0B9-2049-3009A50855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98992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70B62F7-54E4-E75A-E66F-DAAC29B5BC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59728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B23073D-AC23-0F8D-2E53-CBDB1760CE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0464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1FAB2EB-3ECD-8670-E569-2DF6076A56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1165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012BB6A-0869-36F1-0094-1F7B21B9A0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1901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C8A6999-76A2-9E4C-315A-C65A7E75DA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02637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2152D73-86A8-FF38-1CD9-68D166B95C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63339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5FC61EE-24D6-9B91-B691-ED2FD5BB79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317181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D1FB220-B1A2-A990-ADB1-C8B7E2CAEF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47784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D971F2B-3E9D-8D5C-424C-B6874A0769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638540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B29598A-7176-08A5-0220-FF8B5E5F7C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799237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8D6D913-0A3C-A39E-DE23-07200CBAB2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959899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49A966B-AD5D-04A9-623C-1A1162F6C2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120596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A9B9C73-184D-7311-A2B0-4B2914474E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28129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DC6BFE9-533E-C704-1B25-006E82E57F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441955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ED9D606-F832-A54B-715E-B55CD1B1229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602652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84C747CC-B6D4-16C4-3C42-C6F9ACCA76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26480"/>
            <a:ext cx="1895441" cy="40997"/>
          </a:xfrm>
          <a:custGeom>
            <a:avLst/>
            <a:gdLst>
              <a:gd name="connsiteX0" fmla="*/ 0 w 1439220"/>
              <a:gd name="connsiteY0" fmla="*/ 0 h 31129"/>
              <a:gd name="connsiteX1" fmla="*/ 1439221 w 1439220"/>
              <a:gd name="connsiteY1" fmla="*/ 0 h 31129"/>
              <a:gd name="connsiteX2" fmla="*/ 1439221 w 1439220"/>
              <a:gd name="connsiteY2" fmla="*/ 31129 h 31129"/>
              <a:gd name="connsiteX3" fmla="*/ 0 w 1439220"/>
              <a:gd name="connsiteY3" fmla="*/ 31129 h 3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1129">
                <a:moveTo>
                  <a:pt x="0" y="0"/>
                </a:moveTo>
                <a:lnTo>
                  <a:pt x="1439221" y="0"/>
                </a:lnTo>
                <a:lnTo>
                  <a:pt x="1439221" y="31129"/>
                </a:lnTo>
                <a:lnTo>
                  <a:pt x="0" y="3112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C7DFFEFD-6400-1AFA-9A0A-6BA94911D7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3258118"/>
            <a:ext cx="1895441" cy="45552"/>
          </a:xfrm>
          <a:custGeom>
            <a:avLst/>
            <a:gdLst>
              <a:gd name="connsiteX0" fmla="*/ 0 w 1439220"/>
              <a:gd name="connsiteY0" fmla="*/ 0 h 34588"/>
              <a:gd name="connsiteX1" fmla="*/ 1439221 w 1439220"/>
              <a:gd name="connsiteY1" fmla="*/ 0 h 34588"/>
              <a:gd name="connsiteX2" fmla="*/ 1439221 w 1439220"/>
              <a:gd name="connsiteY2" fmla="*/ 34588 h 34588"/>
              <a:gd name="connsiteX3" fmla="*/ 0 w 1439220"/>
              <a:gd name="connsiteY3" fmla="*/ 34588 h 3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4588">
                <a:moveTo>
                  <a:pt x="0" y="0"/>
                </a:moveTo>
                <a:lnTo>
                  <a:pt x="1439221" y="0"/>
                </a:lnTo>
                <a:lnTo>
                  <a:pt x="1439221" y="34588"/>
                </a:lnTo>
                <a:lnTo>
                  <a:pt x="0" y="3458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BF3A0D32-F39E-4F84-51A8-0963E492ED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81926" y="3174015"/>
            <a:ext cx="249961" cy="178042"/>
          </a:xfrm>
          <a:custGeom>
            <a:avLst/>
            <a:gdLst>
              <a:gd name="connsiteX0" fmla="*/ 216713 w 249961"/>
              <a:gd name="connsiteY0" fmla="*/ 1920 h 178042"/>
              <a:gd name="connsiteX1" fmla="*/ 226228 w 249961"/>
              <a:gd name="connsiteY1" fmla="*/ 44774 h 178042"/>
              <a:gd name="connsiteX2" fmla="*/ 190524 w 249961"/>
              <a:gd name="connsiteY2" fmla="*/ 51899 h 178042"/>
              <a:gd name="connsiteX3" fmla="*/ 200038 w 249961"/>
              <a:gd name="connsiteY3" fmla="*/ 73310 h 178042"/>
              <a:gd name="connsiteX4" fmla="*/ 185749 w 249961"/>
              <a:gd name="connsiteY4" fmla="*/ 89981 h 178042"/>
              <a:gd name="connsiteX5" fmla="*/ 166687 w 249961"/>
              <a:gd name="connsiteY5" fmla="*/ 89981 h 178042"/>
              <a:gd name="connsiteX6" fmla="*/ 166687 w 249961"/>
              <a:gd name="connsiteY6" fmla="*/ 113778 h 178042"/>
              <a:gd name="connsiteX7" fmla="*/ 114307 w 249961"/>
              <a:gd name="connsiteY7" fmla="*/ 168531 h 178042"/>
              <a:gd name="connsiteX8" fmla="*/ 38091 w 249961"/>
              <a:gd name="connsiteY8" fmla="*/ 178043 h 178042"/>
              <a:gd name="connsiteX9" fmla="*/ 66668 w 249961"/>
              <a:gd name="connsiteY9" fmla="*/ 147086 h 178042"/>
              <a:gd name="connsiteX10" fmla="*/ 0 w 249961"/>
              <a:gd name="connsiteY10" fmla="*/ 116130 h 178042"/>
              <a:gd name="connsiteX11" fmla="*/ 88118 w 249961"/>
              <a:gd name="connsiteY11" fmla="*/ 39932 h 178042"/>
              <a:gd name="connsiteX12" fmla="*/ 176235 w 249961"/>
              <a:gd name="connsiteY12" fmla="*/ 42319 h 178042"/>
              <a:gd name="connsiteX13" fmla="*/ 138144 w 249961"/>
              <a:gd name="connsiteY13" fmla="*/ 18522 h 178042"/>
              <a:gd name="connsiteX14" fmla="*/ 216713 w 249961"/>
              <a:gd name="connsiteY14" fmla="*/ 1850 h 17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9961" h="178042">
                <a:moveTo>
                  <a:pt x="216713" y="1920"/>
                </a:moveTo>
                <a:cubicBezTo>
                  <a:pt x="276254" y="11431"/>
                  <a:pt x="240516" y="44774"/>
                  <a:pt x="226228" y="44774"/>
                </a:cubicBezTo>
                <a:cubicBezTo>
                  <a:pt x="221453" y="44774"/>
                  <a:pt x="190524" y="51899"/>
                  <a:pt x="190524" y="51899"/>
                </a:cubicBezTo>
                <a:cubicBezTo>
                  <a:pt x="190524" y="51899"/>
                  <a:pt x="202425" y="63798"/>
                  <a:pt x="200038" y="73310"/>
                </a:cubicBezTo>
                <a:cubicBezTo>
                  <a:pt x="197651" y="82821"/>
                  <a:pt x="191043" y="88494"/>
                  <a:pt x="185749" y="89981"/>
                </a:cubicBezTo>
                <a:cubicBezTo>
                  <a:pt x="181148" y="91261"/>
                  <a:pt x="166687" y="89981"/>
                  <a:pt x="166687" y="89981"/>
                </a:cubicBezTo>
                <a:cubicBezTo>
                  <a:pt x="166687" y="89981"/>
                  <a:pt x="171115" y="102744"/>
                  <a:pt x="166687" y="113778"/>
                </a:cubicBezTo>
                <a:cubicBezTo>
                  <a:pt x="157173" y="137575"/>
                  <a:pt x="123994" y="166905"/>
                  <a:pt x="114307" y="168531"/>
                </a:cubicBezTo>
                <a:cubicBezTo>
                  <a:pt x="100019" y="170918"/>
                  <a:pt x="38091" y="178043"/>
                  <a:pt x="38091" y="178043"/>
                </a:cubicBezTo>
                <a:lnTo>
                  <a:pt x="66668" y="147086"/>
                </a:lnTo>
                <a:lnTo>
                  <a:pt x="0" y="116130"/>
                </a:lnTo>
                <a:lnTo>
                  <a:pt x="88118" y="39932"/>
                </a:lnTo>
                <a:lnTo>
                  <a:pt x="176235" y="42319"/>
                </a:lnTo>
                <a:cubicBezTo>
                  <a:pt x="176235" y="42319"/>
                  <a:pt x="135757" y="39932"/>
                  <a:pt x="138144" y="18522"/>
                </a:cubicBezTo>
                <a:cubicBezTo>
                  <a:pt x="140497" y="-2784"/>
                  <a:pt x="196613" y="-1366"/>
                  <a:pt x="216713" y="1850"/>
                </a:cubicBezTo>
                <a:close/>
              </a:path>
            </a:pathLst>
          </a:custGeom>
          <a:solidFill>
            <a:srgbClr val="7D8EE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7" name="Profil">
            <a:extLst>
              <a:ext uri="{FF2B5EF4-FFF2-40B4-BE49-F238E27FC236}">
                <a16:creationId xmlns:a16="http://schemas.microsoft.com/office/drawing/2014/main" id="{49DF63B5-B3C6-AFF9-A214-7ABB7DB956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15805">
            <a:off x="2561841" y="1483823"/>
            <a:ext cx="1272178" cy="1591103"/>
          </a:xfrm>
          <a:custGeom>
            <a:avLst/>
            <a:gdLst>
              <a:gd name="connsiteX0" fmla="*/ 0 w 1175977"/>
              <a:gd name="connsiteY0" fmla="*/ 488309 h 976618"/>
              <a:gd name="connsiteX1" fmla="*/ 587989 w 1175977"/>
              <a:gd name="connsiteY1" fmla="*/ 0 h 976618"/>
              <a:gd name="connsiteX2" fmla="*/ 1175978 w 1175977"/>
              <a:gd name="connsiteY2" fmla="*/ 488309 h 976618"/>
              <a:gd name="connsiteX3" fmla="*/ 587989 w 1175977"/>
              <a:gd name="connsiteY3" fmla="*/ 976618 h 976618"/>
              <a:gd name="connsiteX4" fmla="*/ 0 w 1175977"/>
              <a:gd name="connsiteY4" fmla="*/ 488309 h 976618"/>
              <a:gd name="connsiteX0" fmla="*/ 25713 w 1201691"/>
              <a:gd name="connsiteY0" fmla="*/ 498652 h 986961"/>
              <a:gd name="connsiteX1" fmla="*/ 155892 w 1201691"/>
              <a:gd name="connsiteY1" fmla="*/ 191650 h 986961"/>
              <a:gd name="connsiteX2" fmla="*/ 613702 w 1201691"/>
              <a:gd name="connsiteY2" fmla="*/ 10343 h 986961"/>
              <a:gd name="connsiteX3" fmla="*/ 1201691 w 1201691"/>
              <a:gd name="connsiteY3" fmla="*/ 498652 h 986961"/>
              <a:gd name="connsiteX4" fmla="*/ 613702 w 1201691"/>
              <a:gd name="connsiteY4" fmla="*/ 986961 h 986961"/>
              <a:gd name="connsiteX5" fmla="*/ 25713 w 1201691"/>
              <a:gd name="connsiteY5" fmla="*/ 498652 h 986961"/>
              <a:gd name="connsiteX0" fmla="*/ 22147 w 1198125"/>
              <a:gd name="connsiteY0" fmla="*/ 498652 h 986961"/>
              <a:gd name="connsiteX1" fmla="*/ 152326 w 1198125"/>
              <a:gd name="connsiteY1" fmla="*/ 191650 h 986961"/>
              <a:gd name="connsiteX2" fmla="*/ 610136 w 1198125"/>
              <a:gd name="connsiteY2" fmla="*/ 10343 h 986961"/>
              <a:gd name="connsiteX3" fmla="*/ 1198125 w 1198125"/>
              <a:gd name="connsiteY3" fmla="*/ 498652 h 986961"/>
              <a:gd name="connsiteX4" fmla="*/ 610136 w 1198125"/>
              <a:gd name="connsiteY4" fmla="*/ 986961 h 986961"/>
              <a:gd name="connsiteX5" fmla="*/ 22147 w 1198125"/>
              <a:gd name="connsiteY5" fmla="*/ 498652 h 986961"/>
              <a:gd name="connsiteX0" fmla="*/ 22876 w 1192319"/>
              <a:gd name="connsiteY0" fmla="*/ 584364 h 987912"/>
              <a:gd name="connsiteX1" fmla="*/ 146520 w 1192319"/>
              <a:gd name="connsiteY1" fmla="*/ 191650 h 987912"/>
              <a:gd name="connsiteX2" fmla="*/ 604330 w 1192319"/>
              <a:gd name="connsiteY2" fmla="*/ 10343 h 987912"/>
              <a:gd name="connsiteX3" fmla="*/ 1192319 w 1192319"/>
              <a:gd name="connsiteY3" fmla="*/ 498652 h 987912"/>
              <a:gd name="connsiteX4" fmla="*/ 604330 w 1192319"/>
              <a:gd name="connsiteY4" fmla="*/ 986961 h 987912"/>
              <a:gd name="connsiteX5" fmla="*/ 22876 w 1192319"/>
              <a:gd name="connsiteY5" fmla="*/ 584364 h 98791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75919 h 979017"/>
              <a:gd name="connsiteX1" fmla="*/ 124719 w 1170518"/>
              <a:gd name="connsiteY1" fmla="*/ 183205 h 979017"/>
              <a:gd name="connsiteX2" fmla="*/ 582529 w 1170518"/>
              <a:gd name="connsiteY2" fmla="*/ 1898 h 979017"/>
              <a:gd name="connsiteX3" fmla="*/ 1170518 w 1170518"/>
              <a:gd name="connsiteY3" fmla="*/ 490207 h 979017"/>
              <a:gd name="connsiteX4" fmla="*/ 582529 w 1170518"/>
              <a:gd name="connsiteY4" fmla="*/ 978516 h 979017"/>
              <a:gd name="connsiteX5" fmla="*/ 1075 w 1170518"/>
              <a:gd name="connsiteY5" fmla="*/ 575919 h 979017"/>
              <a:gd name="connsiteX0" fmla="*/ 1075 w 1170518"/>
              <a:gd name="connsiteY0" fmla="*/ 574634 h 977732"/>
              <a:gd name="connsiteX1" fmla="*/ 124719 w 1170518"/>
              <a:gd name="connsiteY1" fmla="*/ 181920 h 977732"/>
              <a:gd name="connsiteX2" fmla="*/ 582529 w 1170518"/>
              <a:gd name="connsiteY2" fmla="*/ 613 h 977732"/>
              <a:gd name="connsiteX3" fmla="*/ 1170518 w 1170518"/>
              <a:gd name="connsiteY3" fmla="*/ 488922 h 977732"/>
              <a:gd name="connsiteX4" fmla="*/ 582529 w 1170518"/>
              <a:gd name="connsiteY4" fmla="*/ 977231 h 977732"/>
              <a:gd name="connsiteX5" fmla="*/ 1075 w 1170518"/>
              <a:gd name="connsiteY5" fmla="*/ 574634 h 977732"/>
              <a:gd name="connsiteX0" fmla="*/ 46335 w 1215778"/>
              <a:gd name="connsiteY0" fmla="*/ 574634 h 1108291"/>
              <a:gd name="connsiteX1" fmla="*/ 169979 w 1215778"/>
              <a:gd name="connsiteY1" fmla="*/ 181920 h 1108291"/>
              <a:gd name="connsiteX2" fmla="*/ 627789 w 1215778"/>
              <a:gd name="connsiteY2" fmla="*/ 613 h 1108291"/>
              <a:gd name="connsiteX3" fmla="*/ 1215778 w 1215778"/>
              <a:gd name="connsiteY3" fmla="*/ 488922 h 1108291"/>
              <a:gd name="connsiteX4" fmla="*/ 846632 w 1215778"/>
              <a:gd name="connsiteY4" fmla="*/ 1107912 h 1108291"/>
              <a:gd name="connsiteX5" fmla="*/ 46335 w 1215778"/>
              <a:gd name="connsiteY5" fmla="*/ 574634 h 1108291"/>
              <a:gd name="connsiteX0" fmla="*/ 46335 w 1246304"/>
              <a:gd name="connsiteY0" fmla="*/ 574427 h 1115052"/>
              <a:gd name="connsiteX1" fmla="*/ 169979 w 1246304"/>
              <a:gd name="connsiteY1" fmla="*/ 181713 h 1115052"/>
              <a:gd name="connsiteX2" fmla="*/ 627789 w 1246304"/>
              <a:gd name="connsiteY2" fmla="*/ 406 h 1115052"/>
              <a:gd name="connsiteX3" fmla="*/ 1215778 w 1246304"/>
              <a:gd name="connsiteY3" fmla="*/ 488715 h 1115052"/>
              <a:gd name="connsiteX4" fmla="*/ 1129677 w 1246304"/>
              <a:gd name="connsiteY4" fmla="*/ 858664 h 1115052"/>
              <a:gd name="connsiteX5" fmla="*/ 846632 w 1246304"/>
              <a:gd name="connsiteY5" fmla="*/ 1107705 h 1115052"/>
              <a:gd name="connsiteX6" fmla="*/ 46335 w 1246304"/>
              <a:gd name="connsiteY6" fmla="*/ 574427 h 1115052"/>
              <a:gd name="connsiteX0" fmla="*/ 46335 w 1242417"/>
              <a:gd name="connsiteY0" fmla="*/ 574427 h 1115052"/>
              <a:gd name="connsiteX1" fmla="*/ 169979 w 1242417"/>
              <a:gd name="connsiteY1" fmla="*/ 181713 h 1115052"/>
              <a:gd name="connsiteX2" fmla="*/ 627789 w 1242417"/>
              <a:gd name="connsiteY2" fmla="*/ 406 h 1115052"/>
              <a:gd name="connsiteX3" fmla="*/ 1215778 w 1242417"/>
              <a:gd name="connsiteY3" fmla="*/ 488715 h 1115052"/>
              <a:gd name="connsiteX4" fmla="*/ 1129677 w 1242417"/>
              <a:gd name="connsiteY4" fmla="*/ 858664 h 1115052"/>
              <a:gd name="connsiteX5" fmla="*/ 846632 w 1242417"/>
              <a:gd name="connsiteY5" fmla="*/ 1107705 h 1115052"/>
              <a:gd name="connsiteX6" fmla="*/ 46335 w 1242417"/>
              <a:gd name="connsiteY6" fmla="*/ 574427 h 1115052"/>
              <a:gd name="connsiteX0" fmla="*/ 46335 w 1242417"/>
              <a:gd name="connsiteY0" fmla="*/ 574691 h 1115316"/>
              <a:gd name="connsiteX1" fmla="*/ 169979 w 1242417"/>
              <a:gd name="connsiteY1" fmla="*/ 181977 h 1115316"/>
              <a:gd name="connsiteX2" fmla="*/ 627789 w 1242417"/>
              <a:gd name="connsiteY2" fmla="*/ 670 h 1115316"/>
              <a:gd name="connsiteX3" fmla="*/ 1215778 w 1242417"/>
              <a:gd name="connsiteY3" fmla="*/ 488979 h 1115316"/>
              <a:gd name="connsiteX4" fmla="*/ 1129677 w 1242417"/>
              <a:gd name="connsiteY4" fmla="*/ 858928 h 1115316"/>
              <a:gd name="connsiteX5" fmla="*/ 846632 w 1242417"/>
              <a:gd name="connsiteY5" fmla="*/ 1107969 h 1115316"/>
              <a:gd name="connsiteX6" fmla="*/ 46335 w 1242417"/>
              <a:gd name="connsiteY6" fmla="*/ 574691 h 1115316"/>
              <a:gd name="connsiteX0" fmla="*/ 46335 w 1219381"/>
              <a:gd name="connsiteY0" fmla="*/ 574691 h 1115316"/>
              <a:gd name="connsiteX1" fmla="*/ 169979 w 1219381"/>
              <a:gd name="connsiteY1" fmla="*/ 181977 h 1115316"/>
              <a:gd name="connsiteX2" fmla="*/ 627789 w 1219381"/>
              <a:gd name="connsiteY2" fmla="*/ 670 h 1115316"/>
              <a:gd name="connsiteX3" fmla="*/ 1215778 w 1219381"/>
              <a:gd name="connsiteY3" fmla="*/ 488979 h 1115316"/>
              <a:gd name="connsiteX4" fmla="*/ 1129677 w 1219381"/>
              <a:gd name="connsiteY4" fmla="*/ 858928 h 1115316"/>
              <a:gd name="connsiteX5" fmla="*/ 846632 w 1219381"/>
              <a:gd name="connsiteY5" fmla="*/ 1107969 h 1115316"/>
              <a:gd name="connsiteX6" fmla="*/ 46335 w 1219381"/>
              <a:gd name="connsiteY6" fmla="*/ 574691 h 1115316"/>
              <a:gd name="connsiteX0" fmla="*/ 25996 w 1199042"/>
              <a:gd name="connsiteY0" fmla="*/ 574691 h 1115316"/>
              <a:gd name="connsiteX1" fmla="*/ 149640 w 1199042"/>
              <a:gd name="connsiteY1" fmla="*/ 181977 h 1115316"/>
              <a:gd name="connsiteX2" fmla="*/ 607450 w 1199042"/>
              <a:gd name="connsiteY2" fmla="*/ 670 h 1115316"/>
              <a:gd name="connsiteX3" fmla="*/ 1195439 w 1199042"/>
              <a:gd name="connsiteY3" fmla="*/ 488979 h 1115316"/>
              <a:gd name="connsiteX4" fmla="*/ 1109338 w 1199042"/>
              <a:gd name="connsiteY4" fmla="*/ 858928 h 1115316"/>
              <a:gd name="connsiteX5" fmla="*/ 826293 w 1199042"/>
              <a:gd name="connsiteY5" fmla="*/ 1107969 h 1115316"/>
              <a:gd name="connsiteX6" fmla="*/ 25996 w 1199042"/>
              <a:gd name="connsiteY6" fmla="*/ 574691 h 1115316"/>
              <a:gd name="connsiteX0" fmla="*/ 70676 w 1243722"/>
              <a:gd name="connsiteY0" fmla="*/ 574691 h 1115316"/>
              <a:gd name="connsiteX1" fmla="*/ 53930 w 1243722"/>
              <a:gd name="connsiteY1" fmla="*/ 421556 h 1115316"/>
              <a:gd name="connsiteX2" fmla="*/ 194320 w 1243722"/>
              <a:gd name="connsiteY2" fmla="*/ 181977 h 1115316"/>
              <a:gd name="connsiteX3" fmla="*/ 652130 w 1243722"/>
              <a:gd name="connsiteY3" fmla="*/ 670 h 1115316"/>
              <a:gd name="connsiteX4" fmla="*/ 1240119 w 1243722"/>
              <a:gd name="connsiteY4" fmla="*/ 488979 h 1115316"/>
              <a:gd name="connsiteX5" fmla="*/ 1154018 w 1243722"/>
              <a:gd name="connsiteY5" fmla="*/ 858928 h 1115316"/>
              <a:gd name="connsiteX6" fmla="*/ 870973 w 1243722"/>
              <a:gd name="connsiteY6" fmla="*/ 1107969 h 1115316"/>
              <a:gd name="connsiteX7" fmla="*/ 70676 w 1243722"/>
              <a:gd name="connsiteY7" fmla="*/ 574691 h 1115316"/>
              <a:gd name="connsiteX0" fmla="*/ 59855 w 1232901"/>
              <a:gd name="connsiteY0" fmla="*/ 574691 h 1115316"/>
              <a:gd name="connsiteX1" fmla="*/ 71912 w 1232901"/>
              <a:gd name="connsiteY1" fmla="*/ 484634 h 1115316"/>
              <a:gd name="connsiteX2" fmla="*/ 183499 w 1232901"/>
              <a:gd name="connsiteY2" fmla="*/ 181977 h 1115316"/>
              <a:gd name="connsiteX3" fmla="*/ 641309 w 1232901"/>
              <a:gd name="connsiteY3" fmla="*/ 670 h 1115316"/>
              <a:gd name="connsiteX4" fmla="*/ 1229298 w 1232901"/>
              <a:gd name="connsiteY4" fmla="*/ 488979 h 1115316"/>
              <a:gd name="connsiteX5" fmla="*/ 1143197 w 1232901"/>
              <a:gd name="connsiteY5" fmla="*/ 858928 h 1115316"/>
              <a:gd name="connsiteX6" fmla="*/ 860152 w 1232901"/>
              <a:gd name="connsiteY6" fmla="*/ 1107969 h 1115316"/>
              <a:gd name="connsiteX7" fmla="*/ 59855 w 1232901"/>
              <a:gd name="connsiteY7" fmla="*/ 574691 h 1115316"/>
              <a:gd name="connsiteX0" fmla="*/ 106865 w 1175508"/>
              <a:gd name="connsiteY0" fmla="*/ 713039 h 1110316"/>
              <a:gd name="connsiteX1" fmla="*/ 14519 w 1175508"/>
              <a:gd name="connsiteY1" fmla="*/ 484634 h 1110316"/>
              <a:gd name="connsiteX2" fmla="*/ 126106 w 1175508"/>
              <a:gd name="connsiteY2" fmla="*/ 181977 h 1110316"/>
              <a:gd name="connsiteX3" fmla="*/ 583916 w 1175508"/>
              <a:gd name="connsiteY3" fmla="*/ 670 h 1110316"/>
              <a:gd name="connsiteX4" fmla="*/ 1171905 w 1175508"/>
              <a:gd name="connsiteY4" fmla="*/ 488979 h 1110316"/>
              <a:gd name="connsiteX5" fmla="*/ 1085804 w 1175508"/>
              <a:gd name="connsiteY5" fmla="*/ 858928 h 1110316"/>
              <a:gd name="connsiteX6" fmla="*/ 802759 w 1175508"/>
              <a:gd name="connsiteY6" fmla="*/ 1107969 h 1110316"/>
              <a:gd name="connsiteX7" fmla="*/ 106865 w 1175508"/>
              <a:gd name="connsiteY7" fmla="*/ 713039 h 1110316"/>
              <a:gd name="connsiteX0" fmla="*/ 69585 w 1210981"/>
              <a:gd name="connsiteY0" fmla="*/ 656605 h 1112122"/>
              <a:gd name="connsiteX1" fmla="*/ 49992 w 1210981"/>
              <a:gd name="connsiteY1" fmla="*/ 484634 h 1112122"/>
              <a:gd name="connsiteX2" fmla="*/ 161579 w 1210981"/>
              <a:gd name="connsiteY2" fmla="*/ 181977 h 1112122"/>
              <a:gd name="connsiteX3" fmla="*/ 619389 w 1210981"/>
              <a:gd name="connsiteY3" fmla="*/ 670 h 1112122"/>
              <a:gd name="connsiteX4" fmla="*/ 1207378 w 1210981"/>
              <a:gd name="connsiteY4" fmla="*/ 488979 h 1112122"/>
              <a:gd name="connsiteX5" fmla="*/ 1121277 w 1210981"/>
              <a:gd name="connsiteY5" fmla="*/ 858928 h 1112122"/>
              <a:gd name="connsiteX6" fmla="*/ 838232 w 1210981"/>
              <a:gd name="connsiteY6" fmla="*/ 1107969 h 1112122"/>
              <a:gd name="connsiteX7" fmla="*/ 69585 w 1210981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31364 w 1172760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132309 w 1172760"/>
              <a:gd name="connsiteY7" fmla="*/ 729718 h 1112122"/>
              <a:gd name="connsiteX8" fmla="*/ 31364 w 1172760"/>
              <a:gd name="connsiteY8" fmla="*/ 656605 h 1112122"/>
              <a:gd name="connsiteX0" fmla="*/ 122961 w 1264357"/>
              <a:gd name="connsiteY0" fmla="*/ 656605 h 1109831"/>
              <a:gd name="connsiteX1" fmla="*/ 103368 w 1264357"/>
              <a:gd name="connsiteY1" fmla="*/ 484634 h 1109831"/>
              <a:gd name="connsiteX2" fmla="*/ 214955 w 1264357"/>
              <a:gd name="connsiteY2" fmla="*/ 181977 h 1109831"/>
              <a:gd name="connsiteX3" fmla="*/ 672765 w 1264357"/>
              <a:gd name="connsiteY3" fmla="*/ 670 h 1109831"/>
              <a:gd name="connsiteX4" fmla="*/ 1260754 w 1264357"/>
              <a:gd name="connsiteY4" fmla="*/ 488979 h 1109831"/>
              <a:gd name="connsiteX5" fmla="*/ 1174653 w 1264357"/>
              <a:gd name="connsiteY5" fmla="*/ 858928 h 1109831"/>
              <a:gd name="connsiteX6" fmla="*/ 891608 w 1264357"/>
              <a:gd name="connsiteY6" fmla="*/ 1107969 h 1109831"/>
              <a:gd name="connsiteX7" fmla="*/ 42995 w 1264357"/>
              <a:gd name="connsiteY7" fmla="*/ 956154 h 1109831"/>
              <a:gd name="connsiteX8" fmla="*/ 122961 w 1264357"/>
              <a:gd name="connsiteY8" fmla="*/ 656605 h 1109831"/>
              <a:gd name="connsiteX0" fmla="*/ 118697 w 1260093"/>
              <a:gd name="connsiteY0" fmla="*/ 656605 h 1109831"/>
              <a:gd name="connsiteX1" fmla="*/ 99104 w 1260093"/>
              <a:gd name="connsiteY1" fmla="*/ 484634 h 1109831"/>
              <a:gd name="connsiteX2" fmla="*/ 210691 w 1260093"/>
              <a:gd name="connsiteY2" fmla="*/ 181977 h 1109831"/>
              <a:gd name="connsiteX3" fmla="*/ 668501 w 1260093"/>
              <a:gd name="connsiteY3" fmla="*/ 670 h 1109831"/>
              <a:gd name="connsiteX4" fmla="*/ 1256490 w 1260093"/>
              <a:gd name="connsiteY4" fmla="*/ 488979 h 1109831"/>
              <a:gd name="connsiteX5" fmla="*/ 1170389 w 1260093"/>
              <a:gd name="connsiteY5" fmla="*/ 858928 h 1109831"/>
              <a:gd name="connsiteX6" fmla="*/ 887344 w 1260093"/>
              <a:gd name="connsiteY6" fmla="*/ 1107969 h 1109831"/>
              <a:gd name="connsiteX7" fmla="*/ 38731 w 1260093"/>
              <a:gd name="connsiteY7" fmla="*/ 956154 h 1109831"/>
              <a:gd name="connsiteX8" fmla="*/ 118697 w 1260093"/>
              <a:gd name="connsiteY8" fmla="*/ 656605 h 1109831"/>
              <a:gd name="connsiteX0" fmla="*/ 118611 w 1260007"/>
              <a:gd name="connsiteY0" fmla="*/ 656605 h 1109831"/>
              <a:gd name="connsiteX1" fmla="*/ 99018 w 1260007"/>
              <a:gd name="connsiteY1" fmla="*/ 484634 h 1109831"/>
              <a:gd name="connsiteX2" fmla="*/ 210605 w 1260007"/>
              <a:gd name="connsiteY2" fmla="*/ 181977 h 1109831"/>
              <a:gd name="connsiteX3" fmla="*/ 668415 w 1260007"/>
              <a:gd name="connsiteY3" fmla="*/ 670 h 1109831"/>
              <a:gd name="connsiteX4" fmla="*/ 1256404 w 1260007"/>
              <a:gd name="connsiteY4" fmla="*/ 488979 h 1109831"/>
              <a:gd name="connsiteX5" fmla="*/ 1170303 w 1260007"/>
              <a:gd name="connsiteY5" fmla="*/ 858928 h 1109831"/>
              <a:gd name="connsiteX6" fmla="*/ 887258 w 1260007"/>
              <a:gd name="connsiteY6" fmla="*/ 1107969 h 1109831"/>
              <a:gd name="connsiteX7" fmla="*/ 38645 w 1260007"/>
              <a:gd name="connsiteY7" fmla="*/ 956154 h 1109831"/>
              <a:gd name="connsiteX8" fmla="*/ 118611 w 1260007"/>
              <a:gd name="connsiteY8" fmla="*/ 656605 h 1109831"/>
              <a:gd name="connsiteX0" fmla="*/ 118611 w 1260007"/>
              <a:gd name="connsiteY0" fmla="*/ 656605 h 1114676"/>
              <a:gd name="connsiteX1" fmla="*/ 99018 w 1260007"/>
              <a:gd name="connsiteY1" fmla="*/ 484634 h 1114676"/>
              <a:gd name="connsiteX2" fmla="*/ 210605 w 1260007"/>
              <a:gd name="connsiteY2" fmla="*/ 181977 h 1114676"/>
              <a:gd name="connsiteX3" fmla="*/ 668415 w 1260007"/>
              <a:gd name="connsiteY3" fmla="*/ 670 h 1114676"/>
              <a:gd name="connsiteX4" fmla="*/ 1256404 w 1260007"/>
              <a:gd name="connsiteY4" fmla="*/ 488979 h 1114676"/>
              <a:gd name="connsiteX5" fmla="*/ 1170303 w 1260007"/>
              <a:gd name="connsiteY5" fmla="*/ 858928 h 1114676"/>
              <a:gd name="connsiteX6" fmla="*/ 887258 w 1260007"/>
              <a:gd name="connsiteY6" fmla="*/ 1107969 h 1114676"/>
              <a:gd name="connsiteX7" fmla="*/ 253035 w 1260007"/>
              <a:gd name="connsiteY7" fmla="*/ 1036133 h 1114676"/>
              <a:gd name="connsiteX8" fmla="*/ 38645 w 1260007"/>
              <a:gd name="connsiteY8" fmla="*/ 956154 h 1114676"/>
              <a:gd name="connsiteX9" fmla="*/ 118611 w 1260007"/>
              <a:gd name="connsiteY9" fmla="*/ 656605 h 1114676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21564"/>
              <a:gd name="connsiteX1" fmla="*/ 99018 w 1260007"/>
              <a:gd name="connsiteY1" fmla="*/ 484634 h 1121564"/>
              <a:gd name="connsiteX2" fmla="*/ 210605 w 1260007"/>
              <a:gd name="connsiteY2" fmla="*/ 181977 h 1121564"/>
              <a:gd name="connsiteX3" fmla="*/ 668415 w 1260007"/>
              <a:gd name="connsiteY3" fmla="*/ 670 h 1121564"/>
              <a:gd name="connsiteX4" fmla="*/ 1256404 w 1260007"/>
              <a:gd name="connsiteY4" fmla="*/ 488979 h 1121564"/>
              <a:gd name="connsiteX5" fmla="*/ 1170303 w 1260007"/>
              <a:gd name="connsiteY5" fmla="*/ 858928 h 1121564"/>
              <a:gd name="connsiteX6" fmla="*/ 887258 w 1260007"/>
              <a:gd name="connsiteY6" fmla="*/ 1107969 h 1121564"/>
              <a:gd name="connsiteX7" fmla="*/ 244456 w 1260007"/>
              <a:gd name="connsiteY7" fmla="*/ 1085595 h 1121564"/>
              <a:gd name="connsiteX8" fmla="*/ 76757 w 1260007"/>
              <a:gd name="connsiteY8" fmla="*/ 1059570 h 1121564"/>
              <a:gd name="connsiteX9" fmla="*/ 38645 w 1260007"/>
              <a:gd name="connsiteY9" fmla="*/ 956154 h 1121564"/>
              <a:gd name="connsiteX10" fmla="*/ 118611 w 1260007"/>
              <a:gd name="connsiteY10" fmla="*/ 656605 h 1121564"/>
              <a:gd name="connsiteX0" fmla="*/ 132073 w 1273469"/>
              <a:gd name="connsiteY0" fmla="*/ 656605 h 1121564"/>
              <a:gd name="connsiteX1" fmla="*/ 112480 w 1273469"/>
              <a:gd name="connsiteY1" fmla="*/ 484634 h 1121564"/>
              <a:gd name="connsiteX2" fmla="*/ 224067 w 1273469"/>
              <a:gd name="connsiteY2" fmla="*/ 181977 h 1121564"/>
              <a:gd name="connsiteX3" fmla="*/ 681877 w 1273469"/>
              <a:gd name="connsiteY3" fmla="*/ 670 h 1121564"/>
              <a:gd name="connsiteX4" fmla="*/ 1269866 w 1273469"/>
              <a:gd name="connsiteY4" fmla="*/ 488979 h 1121564"/>
              <a:gd name="connsiteX5" fmla="*/ 1183765 w 1273469"/>
              <a:gd name="connsiteY5" fmla="*/ 858928 h 1121564"/>
              <a:gd name="connsiteX6" fmla="*/ 900720 w 1273469"/>
              <a:gd name="connsiteY6" fmla="*/ 1107969 h 1121564"/>
              <a:gd name="connsiteX7" fmla="*/ 257918 w 1273469"/>
              <a:gd name="connsiteY7" fmla="*/ 1085595 h 1121564"/>
              <a:gd name="connsiteX8" fmla="*/ 90219 w 1273469"/>
              <a:gd name="connsiteY8" fmla="*/ 1059570 h 1121564"/>
              <a:gd name="connsiteX9" fmla="*/ 52107 w 1273469"/>
              <a:gd name="connsiteY9" fmla="*/ 956154 h 1121564"/>
              <a:gd name="connsiteX10" fmla="*/ 132073 w 1273469"/>
              <a:gd name="connsiteY10" fmla="*/ 656605 h 1121564"/>
              <a:gd name="connsiteX0" fmla="*/ 130782 w 1272178"/>
              <a:gd name="connsiteY0" fmla="*/ 656605 h 1121564"/>
              <a:gd name="connsiteX1" fmla="*/ 111189 w 1272178"/>
              <a:gd name="connsiteY1" fmla="*/ 484634 h 1121564"/>
              <a:gd name="connsiteX2" fmla="*/ 222776 w 1272178"/>
              <a:gd name="connsiteY2" fmla="*/ 181977 h 1121564"/>
              <a:gd name="connsiteX3" fmla="*/ 680586 w 1272178"/>
              <a:gd name="connsiteY3" fmla="*/ 670 h 1121564"/>
              <a:gd name="connsiteX4" fmla="*/ 1268575 w 1272178"/>
              <a:gd name="connsiteY4" fmla="*/ 488979 h 1121564"/>
              <a:gd name="connsiteX5" fmla="*/ 1182474 w 1272178"/>
              <a:gd name="connsiteY5" fmla="*/ 858928 h 1121564"/>
              <a:gd name="connsiteX6" fmla="*/ 899429 w 1272178"/>
              <a:gd name="connsiteY6" fmla="*/ 1107969 h 1121564"/>
              <a:gd name="connsiteX7" fmla="*/ 256627 w 1272178"/>
              <a:gd name="connsiteY7" fmla="*/ 1085595 h 1121564"/>
              <a:gd name="connsiteX8" fmla="*/ 88928 w 1272178"/>
              <a:gd name="connsiteY8" fmla="*/ 1059570 h 1121564"/>
              <a:gd name="connsiteX9" fmla="*/ 50816 w 1272178"/>
              <a:gd name="connsiteY9" fmla="*/ 956154 h 1121564"/>
              <a:gd name="connsiteX10" fmla="*/ 130782 w 1272178"/>
              <a:gd name="connsiteY10" fmla="*/ 656605 h 1121564"/>
              <a:gd name="connsiteX0" fmla="*/ 130782 w 1272178"/>
              <a:gd name="connsiteY0" fmla="*/ 656605 h 1132115"/>
              <a:gd name="connsiteX1" fmla="*/ 111189 w 1272178"/>
              <a:gd name="connsiteY1" fmla="*/ 484634 h 1132115"/>
              <a:gd name="connsiteX2" fmla="*/ 222776 w 1272178"/>
              <a:gd name="connsiteY2" fmla="*/ 181977 h 1132115"/>
              <a:gd name="connsiteX3" fmla="*/ 680586 w 1272178"/>
              <a:gd name="connsiteY3" fmla="*/ 670 h 1132115"/>
              <a:gd name="connsiteX4" fmla="*/ 1268575 w 1272178"/>
              <a:gd name="connsiteY4" fmla="*/ 488979 h 1132115"/>
              <a:gd name="connsiteX5" fmla="*/ 1182474 w 1272178"/>
              <a:gd name="connsiteY5" fmla="*/ 858928 h 1132115"/>
              <a:gd name="connsiteX6" fmla="*/ 899429 w 1272178"/>
              <a:gd name="connsiteY6" fmla="*/ 1107969 h 1132115"/>
              <a:gd name="connsiteX7" fmla="*/ 261373 w 1272178"/>
              <a:gd name="connsiteY7" fmla="*/ 1116988 h 1132115"/>
              <a:gd name="connsiteX8" fmla="*/ 88928 w 1272178"/>
              <a:gd name="connsiteY8" fmla="*/ 1059570 h 1132115"/>
              <a:gd name="connsiteX9" fmla="*/ 50816 w 1272178"/>
              <a:gd name="connsiteY9" fmla="*/ 956154 h 1132115"/>
              <a:gd name="connsiteX10" fmla="*/ 130782 w 1272178"/>
              <a:gd name="connsiteY10" fmla="*/ 656605 h 113211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45248"/>
              <a:gd name="connsiteX1" fmla="*/ 111189 w 1272178"/>
              <a:gd name="connsiteY1" fmla="*/ 484634 h 1145248"/>
              <a:gd name="connsiteX2" fmla="*/ 222776 w 1272178"/>
              <a:gd name="connsiteY2" fmla="*/ 181977 h 1145248"/>
              <a:gd name="connsiteX3" fmla="*/ 680586 w 1272178"/>
              <a:gd name="connsiteY3" fmla="*/ 670 h 1145248"/>
              <a:gd name="connsiteX4" fmla="*/ 1268575 w 1272178"/>
              <a:gd name="connsiteY4" fmla="*/ 488979 h 1145248"/>
              <a:gd name="connsiteX5" fmla="*/ 1182474 w 1272178"/>
              <a:gd name="connsiteY5" fmla="*/ 858928 h 1145248"/>
              <a:gd name="connsiteX6" fmla="*/ 899429 w 1272178"/>
              <a:gd name="connsiteY6" fmla="*/ 1107969 h 1145248"/>
              <a:gd name="connsiteX7" fmla="*/ 113824 w 1272178"/>
              <a:gd name="connsiteY7" fmla="*/ 1139294 h 1145248"/>
              <a:gd name="connsiteX8" fmla="*/ 88928 w 1272178"/>
              <a:gd name="connsiteY8" fmla="*/ 1059570 h 1145248"/>
              <a:gd name="connsiteX9" fmla="*/ 50816 w 1272178"/>
              <a:gd name="connsiteY9" fmla="*/ 956154 h 1145248"/>
              <a:gd name="connsiteX10" fmla="*/ 130782 w 1272178"/>
              <a:gd name="connsiteY10" fmla="*/ 656605 h 1145248"/>
              <a:gd name="connsiteX0" fmla="*/ 130782 w 1272178"/>
              <a:gd name="connsiteY0" fmla="*/ 656605 h 1147912"/>
              <a:gd name="connsiteX1" fmla="*/ 111189 w 1272178"/>
              <a:gd name="connsiteY1" fmla="*/ 484634 h 1147912"/>
              <a:gd name="connsiteX2" fmla="*/ 222776 w 1272178"/>
              <a:gd name="connsiteY2" fmla="*/ 181977 h 1147912"/>
              <a:gd name="connsiteX3" fmla="*/ 680586 w 1272178"/>
              <a:gd name="connsiteY3" fmla="*/ 670 h 1147912"/>
              <a:gd name="connsiteX4" fmla="*/ 1268575 w 1272178"/>
              <a:gd name="connsiteY4" fmla="*/ 488979 h 1147912"/>
              <a:gd name="connsiteX5" fmla="*/ 1182474 w 1272178"/>
              <a:gd name="connsiteY5" fmla="*/ 858928 h 1147912"/>
              <a:gd name="connsiteX6" fmla="*/ 899429 w 1272178"/>
              <a:gd name="connsiteY6" fmla="*/ 1107969 h 1147912"/>
              <a:gd name="connsiteX7" fmla="*/ 306931 w 1272178"/>
              <a:gd name="connsiteY7" fmla="*/ 1142214 h 1147912"/>
              <a:gd name="connsiteX8" fmla="*/ 113824 w 1272178"/>
              <a:gd name="connsiteY8" fmla="*/ 1139294 h 1147912"/>
              <a:gd name="connsiteX9" fmla="*/ 88928 w 1272178"/>
              <a:gd name="connsiteY9" fmla="*/ 1059570 h 1147912"/>
              <a:gd name="connsiteX10" fmla="*/ 50816 w 1272178"/>
              <a:gd name="connsiteY10" fmla="*/ 956154 h 1147912"/>
              <a:gd name="connsiteX11" fmla="*/ 130782 w 1272178"/>
              <a:gd name="connsiteY11" fmla="*/ 656605 h 1147912"/>
              <a:gd name="connsiteX0" fmla="*/ 130782 w 1272178"/>
              <a:gd name="connsiteY0" fmla="*/ 656605 h 1270652"/>
              <a:gd name="connsiteX1" fmla="*/ 111189 w 1272178"/>
              <a:gd name="connsiteY1" fmla="*/ 484634 h 1270652"/>
              <a:gd name="connsiteX2" fmla="*/ 222776 w 1272178"/>
              <a:gd name="connsiteY2" fmla="*/ 181977 h 1270652"/>
              <a:gd name="connsiteX3" fmla="*/ 680586 w 1272178"/>
              <a:gd name="connsiteY3" fmla="*/ 670 h 1270652"/>
              <a:gd name="connsiteX4" fmla="*/ 1268575 w 1272178"/>
              <a:gd name="connsiteY4" fmla="*/ 488979 h 1270652"/>
              <a:gd name="connsiteX5" fmla="*/ 1182474 w 1272178"/>
              <a:gd name="connsiteY5" fmla="*/ 858928 h 1270652"/>
              <a:gd name="connsiteX6" fmla="*/ 899429 w 1272178"/>
              <a:gd name="connsiteY6" fmla="*/ 1107969 h 1270652"/>
              <a:gd name="connsiteX7" fmla="*/ 159347 w 1272178"/>
              <a:gd name="connsiteY7" fmla="*/ 1270491 h 1270652"/>
              <a:gd name="connsiteX8" fmla="*/ 113824 w 1272178"/>
              <a:gd name="connsiteY8" fmla="*/ 1139294 h 1270652"/>
              <a:gd name="connsiteX9" fmla="*/ 88928 w 1272178"/>
              <a:gd name="connsiteY9" fmla="*/ 1059570 h 1270652"/>
              <a:gd name="connsiteX10" fmla="*/ 50816 w 1272178"/>
              <a:gd name="connsiteY10" fmla="*/ 956154 h 1270652"/>
              <a:gd name="connsiteX11" fmla="*/ 130782 w 1272178"/>
              <a:gd name="connsiteY11" fmla="*/ 656605 h 1270652"/>
              <a:gd name="connsiteX0" fmla="*/ 130782 w 1272178"/>
              <a:gd name="connsiteY0" fmla="*/ 656605 h 1270491"/>
              <a:gd name="connsiteX1" fmla="*/ 111189 w 1272178"/>
              <a:gd name="connsiteY1" fmla="*/ 484634 h 1270491"/>
              <a:gd name="connsiteX2" fmla="*/ 222776 w 1272178"/>
              <a:gd name="connsiteY2" fmla="*/ 181977 h 1270491"/>
              <a:gd name="connsiteX3" fmla="*/ 680586 w 1272178"/>
              <a:gd name="connsiteY3" fmla="*/ 670 h 1270491"/>
              <a:gd name="connsiteX4" fmla="*/ 1268575 w 1272178"/>
              <a:gd name="connsiteY4" fmla="*/ 488979 h 1270491"/>
              <a:gd name="connsiteX5" fmla="*/ 1182474 w 1272178"/>
              <a:gd name="connsiteY5" fmla="*/ 858928 h 1270491"/>
              <a:gd name="connsiteX6" fmla="*/ 899429 w 1272178"/>
              <a:gd name="connsiteY6" fmla="*/ 1107969 h 1270491"/>
              <a:gd name="connsiteX7" fmla="*/ 159347 w 1272178"/>
              <a:gd name="connsiteY7" fmla="*/ 1270491 h 1270491"/>
              <a:gd name="connsiteX8" fmla="*/ 113824 w 1272178"/>
              <a:gd name="connsiteY8" fmla="*/ 1139294 h 1270491"/>
              <a:gd name="connsiteX9" fmla="*/ 88928 w 1272178"/>
              <a:gd name="connsiteY9" fmla="*/ 1059570 h 1270491"/>
              <a:gd name="connsiteX10" fmla="*/ 50816 w 1272178"/>
              <a:gd name="connsiteY10" fmla="*/ 956154 h 1270491"/>
              <a:gd name="connsiteX11" fmla="*/ 130782 w 1272178"/>
              <a:gd name="connsiteY11" fmla="*/ 656605 h 1270491"/>
              <a:gd name="connsiteX0" fmla="*/ 130782 w 1272178"/>
              <a:gd name="connsiteY0" fmla="*/ 656605 h 1359796"/>
              <a:gd name="connsiteX1" fmla="*/ 111189 w 1272178"/>
              <a:gd name="connsiteY1" fmla="*/ 484634 h 1359796"/>
              <a:gd name="connsiteX2" fmla="*/ 222776 w 1272178"/>
              <a:gd name="connsiteY2" fmla="*/ 181977 h 1359796"/>
              <a:gd name="connsiteX3" fmla="*/ 680586 w 1272178"/>
              <a:gd name="connsiteY3" fmla="*/ 670 h 1359796"/>
              <a:gd name="connsiteX4" fmla="*/ 1268575 w 1272178"/>
              <a:gd name="connsiteY4" fmla="*/ 488979 h 1359796"/>
              <a:gd name="connsiteX5" fmla="*/ 1182474 w 1272178"/>
              <a:gd name="connsiteY5" fmla="*/ 858928 h 1359796"/>
              <a:gd name="connsiteX6" fmla="*/ 899429 w 1272178"/>
              <a:gd name="connsiteY6" fmla="*/ 1107969 h 1359796"/>
              <a:gd name="connsiteX7" fmla="*/ 159347 w 1272178"/>
              <a:gd name="connsiteY7" fmla="*/ 1270491 h 1359796"/>
              <a:gd name="connsiteX8" fmla="*/ 113824 w 1272178"/>
              <a:gd name="connsiteY8" fmla="*/ 1139294 h 1359796"/>
              <a:gd name="connsiteX9" fmla="*/ 88928 w 1272178"/>
              <a:gd name="connsiteY9" fmla="*/ 1059570 h 1359796"/>
              <a:gd name="connsiteX10" fmla="*/ 50816 w 1272178"/>
              <a:gd name="connsiteY10" fmla="*/ 956154 h 1359796"/>
              <a:gd name="connsiteX11" fmla="*/ 130782 w 1272178"/>
              <a:gd name="connsiteY11" fmla="*/ 656605 h 1359796"/>
              <a:gd name="connsiteX0" fmla="*/ 130782 w 1272178"/>
              <a:gd name="connsiteY0" fmla="*/ 656605 h 1279986"/>
              <a:gd name="connsiteX1" fmla="*/ 111189 w 1272178"/>
              <a:gd name="connsiteY1" fmla="*/ 484634 h 1279986"/>
              <a:gd name="connsiteX2" fmla="*/ 222776 w 1272178"/>
              <a:gd name="connsiteY2" fmla="*/ 181977 h 1279986"/>
              <a:gd name="connsiteX3" fmla="*/ 680586 w 1272178"/>
              <a:gd name="connsiteY3" fmla="*/ 670 h 1279986"/>
              <a:gd name="connsiteX4" fmla="*/ 1268575 w 1272178"/>
              <a:gd name="connsiteY4" fmla="*/ 488979 h 1279986"/>
              <a:gd name="connsiteX5" fmla="*/ 1182474 w 1272178"/>
              <a:gd name="connsiteY5" fmla="*/ 858928 h 1279986"/>
              <a:gd name="connsiteX6" fmla="*/ 899429 w 1272178"/>
              <a:gd name="connsiteY6" fmla="*/ 1107969 h 1279986"/>
              <a:gd name="connsiteX7" fmla="*/ 644594 w 1272178"/>
              <a:gd name="connsiteY7" fmla="*/ 1251721 h 1279986"/>
              <a:gd name="connsiteX8" fmla="*/ 159347 w 1272178"/>
              <a:gd name="connsiteY8" fmla="*/ 1270491 h 1279986"/>
              <a:gd name="connsiteX9" fmla="*/ 113824 w 1272178"/>
              <a:gd name="connsiteY9" fmla="*/ 1139294 h 1279986"/>
              <a:gd name="connsiteX10" fmla="*/ 88928 w 1272178"/>
              <a:gd name="connsiteY10" fmla="*/ 1059570 h 1279986"/>
              <a:gd name="connsiteX11" fmla="*/ 50816 w 1272178"/>
              <a:gd name="connsiteY11" fmla="*/ 956154 h 1279986"/>
              <a:gd name="connsiteX12" fmla="*/ 130782 w 1272178"/>
              <a:gd name="connsiteY12" fmla="*/ 656605 h 1279986"/>
              <a:gd name="connsiteX0" fmla="*/ 130782 w 1272178"/>
              <a:gd name="connsiteY0" fmla="*/ 656605 h 1348929"/>
              <a:gd name="connsiteX1" fmla="*/ 111189 w 1272178"/>
              <a:gd name="connsiteY1" fmla="*/ 484634 h 1348929"/>
              <a:gd name="connsiteX2" fmla="*/ 222776 w 1272178"/>
              <a:gd name="connsiteY2" fmla="*/ 181977 h 1348929"/>
              <a:gd name="connsiteX3" fmla="*/ 680586 w 1272178"/>
              <a:gd name="connsiteY3" fmla="*/ 670 h 1348929"/>
              <a:gd name="connsiteX4" fmla="*/ 1268575 w 1272178"/>
              <a:gd name="connsiteY4" fmla="*/ 488979 h 1348929"/>
              <a:gd name="connsiteX5" fmla="*/ 1182474 w 1272178"/>
              <a:gd name="connsiteY5" fmla="*/ 858928 h 1348929"/>
              <a:gd name="connsiteX6" fmla="*/ 899429 w 1272178"/>
              <a:gd name="connsiteY6" fmla="*/ 1107969 h 1348929"/>
              <a:gd name="connsiteX7" fmla="*/ 462587 w 1272178"/>
              <a:gd name="connsiteY7" fmla="*/ 1343458 h 1348929"/>
              <a:gd name="connsiteX8" fmla="*/ 159347 w 1272178"/>
              <a:gd name="connsiteY8" fmla="*/ 1270491 h 1348929"/>
              <a:gd name="connsiteX9" fmla="*/ 113824 w 1272178"/>
              <a:gd name="connsiteY9" fmla="*/ 1139294 h 1348929"/>
              <a:gd name="connsiteX10" fmla="*/ 88928 w 1272178"/>
              <a:gd name="connsiteY10" fmla="*/ 1059570 h 1348929"/>
              <a:gd name="connsiteX11" fmla="*/ 50816 w 1272178"/>
              <a:gd name="connsiteY11" fmla="*/ 956154 h 1348929"/>
              <a:gd name="connsiteX12" fmla="*/ 130782 w 1272178"/>
              <a:gd name="connsiteY12" fmla="*/ 656605 h 1348929"/>
              <a:gd name="connsiteX0" fmla="*/ 130782 w 1272178"/>
              <a:gd name="connsiteY0" fmla="*/ 656605 h 1357301"/>
              <a:gd name="connsiteX1" fmla="*/ 111189 w 1272178"/>
              <a:gd name="connsiteY1" fmla="*/ 484634 h 1357301"/>
              <a:gd name="connsiteX2" fmla="*/ 222776 w 1272178"/>
              <a:gd name="connsiteY2" fmla="*/ 181977 h 1357301"/>
              <a:gd name="connsiteX3" fmla="*/ 680586 w 1272178"/>
              <a:gd name="connsiteY3" fmla="*/ 670 h 1357301"/>
              <a:gd name="connsiteX4" fmla="*/ 1268575 w 1272178"/>
              <a:gd name="connsiteY4" fmla="*/ 488979 h 1357301"/>
              <a:gd name="connsiteX5" fmla="*/ 1182474 w 1272178"/>
              <a:gd name="connsiteY5" fmla="*/ 858928 h 1357301"/>
              <a:gd name="connsiteX6" fmla="*/ 899429 w 1272178"/>
              <a:gd name="connsiteY6" fmla="*/ 1107969 h 1357301"/>
              <a:gd name="connsiteX7" fmla="*/ 462587 w 1272178"/>
              <a:gd name="connsiteY7" fmla="*/ 1343458 h 1357301"/>
              <a:gd name="connsiteX8" fmla="*/ 159347 w 1272178"/>
              <a:gd name="connsiteY8" fmla="*/ 1270491 h 1357301"/>
              <a:gd name="connsiteX9" fmla="*/ 113824 w 1272178"/>
              <a:gd name="connsiteY9" fmla="*/ 1139294 h 1357301"/>
              <a:gd name="connsiteX10" fmla="*/ 88928 w 1272178"/>
              <a:gd name="connsiteY10" fmla="*/ 1059570 h 1357301"/>
              <a:gd name="connsiteX11" fmla="*/ 50816 w 1272178"/>
              <a:gd name="connsiteY11" fmla="*/ 956154 h 1357301"/>
              <a:gd name="connsiteX12" fmla="*/ 130782 w 1272178"/>
              <a:gd name="connsiteY12" fmla="*/ 65660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990869 w 1272178"/>
              <a:gd name="connsiteY12" fmla="*/ 1199409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593752 w 1272178"/>
              <a:gd name="connsiteY0" fmla="*/ 1507399 h 1522450"/>
              <a:gd name="connsiteX1" fmla="*/ 462587 w 1272178"/>
              <a:gd name="connsiteY1" fmla="*/ 1343458 h 1522450"/>
              <a:gd name="connsiteX2" fmla="*/ 159347 w 1272178"/>
              <a:gd name="connsiteY2" fmla="*/ 1270491 h 1522450"/>
              <a:gd name="connsiteX3" fmla="*/ 113824 w 1272178"/>
              <a:gd name="connsiteY3" fmla="*/ 1139294 h 1522450"/>
              <a:gd name="connsiteX4" fmla="*/ 88928 w 1272178"/>
              <a:gd name="connsiteY4" fmla="*/ 1059570 h 1522450"/>
              <a:gd name="connsiteX5" fmla="*/ 50816 w 1272178"/>
              <a:gd name="connsiteY5" fmla="*/ 956154 h 1522450"/>
              <a:gd name="connsiteX6" fmla="*/ 130782 w 1272178"/>
              <a:gd name="connsiteY6" fmla="*/ 656605 h 1522450"/>
              <a:gd name="connsiteX7" fmla="*/ 111189 w 1272178"/>
              <a:gd name="connsiteY7" fmla="*/ 484634 h 1522450"/>
              <a:gd name="connsiteX8" fmla="*/ 222776 w 1272178"/>
              <a:gd name="connsiteY8" fmla="*/ 181977 h 1522450"/>
              <a:gd name="connsiteX9" fmla="*/ 680586 w 1272178"/>
              <a:gd name="connsiteY9" fmla="*/ 670 h 1522450"/>
              <a:gd name="connsiteX10" fmla="*/ 1268575 w 1272178"/>
              <a:gd name="connsiteY10" fmla="*/ 488979 h 1522450"/>
              <a:gd name="connsiteX11" fmla="*/ 1182474 w 1272178"/>
              <a:gd name="connsiteY11" fmla="*/ 858928 h 1522450"/>
              <a:gd name="connsiteX12" fmla="*/ 1198722 w 1272178"/>
              <a:gd name="connsiteY12" fmla="*/ 1193675 h 1522450"/>
              <a:gd name="connsiteX0" fmla="*/ 593752 w 1272178"/>
              <a:gd name="connsiteY0" fmla="*/ 1507399 h 1507399"/>
              <a:gd name="connsiteX1" fmla="*/ 462587 w 1272178"/>
              <a:gd name="connsiteY1" fmla="*/ 1343458 h 1507399"/>
              <a:gd name="connsiteX2" fmla="*/ 159347 w 1272178"/>
              <a:gd name="connsiteY2" fmla="*/ 1270491 h 1507399"/>
              <a:gd name="connsiteX3" fmla="*/ 113824 w 1272178"/>
              <a:gd name="connsiteY3" fmla="*/ 1139294 h 1507399"/>
              <a:gd name="connsiteX4" fmla="*/ 88928 w 1272178"/>
              <a:gd name="connsiteY4" fmla="*/ 1059570 h 1507399"/>
              <a:gd name="connsiteX5" fmla="*/ 50816 w 1272178"/>
              <a:gd name="connsiteY5" fmla="*/ 956154 h 1507399"/>
              <a:gd name="connsiteX6" fmla="*/ 130782 w 1272178"/>
              <a:gd name="connsiteY6" fmla="*/ 656605 h 1507399"/>
              <a:gd name="connsiteX7" fmla="*/ 111189 w 1272178"/>
              <a:gd name="connsiteY7" fmla="*/ 484634 h 1507399"/>
              <a:gd name="connsiteX8" fmla="*/ 222776 w 1272178"/>
              <a:gd name="connsiteY8" fmla="*/ 181977 h 1507399"/>
              <a:gd name="connsiteX9" fmla="*/ 680586 w 1272178"/>
              <a:gd name="connsiteY9" fmla="*/ 670 h 1507399"/>
              <a:gd name="connsiteX10" fmla="*/ 1268575 w 1272178"/>
              <a:gd name="connsiteY10" fmla="*/ 488979 h 1507399"/>
              <a:gd name="connsiteX11" fmla="*/ 1182474 w 1272178"/>
              <a:gd name="connsiteY11" fmla="*/ 858928 h 1507399"/>
              <a:gd name="connsiteX12" fmla="*/ 1198722 w 1272178"/>
              <a:gd name="connsiteY12" fmla="*/ 1193675 h 1507399"/>
              <a:gd name="connsiteX0" fmla="*/ 571084 w 1272178"/>
              <a:gd name="connsiteY0" fmla="*/ 1591103 h 1591103"/>
              <a:gd name="connsiteX1" fmla="*/ 462587 w 1272178"/>
              <a:gd name="connsiteY1" fmla="*/ 1343458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2178" h="1591103">
                <a:moveTo>
                  <a:pt x="571084" y="1591103"/>
                </a:moveTo>
                <a:cubicBezTo>
                  <a:pt x="567001" y="1567637"/>
                  <a:pt x="541034" y="1316739"/>
                  <a:pt x="417687" y="1343826"/>
                </a:cubicBezTo>
                <a:cubicBezTo>
                  <a:pt x="123392" y="1387123"/>
                  <a:pt x="179802" y="1264188"/>
                  <a:pt x="179898" y="1257751"/>
                </a:cubicBezTo>
                <a:cubicBezTo>
                  <a:pt x="196912" y="1179595"/>
                  <a:pt x="150158" y="1153068"/>
                  <a:pt x="113824" y="1139294"/>
                </a:cubicBezTo>
                <a:cubicBezTo>
                  <a:pt x="80258" y="1080559"/>
                  <a:pt x="188573" y="1109797"/>
                  <a:pt x="88928" y="1059570"/>
                </a:cubicBezTo>
                <a:cubicBezTo>
                  <a:pt x="110079" y="984000"/>
                  <a:pt x="117280" y="971005"/>
                  <a:pt x="50816" y="956154"/>
                </a:cubicBezTo>
                <a:cubicBezTo>
                  <a:pt x="-110401" y="895565"/>
                  <a:pt x="166752" y="763556"/>
                  <a:pt x="130782" y="656605"/>
                </a:cubicBezTo>
                <a:cubicBezTo>
                  <a:pt x="94812" y="549654"/>
                  <a:pt x="90582" y="550086"/>
                  <a:pt x="111189" y="484634"/>
                </a:cubicBezTo>
                <a:cubicBezTo>
                  <a:pt x="131796" y="419182"/>
                  <a:pt x="124778" y="263362"/>
                  <a:pt x="222776" y="181977"/>
                </a:cubicBezTo>
                <a:cubicBezTo>
                  <a:pt x="320774" y="100592"/>
                  <a:pt x="371660" y="14811"/>
                  <a:pt x="680586" y="670"/>
                </a:cubicBezTo>
                <a:cubicBezTo>
                  <a:pt x="989512" y="-13471"/>
                  <a:pt x="1252421" y="197656"/>
                  <a:pt x="1268575" y="488979"/>
                </a:cubicBezTo>
                <a:cubicBezTo>
                  <a:pt x="1289327" y="683272"/>
                  <a:pt x="1215087" y="734445"/>
                  <a:pt x="1182474" y="858928"/>
                </a:cubicBezTo>
                <a:cubicBezTo>
                  <a:pt x="1120950" y="962093"/>
                  <a:pt x="1133450" y="1080617"/>
                  <a:pt x="1198722" y="1193675"/>
                </a:cubicBez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29" name="Hjerne">
            <a:extLst>
              <a:ext uri="{FF2B5EF4-FFF2-40B4-BE49-F238E27FC236}">
                <a16:creationId xmlns:a16="http://schemas.microsoft.com/office/drawing/2014/main" id="{DC08481D-76E5-87DD-AB33-EA38408CA7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635" y="1549760"/>
            <a:ext cx="1030495" cy="790963"/>
            <a:chOff x="2489943" y="1437444"/>
            <a:chExt cx="1030495" cy="790963"/>
          </a:xfrm>
        </p:grpSpPr>
        <p:sp>
          <p:nvSpPr>
            <p:cNvPr id="31" name="Hjerne">
              <a:extLst>
                <a:ext uri="{FF2B5EF4-FFF2-40B4-BE49-F238E27FC236}">
                  <a16:creationId xmlns:a16="http://schemas.microsoft.com/office/drawing/2014/main" id="{2A7D811B-47CE-6A36-B068-0ACD670A89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02052" y="1449481"/>
              <a:ext cx="1006243" cy="766786"/>
            </a:xfrm>
            <a:custGeom>
              <a:avLst/>
              <a:gdLst>
                <a:gd name="connsiteX0" fmla="*/ 1006243 w 1006243"/>
                <a:gd name="connsiteY0" fmla="*/ 377634 h 766786"/>
                <a:gd name="connsiteX1" fmla="*/ 778459 w 1006243"/>
                <a:gd name="connsiteY1" fmla="*/ 149905 h 766786"/>
                <a:gd name="connsiteX2" fmla="*/ 766108 w 1006243"/>
                <a:gd name="connsiteY2" fmla="*/ 150251 h 766786"/>
                <a:gd name="connsiteX3" fmla="*/ 562230 w 1006243"/>
                <a:gd name="connsiteY3" fmla="*/ 0 h 766786"/>
                <a:gd name="connsiteX4" fmla="*/ 408448 w 1006243"/>
                <a:gd name="connsiteY4" fmla="*/ 65545 h 766786"/>
                <a:gd name="connsiteX5" fmla="*/ 308533 w 1006243"/>
                <a:gd name="connsiteY5" fmla="*/ 40364 h 766786"/>
                <a:gd name="connsiteX6" fmla="*/ 98047 w 1006243"/>
                <a:gd name="connsiteY6" fmla="*/ 250799 h 766786"/>
                <a:gd name="connsiteX7" fmla="*/ 99050 w 1006243"/>
                <a:gd name="connsiteY7" fmla="*/ 271241 h 766786"/>
                <a:gd name="connsiteX8" fmla="*/ 0 w 1006243"/>
                <a:gd name="connsiteY8" fmla="*/ 433840 h 766786"/>
                <a:gd name="connsiteX9" fmla="*/ 183086 w 1006243"/>
                <a:gd name="connsiteY9" fmla="*/ 616881 h 766786"/>
                <a:gd name="connsiteX10" fmla="*/ 201629 w 1006243"/>
                <a:gd name="connsiteY10" fmla="*/ 615947 h 766786"/>
                <a:gd name="connsiteX11" fmla="*/ 366898 w 1006243"/>
                <a:gd name="connsiteY11" fmla="*/ 719227 h 766786"/>
                <a:gd name="connsiteX12" fmla="*/ 459582 w 1006243"/>
                <a:gd name="connsiteY12" fmla="*/ 694151 h 766786"/>
                <a:gd name="connsiteX13" fmla="*/ 575204 w 1006243"/>
                <a:gd name="connsiteY13" fmla="*/ 766786 h 766786"/>
                <a:gd name="connsiteX14" fmla="*/ 665882 w 1006243"/>
                <a:gd name="connsiteY14" fmla="*/ 729258 h 766786"/>
                <a:gd name="connsiteX15" fmla="*/ 751059 w 1006243"/>
                <a:gd name="connsiteY15" fmla="*/ 753816 h 766786"/>
                <a:gd name="connsiteX16" fmla="*/ 911068 w 1006243"/>
                <a:gd name="connsiteY16" fmla="*/ 593845 h 766786"/>
                <a:gd name="connsiteX17" fmla="*/ 908370 w 1006243"/>
                <a:gd name="connsiteY17" fmla="*/ 564653 h 766786"/>
                <a:gd name="connsiteX18" fmla="*/ 1006243 w 1006243"/>
                <a:gd name="connsiteY18" fmla="*/ 377634 h 766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6243" h="766786">
                  <a:moveTo>
                    <a:pt x="1006243" y="377634"/>
                  </a:moveTo>
                  <a:cubicBezTo>
                    <a:pt x="1006243" y="251871"/>
                    <a:pt x="904253" y="149905"/>
                    <a:pt x="778459" y="149905"/>
                  </a:cubicBezTo>
                  <a:cubicBezTo>
                    <a:pt x="774308" y="149905"/>
                    <a:pt x="770191" y="150044"/>
                    <a:pt x="766108" y="150251"/>
                  </a:cubicBezTo>
                  <a:cubicBezTo>
                    <a:pt x="739192" y="63227"/>
                    <a:pt x="658097" y="0"/>
                    <a:pt x="562230" y="0"/>
                  </a:cubicBezTo>
                  <a:cubicBezTo>
                    <a:pt x="501790" y="0"/>
                    <a:pt x="447266" y="25180"/>
                    <a:pt x="408448" y="65545"/>
                  </a:cubicBezTo>
                  <a:cubicBezTo>
                    <a:pt x="378729" y="49496"/>
                    <a:pt x="344686" y="40364"/>
                    <a:pt x="308533" y="40364"/>
                  </a:cubicBezTo>
                  <a:cubicBezTo>
                    <a:pt x="192288" y="40364"/>
                    <a:pt x="98047" y="134583"/>
                    <a:pt x="98047" y="250799"/>
                  </a:cubicBezTo>
                  <a:cubicBezTo>
                    <a:pt x="98047" y="257682"/>
                    <a:pt x="98393" y="264496"/>
                    <a:pt x="99050" y="271241"/>
                  </a:cubicBezTo>
                  <a:cubicBezTo>
                    <a:pt x="40236" y="301678"/>
                    <a:pt x="0" y="363038"/>
                    <a:pt x="0" y="433840"/>
                  </a:cubicBezTo>
                  <a:cubicBezTo>
                    <a:pt x="0" y="534941"/>
                    <a:pt x="81959" y="616881"/>
                    <a:pt x="183086" y="616881"/>
                  </a:cubicBezTo>
                  <a:cubicBezTo>
                    <a:pt x="189348" y="616881"/>
                    <a:pt x="195540" y="616570"/>
                    <a:pt x="201629" y="615947"/>
                  </a:cubicBezTo>
                  <a:cubicBezTo>
                    <a:pt x="231486" y="677099"/>
                    <a:pt x="294245" y="719227"/>
                    <a:pt x="366898" y="719227"/>
                  </a:cubicBezTo>
                  <a:cubicBezTo>
                    <a:pt x="400699" y="719227"/>
                    <a:pt x="432354" y="710062"/>
                    <a:pt x="459582" y="694151"/>
                  </a:cubicBezTo>
                  <a:cubicBezTo>
                    <a:pt x="480306" y="737144"/>
                    <a:pt x="524312" y="766786"/>
                    <a:pt x="575204" y="766786"/>
                  </a:cubicBezTo>
                  <a:cubicBezTo>
                    <a:pt x="610631" y="766786"/>
                    <a:pt x="642702" y="752432"/>
                    <a:pt x="665882" y="729258"/>
                  </a:cubicBezTo>
                  <a:cubicBezTo>
                    <a:pt x="690549" y="744788"/>
                    <a:pt x="719749" y="753816"/>
                    <a:pt x="751059" y="753816"/>
                  </a:cubicBezTo>
                  <a:cubicBezTo>
                    <a:pt x="839419" y="753816"/>
                    <a:pt x="911068" y="682183"/>
                    <a:pt x="911068" y="593845"/>
                  </a:cubicBezTo>
                  <a:cubicBezTo>
                    <a:pt x="911068" y="583849"/>
                    <a:pt x="910100" y="574130"/>
                    <a:pt x="908370" y="564653"/>
                  </a:cubicBezTo>
                  <a:cubicBezTo>
                    <a:pt x="967495" y="523527"/>
                    <a:pt x="1006243" y="455112"/>
                    <a:pt x="1006243" y="377634"/>
                  </a:cubicBezTo>
                  <a:close/>
                </a:path>
              </a:pathLst>
            </a:custGeom>
            <a:solidFill>
              <a:srgbClr val="D9806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28" name="Gruppe 127">
              <a:extLst>
                <a:ext uri="{FF2B5EF4-FFF2-40B4-BE49-F238E27FC236}">
                  <a16:creationId xmlns:a16="http://schemas.microsoft.com/office/drawing/2014/main" id="{9ABAEED0-C73C-7439-75C3-C82CF6A16A2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489943" y="1437444"/>
              <a:ext cx="1030495" cy="790963"/>
              <a:chOff x="2489943" y="1437444"/>
              <a:chExt cx="1030495" cy="790963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DC32B8A6-ABAA-F58D-6900-F9ACDCED0CC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943" y="1437444"/>
                <a:ext cx="1030495" cy="790963"/>
              </a:xfrm>
              <a:custGeom>
                <a:avLst/>
                <a:gdLst>
                  <a:gd name="connsiteX0" fmla="*/ 587278 w 1030495"/>
                  <a:gd name="connsiteY0" fmla="*/ 790894 h 790963"/>
                  <a:gd name="connsiteX1" fmla="*/ 466744 w 1030495"/>
                  <a:gd name="connsiteY1" fmla="*/ 722582 h 790963"/>
                  <a:gd name="connsiteX2" fmla="*/ 378972 w 1030495"/>
                  <a:gd name="connsiteY2" fmla="*/ 743370 h 790963"/>
                  <a:gd name="connsiteX3" fmla="*/ 206646 w 1030495"/>
                  <a:gd name="connsiteY3" fmla="*/ 640712 h 790963"/>
                  <a:gd name="connsiteX4" fmla="*/ 195194 w 1030495"/>
                  <a:gd name="connsiteY4" fmla="*/ 641058 h 790963"/>
                  <a:gd name="connsiteX5" fmla="*/ 0 w 1030495"/>
                  <a:gd name="connsiteY5" fmla="*/ 445911 h 790963"/>
                  <a:gd name="connsiteX6" fmla="*/ 98462 w 1030495"/>
                  <a:gd name="connsiteY6" fmla="*/ 276429 h 790963"/>
                  <a:gd name="connsiteX7" fmla="*/ 98047 w 1030495"/>
                  <a:gd name="connsiteY7" fmla="*/ 262870 h 790963"/>
                  <a:gd name="connsiteX8" fmla="*/ 320642 w 1030495"/>
                  <a:gd name="connsiteY8" fmla="*/ 40330 h 790963"/>
                  <a:gd name="connsiteX9" fmla="*/ 418239 w 1030495"/>
                  <a:gd name="connsiteY9" fmla="*/ 62847 h 790963"/>
                  <a:gd name="connsiteX10" fmla="*/ 574374 w 1030495"/>
                  <a:gd name="connsiteY10" fmla="*/ 0 h 790963"/>
                  <a:gd name="connsiteX11" fmla="*/ 786866 w 1030495"/>
                  <a:gd name="connsiteY11" fmla="*/ 149940 h 790963"/>
                  <a:gd name="connsiteX12" fmla="*/ 790603 w 1030495"/>
                  <a:gd name="connsiteY12" fmla="*/ 149940 h 790963"/>
                  <a:gd name="connsiteX13" fmla="*/ 1030496 w 1030495"/>
                  <a:gd name="connsiteY13" fmla="*/ 389775 h 790963"/>
                  <a:gd name="connsiteX14" fmla="*/ 933660 w 1030495"/>
                  <a:gd name="connsiteY14" fmla="*/ 582223 h 790963"/>
                  <a:gd name="connsiteX15" fmla="*/ 935320 w 1030495"/>
                  <a:gd name="connsiteY15" fmla="*/ 605951 h 790963"/>
                  <a:gd name="connsiteX16" fmla="*/ 763202 w 1030495"/>
                  <a:gd name="connsiteY16" fmla="*/ 778027 h 790963"/>
                  <a:gd name="connsiteX17" fmla="*/ 679651 w 1030495"/>
                  <a:gd name="connsiteY17" fmla="*/ 756375 h 790963"/>
                  <a:gd name="connsiteX18" fmla="*/ 587313 w 1030495"/>
                  <a:gd name="connsiteY18" fmla="*/ 790963 h 790963"/>
                  <a:gd name="connsiteX19" fmla="*/ 476846 w 1030495"/>
                  <a:gd name="connsiteY19" fmla="*/ 689066 h 790963"/>
                  <a:gd name="connsiteX20" fmla="*/ 482554 w 1030495"/>
                  <a:gd name="connsiteY20" fmla="*/ 700896 h 790963"/>
                  <a:gd name="connsiteX21" fmla="*/ 587278 w 1030495"/>
                  <a:gd name="connsiteY21" fmla="*/ 766682 h 790963"/>
                  <a:gd name="connsiteX22" fmla="*/ 669411 w 1030495"/>
                  <a:gd name="connsiteY22" fmla="*/ 732682 h 790963"/>
                  <a:gd name="connsiteX23" fmla="*/ 676261 w 1030495"/>
                  <a:gd name="connsiteY23" fmla="*/ 725834 h 790963"/>
                  <a:gd name="connsiteX24" fmla="*/ 684426 w 1030495"/>
                  <a:gd name="connsiteY24" fmla="*/ 730987 h 790963"/>
                  <a:gd name="connsiteX25" fmla="*/ 763168 w 1030495"/>
                  <a:gd name="connsiteY25" fmla="*/ 753677 h 790963"/>
                  <a:gd name="connsiteX26" fmla="*/ 911068 w 1030495"/>
                  <a:gd name="connsiteY26" fmla="*/ 605813 h 790963"/>
                  <a:gd name="connsiteX27" fmla="*/ 908577 w 1030495"/>
                  <a:gd name="connsiteY27" fmla="*/ 578834 h 790963"/>
                  <a:gd name="connsiteX28" fmla="*/ 907159 w 1030495"/>
                  <a:gd name="connsiteY28" fmla="*/ 571155 h 790963"/>
                  <a:gd name="connsiteX29" fmla="*/ 913559 w 1030495"/>
                  <a:gd name="connsiteY29" fmla="*/ 566693 h 790963"/>
                  <a:gd name="connsiteX30" fmla="*/ 1006243 w 1030495"/>
                  <a:gd name="connsiteY30" fmla="*/ 389636 h 790963"/>
                  <a:gd name="connsiteX31" fmla="*/ 790568 w 1030495"/>
                  <a:gd name="connsiteY31" fmla="*/ 174013 h 790963"/>
                  <a:gd name="connsiteX32" fmla="*/ 778840 w 1030495"/>
                  <a:gd name="connsiteY32" fmla="*/ 174359 h 790963"/>
                  <a:gd name="connsiteX33" fmla="*/ 769395 w 1030495"/>
                  <a:gd name="connsiteY33" fmla="*/ 174878 h 790963"/>
                  <a:gd name="connsiteX34" fmla="*/ 766593 w 1030495"/>
                  <a:gd name="connsiteY34" fmla="*/ 165851 h 790963"/>
                  <a:gd name="connsiteX35" fmla="*/ 574304 w 1030495"/>
                  <a:gd name="connsiteY35" fmla="*/ 24143 h 790963"/>
                  <a:gd name="connsiteX36" fmla="*/ 429241 w 1030495"/>
                  <a:gd name="connsiteY36" fmla="*/ 85986 h 790963"/>
                  <a:gd name="connsiteX37" fmla="*/ 422840 w 1030495"/>
                  <a:gd name="connsiteY37" fmla="*/ 92627 h 790963"/>
                  <a:gd name="connsiteX38" fmla="*/ 414745 w 1030495"/>
                  <a:gd name="connsiteY38" fmla="*/ 88235 h 790963"/>
                  <a:gd name="connsiteX39" fmla="*/ 320573 w 1030495"/>
                  <a:gd name="connsiteY39" fmla="*/ 64507 h 790963"/>
                  <a:gd name="connsiteX40" fmla="*/ 122195 w 1030495"/>
                  <a:gd name="connsiteY40" fmla="*/ 262836 h 790963"/>
                  <a:gd name="connsiteX41" fmla="*/ 123130 w 1030495"/>
                  <a:gd name="connsiteY41" fmla="*/ 282102 h 790963"/>
                  <a:gd name="connsiteX42" fmla="*/ 123925 w 1030495"/>
                  <a:gd name="connsiteY42" fmla="*/ 290264 h 790963"/>
                  <a:gd name="connsiteX43" fmla="*/ 116660 w 1030495"/>
                  <a:gd name="connsiteY43" fmla="*/ 294034 h 790963"/>
                  <a:gd name="connsiteX44" fmla="*/ 24149 w 1030495"/>
                  <a:gd name="connsiteY44" fmla="*/ 445877 h 790963"/>
                  <a:gd name="connsiteX45" fmla="*/ 195125 w 1030495"/>
                  <a:gd name="connsiteY45" fmla="*/ 616812 h 790963"/>
                  <a:gd name="connsiteX46" fmla="*/ 212458 w 1030495"/>
                  <a:gd name="connsiteY46" fmla="*/ 615947 h 790963"/>
                  <a:gd name="connsiteX47" fmla="*/ 220865 w 1030495"/>
                  <a:gd name="connsiteY47" fmla="*/ 615082 h 790963"/>
                  <a:gd name="connsiteX48" fmla="*/ 224567 w 1030495"/>
                  <a:gd name="connsiteY48" fmla="*/ 622657 h 790963"/>
                  <a:gd name="connsiteX49" fmla="*/ 378937 w 1030495"/>
                  <a:gd name="connsiteY49" fmla="*/ 719124 h 790963"/>
                  <a:gd name="connsiteX50" fmla="*/ 465498 w 1030495"/>
                  <a:gd name="connsiteY50" fmla="*/ 695707 h 790963"/>
                  <a:gd name="connsiteX51" fmla="*/ 476811 w 1030495"/>
                  <a:gd name="connsiteY51" fmla="*/ 689066 h 79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30495" h="790963">
                    <a:moveTo>
                      <a:pt x="587278" y="790894"/>
                    </a:moveTo>
                    <a:cubicBezTo>
                      <a:pt x="537943" y="790894"/>
                      <a:pt x="491895" y="764434"/>
                      <a:pt x="466744" y="722582"/>
                    </a:cubicBezTo>
                    <a:cubicBezTo>
                      <a:pt x="439585" y="736210"/>
                      <a:pt x="409486" y="743370"/>
                      <a:pt x="378972" y="743370"/>
                    </a:cubicBezTo>
                    <a:cubicBezTo>
                      <a:pt x="306250" y="743370"/>
                      <a:pt x="240966" y="704251"/>
                      <a:pt x="206646" y="640712"/>
                    </a:cubicBezTo>
                    <a:cubicBezTo>
                      <a:pt x="202840" y="640954"/>
                      <a:pt x="199000" y="641058"/>
                      <a:pt x="195194" y="641058"/>
                    </a:cubicBezTo>
                    <a:cubicBezTo>
                      <a:pt x="87564" y="641058"/>
                      <a:pt x="0" y="553515"/>
                      <a:pt x="0" y="445911"/>
                    </a:cubicBezTo>
                    <a:cubicBezTo>
                      <a:pt x="0" y="375421"/>
                      <a:pt x="37537" y="311190"/>
                      <a:pt x="98462" y="276429"/>
                    </a:cubicBezTo>
                    <a:cubicBezTo>
                      <a:pt x="98185" y="271863"/>
                      <a:pt x="98047" y="267298"/>
                      <a:pt x="98047" y="262870"/>
                    </a:cubicBezTo>
                    <a:cubicBezTo>
                      <a:pt x="98047" y="140151"/>
                      <a:pt x="197893" y="40330"/>
                      <a:pt x="320642" y="40330"/>
                    </a:cubicBezTo>
                    <a:cubicBezTo>
                      <a:pt x="354478" y="40330"/>
                      <a:pt x="388002" y="48078"/>
                      <a:pt x="418239" y="62847"/>
                    </a:cubicBezTo>
                    <a:cubicBezTo>
                      <a:pt x="460447" y="22240"/>
                      <a:pt x="515525" y="0"/>
                      <a:pt x="574374" y="0"/>
                    </a:cubicBezTo>
                    <a:cubicBezTo>
                      <a:pt x="670760" y="0"/>
                      <a:pt x="755003" y="59872"/>
                      <a:pt x="786866" y="149940"/>
                    </a:cubicBezTo>
                    <a:cubicBezTo>
                      <a:pt x="788112" y="149940"/>
                      <a:pt x="789357" y="149940"/>
                      <a:pt x="790603" y="149940"/>
                    </a:cubicBezTo>
                    <a:cubicBezTo>
                      <a:pt x="922866" y="149940"/>
                      <a:pt x="1030496" y="257509"/>
                      <a:pt x="1030496" y="389775"/>
                    </a:cubicBezTo>
                    <a:cubicBezTo>
                      <a:pt x="1030496" y="465627"/>
                      <a:pt x="994446" y="537017"/>
                      <a:pt x="933660" y="582223"/>
                    </a:cubicBezTo>
                    <a:cubicBezTo>
                      <a:pt x="934767" y="590144"/>
                      <a:pt x="935320" y="598099"/>
                      <a:pt x="935320" y="605951"/>
                    </a:cubicBezTo>
                    <a:cubicBezTo>
                      <a:pt x="935320" y="700826"/>
                      <a:pt x="858101" y="778027"/>
                      <a:pt x="763202" y="778027"/>
                    </a:cubicBezTo>
                    <a:cubicBezTo>
                      <a:pt x="733829" y="778027"/>
                      <a:pt x="705149" y="770556"/>
                      <a:pt x="679651" y="756375"/>
                    </a:cubicBezTo>
                    <a:cubicBezTo>
                      <a:pt x="654084" y="778754"/>
                      <a:pt x="621633" y="790963"/>
                      <a:pt x="587313" y="790963"/>
                    </a:cubicBezTo>
                    <a:close/>
                    <a:moveTo>
                      <a:pt x="476846" y="689066"/>
                    </a:moveTo>
                    <a:lnTo>
                      <a:pt x="482554" y="700896"/>
                    </a:lnTo>
                    <a:cubicBezTo>
                      <a:pt x="501825" y="740845"/>
                      <a:pt x="542925" y="766682"/>
                      <a:pt x="587278" y="766682"/>
                    </a:cubicBezTo>
                    <a:cubicBezTo>
                      <a:pt x="618311" y="766682"/>
                      <a:pt x="647476" y="754611"/>
                      <a:pt x="669411" y="732682"/>
                    </a:cubicBezTo>
                    <a:lnTo>
                      <a:pt x="676261" y="725834"/>
                    </a:lnTo>
                    <a:lnTo>
                      <a:pt x="684426" y="730987"/>
                    </a:lnTo>
                    <a:cubicBezTo>
                      <a:pt x="708021" y="745826"/>
                      <a:pt x="735213" y="753677"/>
                      <a:pt x="763168" y="753677"/>
                    </a:cubicBezTo>
                    <a:cubicBezTo>
                      <a:pt x="844712" y="753677"/>
                      <a:pt x="911068" y="687337"/>
                      <a:pt x="911068" y="605813"/>
                    </a:cubicBezTo>
                    <a:cubicBezTo>
                      <a:pt x="911068" y="596854"/>
                      <a:pt x="910238" y="587792"/>
                      <a:pt x="908577" y="578834"/>
                    </a:cubicBezTo>
                    <a:lnTo>
                      <a:pt x="907159" y="571155"/>
                    </a:lnTo>
                    <a:lnTo>
                      <a:pt x="913559" y="566693"/>
                    </a:lnTo>
                    <a:cubicBezTo>
                      <a:pt x="971578" y="526329"/>
                      <a:pt x="1006243" y="460127"/>
                      <a:pt x="1006243" y="389636"/>
                    </a:cubicBezTo>
                    <a:cubicBezTo>
                      <a:pt x="1006243" y="270757"/>
                      <a:pt x="909511" y="174013"/>
                      <a:pt x="790568" y="174013"/>
                    </a:cubicBezTo>
                    <a:cubicBezTo>
                      <a:pt x="786832" y="174013"/>
                      <a:pt x="782888" y="174117"/>
                      <a:pt x="778840" y="174359"/>
                    </a:cubicBezTo>
                    <a:lnTo>
                      <a:pt x="769395" y="174878"/>
                    </a:lnTo>
                    <a:lnTo>
                      <a:pt x="766593" y="165851"/>
                    </a:lnTo>
                    <a:cubicBezTo>
                      <a:pt x="740403" y="81075"/>
                      <a:pt x="663114" y="24143"/>
                      <a:pt x="574304" y="24143"/>
                    </a:cubicBezTo>
                    <a:cubicBezTo>
                      <a:pt x="519088" y="24143"/>
                      <a:pt x="467574" y="46106"/>
                      <a:pt x="429241" y="85986"/>
                    </a:cubicBezTo>
                    <a:lnTo>
                      <a:pt x="422840" y="92627"/>
                    </a:lnTo>
                    <a:lnTo>
                      <a:pt x="414745" y="88235"/>
                    </a:lnTo>
                    <a:cubicBezTo>
                      <a:pt x="385995" y="72704"/>
                      <a:pt x="353439" y="64507"/>
                      <a:pt x="320573" y="64507"/>
                    </a:cubicBezTo>
                    <a:cubicBezTo>
                      <a:pt x="211178" y="64507"/>
                      <a:pt x="122195" y="153468"/>
                      <a:pt x="122195" y="262836"/>
                    </a:cubicBezTo>
                    <a:cubicBezTo>
                      <a:pt x="122195" y="269096"/>
                      <a:pt x="122507" y="275599"/>
                      <a:pt x="123130" y="282102"/>
                    </a:cubicBezTo>
                    <a:lnTo>
                      <a:pt x="123925" y="290264"/>
                    </a:lnTo>
                    <a:lnTo>
                      <a:pt x="116660" y="294034"/>
                    </a:lnTo>
                    <a:cubicBezTo>
                      <a:pt x="59610" y="323573"/>
                      <a:pt x="24149" y="381750"/>
                      <a:pt x="24149" y="445877"/>
                    </a:cubicBezTo>
                    <a:cubicBezTo>
                      <a:pt x="24149" y="540130"/>
                      <a:pt x="100849" y="616812"/>
                      <a:pt x="195125" y="616812"/>
                    </a:cubicBezTo>
                    <a:cubicBezTo>
                      <a:pt x="200903" y="616812"/>
                      <a:pt x="206715" y="616500"/>
                      <a:pt x="212458" y="615947"/>
                    </a:cubicBezTo>
                    <a:lnTo>
                      <a:pt x="220865" y="615082"/>
                    </a:lnTo>
                    <a:lnTo>
                      <a:pt x="224567" y="622657"/>
                    </a:lnTo>
                    <a:cubicBezTo>
                      <a:pt x="253628" y="682149"/>
                      <a:pt x="312788" y="719124"/>
                      <a:pt x="378937" y="719124"/>
                    </a:cubicBezTo>
                    <a:cubicBezTo>
                      <a:pt x="409382" y="719124"/>
                      <a:pt x="439308" y="711030"/>
                      <a:pt x="465498" y="695707"/>
                    </a:cubicBezTo>
                    <a:lnTo>
                      <a:pt x="476811" y="68906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E65E34F0-3AB2-BA66-7114-72000CAD940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28886" y="1675619"/>
                <a:ext cx="324482" cy="374694"/>
              </a:xfrm>
              <a:custGeom>
                <a:avLst/>
                <a:gdLst>
                  <a:gd name="connsiteX0" fmla="*/ 233839 w 324482"/>
                  <a:gd name="connsiteY0" fmla="*/ 199712 h 374694"/>
                  <a:gd name="connsiteX1" fmla="*/ 221522 w 324482"/>
                  <a:gd name="connsiteY1" fmla="*/ 199712 h 374694"/>
                  <a:gd name="connsiteX2" fmla="*/ 148697 w 324482"/>
                  <a:gd name="connsiteY2" fmla="*/ 293377 h 374694"/>
                  <a:gd name="connsiteX3" fmla="*/ 131087 w 324482"/>
                  <a:gd name="connsiteY3" fmla="*/ 298254 h 374694"/>
                  <a:gd name="connsiteX4" fmla="*/ 129772 w 324482"/>
                  <a:gd name="connsiteY4" fmla="*/ 290749 h 374694"/>
                  <a:gd name="connsiteX5" fmla="*/ 223425 w 324482"/>
                  <a:gd name="connsiteY5" fmla="*/ 78066 h 374694"/>
                  <a:gd name="connsiteX6" fmla="*/ 226850 w 324482"/>
                  <a:gd name="connsiteY6" fmla="*/ 76613 h 374694"/>
                  <a:gd name="connsiteX7" fmla="*/ 229964 w 324482"/>
                  <a:gd name="connsiteY7" fmla="*/ 78654 h 374694"/>
                  <a:gd name="connsiteX8" fmla="*/ 283935 w 324482"/>
                  <a:gd name="connsiteY8" fmla="*/ 93077 h 374694"/>
                  <a:gd name="connsiteX9" fmla="*/ 283935 w 324482"/>
                  <a:gd name="connsiteY9" fmla="*/ 93077 h 374694"/>
                  <a:gd name="connsiteX10" fmla="*/ 324482 w 324482"/>
                  <a:gd name="connsiteY10" fmla="*/ 88304 h 374694"/>
                  <a:gd name="connsiteX11" fmla="*/ 321576 w 324482"/>
                  <a:gd name="connsiteY11" fmla="*/ 76544 h 374694"/>
                  <a:gd name="connsiteX12" fmla="*/ 230795 w 324482"/>
                  <a:gd name="connsiteY12" fmla="*/ 64334 h 374694"/>
                  <a:gd name="connsiteX13" fmla="*/ 203878 w 324482"/>
                  <a:gd name="connsiteY13" fmla="*/ 830 h 374694"/>
                  <a:gd name="connsiteX14" fmla="*/ 191700 w 324482"/>
                  <a:gd name="connsiteY14" fmla="*/ 0 h 374694"/>
                  <a:gd name="connsiteX15" fmla="*/ 211420 w 324482"/>
                  <a:gd name="connsiteY15" fmla="*/ 61463 h 374694"/>
                  <a:gd name="connsiteX16" fmla="*/ 216368 w 324482"/>
                  <a:gd name="connsiteY16" fmla="*/ 67931 h 374694"/>
                  <a:gd name="connsiteX17" fmla="*/ 209172 w 324482"/>
                  <a:gd name="connsiteY17" fmla="*/ 71771 h 374694"/>
                  <a:gd name="connsiteX18" fmla="*/ 118252 w 324482"/>
                  <a:gd name="connsiteY18" fmla="*/ 295349 h 374694"/>
                  <a:gd name="connsiteX19" fmla="*/ 119393 w 324482"/>
                  <a:gd name="connsiteY19" fmla="*/ 301505 h 374694"/>
                  <a:gd name="connsiteX20" fmla="*/ 113373 w 324482"/>
                  <a:gd name="connsiteY20" fmla="*/ 303235 h 374694"/>
                  <a:gd name="connsiteX21" fmla="*/ 0 w 324482"/>
                  <a:gd name="connsiteY21" fmla="*/ 370855 h 374694"/>
                  <a:gd name="connsiteX22" fmla="*/ 11556 w 324482"/>
                  <a:gd name="connsiteY22" fmla="*/ 374694 h 374694"/>
                  <a:gd name="connsiteX23" fmla="*/ 141397 w 324482"/>
                  <a:gd name="connsiteY23" fmla="*/ 307973 h 374694"/>
                  <a:gd name="connsiteX24" fmla="*/ 151949 w 324482"/>
                  <a:gd name="connsiteY24" fmla="*/ 305033 h 374694"/>
                  <a:gd name="connsiteX25" fmla="*/ 233839 w 324482"/>
                  <a:gd name="connsiteY25" fmla="*/ 199712 h 37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4482" h="374694">
                    <a:moveTo>
                      <a:pt x="233839" y="199712"/>
                    </a:moveTo>
                    <a:lnTo>
                      <a:pt x="221522" y="199712"/>
                    </a:lnTo>
                    <a:cubicBezTo>
                      <a:pt x="219516" y="219635"/>
                      <a:pt x="208479" y="276775"/>
                      <a:pt x="148697" y="293377"/>
                    </a:cubicBezTo>
                    <a:lnTo>
                      <a:pt x="131087" y="298254"/>
                    </a:lnTo>
                    <a:lnTo>
                      <a:pt x="129772" y="290749"/>
                    </a:lnTo>
                    <a:cubicBezTo>
                      <a:pt x="103617" y="141500"/>
                      <a:pt x="194849" y="90241"/>
                      <a:pt x="223425" y="78066"/>
                    </a:cubicBezTo>
                    <a:lnTo>
                      <a:pt x="226850" y="76613"/>
                    </a:lnTo>
                    <a:lnTo>
                      <a:pt x="229964" y="78654"/>
                    </a:lnTo>
                    <a:cubicBezTo>
                      <a:pt x="244425" y="88235"/>
                      <a:pt x="262589" y="93077"/>
                      <a:pt x="283935" y="93077"/>
                    </a:cubicBezTo>
                    <a:lnTo>
                      <a:pt x="283935" y="93077"/>
                    </a:lnTo>
                    <a:cubicBezTo>
                      <a:pt x="296320" y="93077"/>
                      <a:pt x="309917" y="91486"/>
                      <a:pt x="324482" y="88304"/>
                    </a:cubicBezTo>
                    <a:lnTo>
                      <a:pt x="321576" y="76544"/>
                    </a:lnTo>
                    <a:cubicBezTo>
                      <a:pt x="281444" y="85260"/>
                      <a:pt x="250930" y="81178"/>
                      <a:pt x="230795" y="64334"/>
                    </a:cubicBezTo>
                    <a:cubicBezTo>
                      <a:pt x="208134" y="45345"/>
                      <a:pt x="204363" y="14492"/>
                      <a:pt x="203878" y="830"/>
                    </a:cubicBezTo>
                    <a:lnTo>
                      <a:pt x="191700" y="0"/>
                    </a:lnTo>
                    <a:cubicBezTo>
                      <a:pt x="191977" y="12521"/>
                      <a:pt x="194641" y="39534"/>
                      <a:pt x="211420" y="61463"/>
                    </a:cubicBezTo>
                    <a:lnTo>
                      <a:pt x="216368" y="67931"/>
                    </a:lnTo>
                    <a:lnTo>
                      <a:pt x="209172" y="71771"/>
                    </a:lnTo>
                    <a:cubicBezTo>
                      <a:pt x="100815" y="129394"/>
                      <a:pt x="109498" y="247306"/>
                      <a:pt x="118252" y="295349"/>
                    </a:cubicBezTo>
                    <a:lnTo>
                      <a:pt x="119393" y="301505"/>
                    </a:lnTo>
                    <a:lnTo>
                      <a:pt x="113373" y="303235"/>
                    </a:lnTo>
                    <a:cubicBezTo>
                      <a:pt x="59333" y="318661"/>
                      <a:pt x="16295" y="333603"/>
                      <a:pt x="0" y="370855"/>
                    </a:cubicBezTo>
                    <a:lnTo>
                      <a:pt x="11556" y="374694"/>
                    </a:lnTo>
                    <a:cubicBezTo>
                      <a:pt x="27747" y="339414"/>
                      <a:pt x="73726" y="326686"/>
                      <a:pt x="141397" y="307973"/>
                    </a:cubicBezTo>
                    <a:lnTo>
                      <a:pt x="151949" y="305033"/>
                    </a:lnTo>
                    <a:cubicBezTo>
                      <a:pt x="212493" y="288224"/>
                      <a:pt x="231521" y="232329"/>
                      <a:pt x="233839" y="199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27750EE-BAC7-FEF3-A6CE-097F5F56108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0802" y="1808576"/>
                <a:ext cx="213080" cy="112861"/>
              </a:xfrm>
              <a:custGeom>
                <a:avLst/>
                <a:gdLst>
                  <a:gd name="connsiteX0" fmla="*/ 48124 w 213080"/>
                  <a:gd name="connsiteY0" fmla="*/ 39776 h 112861"/>
                  <a:gd name="connsiteX1" fmla="*/ 43177 w 213080"/>
                  <a:gd name="connsiteY1" fmla="*/ 40537 h 112861"/>
                  <a:gd name="connsiteX2" fmla="*/ 40928 w 213080"/>
                  <a:gd name="connsiteY2" fmla="*/ 36076 h 112861"/>
                  <a:gd name="connsiteX3" fmla="*/ 4463 w 213080"/>
                  <a:gd name="connsiteY3" fmla="*/ 0 h 112861"/>
                  <a:gd name="connsiteX4" fmla="*/ 0 w 213080"/>
                  <a:gd name="connsiteY4" fmla="*/ 11380 h 112861"/>
                  <a:gd name="connsiteX5" fmla="*/ 32694 w 213080"/>
                  <a:gd name="connsiteY5" fmla="*/ 47178 h 112861"/>
                  <a:gd name="connsiteX6" fmla="*/ 28058 w 213080"/>
                  <a:gd name="connsiteY6" fmla="*/ 107569 h 112861"/>
                  <a:gd name="connsiteX7" fmla="*/ 38956 w 213080"/>
                  <a:gd name="connsiteY7" fmla="*/ 112861 h 112861"/>
                  <a:gd name="connsiteX8" fmla="*/ 48158 w 213080"/>
                  <a:gd name="connsiteY8" fmla="*/ 58904 h 112861"/>
                  <a:gd name="connsiteX9" fmla="*/ 47189 w 213080"/>
                  <a:gd name="connsiteY9" fmla="*/ 52021 h 112861"/>
                  <a:gd name="connsiteX10" fmla="*/ 54075 w 213080"/>
                  <a:gd name="connsiteY10" fmla="*/ 51087 h 112861"/>
                  <a:gd name="connsiteX11" fmla="*/ 201594 w 213080"/>
                  <a:gd name="connsiteY11" fmla="*/ 112135 h 112861"/>
                  <a:gd name="connsiteX12" fmla="*/ 213081 w 213080"/>
                  <a:gd name="connsiteY12" fmla="*/ 108157 h 112861"/>
                  <a:gd name="connsiteX13" fmla="*/ 48158 w 213080"/>
                  <a:gd name="connsiteY13" fmla="*/ 39707 h 11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3080" h="112861">
                    <a:moveTo>
                      <a:pt x="48124" y="39776"/>
                    </a:moveTo>
                    <a:lnTo>
                      <a:pt x="43177" y="40537"/>
                    </a:lnTo>
                    <a:lnTo>
                      <a:pt x="40928" y="36076"/>
                    </a:lnTo>
                    <a:cubicBezTo>
                      <a:pt x="30825" y="16222"/>
                      <a:pt x="13666" y="4946"/>
                      <a:pt x="4463" y="0"/>
                    </a:cubicBezTo>
                    <a:lnTo>
                      <a:pt x="0" y="11380"/>
                    </a:lnTo>
                    <a:cubicBezTo>
                      <a:pt x="8926" y="16395"/>
                      <a:pt x="25221" y="27809"/>
                      <a:pt x="32694" y="47178"/>
                    </a:cubicBezTo>
                    <a:cubicBezTo>
                      <a:pt x="39405" y="64576"/>
                      <a:pt x="37814" y="84845"/>
                      <a:pt x="28058" y="107569"/>
                    </a:cubicBezTo>
                    <a:lnTo>
                      <a:pt x="38956" y="112861"/>
                    </a:lnTo>
                    <a:cubicBezTo>
                      <a:pt x="47363" y="93492"/>
                      <a:pt x="50476" y="75402"/>
                      <a:pt x="48158" y="58904"/>
                    </a:cubicBezTo>
                    <a:lnTo>
                      <a:pt x="47189" y="52021"/>
                    </a:lnTo>
                    <a:lnTo>
                      <a:pt x="54075" y="51087"/>
                    </a:lnTo>
                    <a:cubicBezTo>
                      <a:pt x="155062" y="37424"/>
                      <a:pt x="191942" y="92835"/>
                      <a:pt x="201594" y="112135"/>
                    </a:cubicBezTo>
                    <a:lnTo>
                      <a:pt x="213081" y="108157"/>
                    </a:lnTo>
                    <a:cubicBezTo>
                      <a:pt x="202806" y="87059"/>
                      <a:pt x="161635" y="22586"/>
                      <a:pt x="48158" y="397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C1F5BD6A-465E-8CEF-9953-B8EAAC7ABF3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22162" y="1627619"/>
                <a:ext cx="169627" cy="102718"/>
              </a:xfrm>
              <a:custGeom>
                <a:avLst/>
                <a:gdLst>
                  <a:gd name="connsiteX0" fmla="*/ 39371 w 169627"/>
                  <a:gd name="connsiteY0" fmla="*/ 12097 h 102718"/>
                  <a:gd name="connsiteX1" fmla="*/ 92408 w 169627"/>
                  <a:gd name="connsiteY1" fmla="*/ 23719 h 102718"/>
                  <a:gd name="connsiteX2" fmla="*/ 158176 w 169627"/>
                  <a:gd name="connsiteY2" fmla="*/ 102718 h 102718"/>
                  <a:gd name="connsiteX3" fmla="*/ 169627 w 169627"/>
                  <a:gd name="connsiteY3" fmla="*/ 98775 h 102718"/>
                  <a:gd name="connsiteX4" fmla="*/ 97632 w 169627"/>
                  <a:gd name="connsiteY4" fmla="*/ 12824 h 102718"/>
                  <a:gd name="connsiteX5" fmla="*/ 0 w 169627"/>
                  <a:gd name="connsiteY5" fmla="*/ 5076 h 102718"/>
                  <a:gd name="connsiteX6" fmla="*/ 4083 w 169627"/>
                  <a:gd name="connsiteY6" fmla="*/ 16525 h 102718"/>
                  <a:gd name="connsiteX7" fmla="*/ 39336 w 169627"/>
                  <a:gd name="connsiteY7" fmla="*/ 12132 h 10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27" h="102718">
                    <a:moveTo>
                      <a:pt x="39371" y="12097"/>
                    </a:moveTo>
                    <a:cubicBezTo>
                      <a:pt x="55217" y="12097"/>
                      <a:pt x="73898" y="14795"/>
                      <a:pt x="92408" y="23719"/>
                    </a:cubicBezTo>
                    <a:cubicBezTo>
                      <a:pt x="121573" y="37762"/>
                      <a:pt x="143680" y="64325"/>
                      <a:pt x="158176" y="102718"/>
                    </a:cubicBezTo>
                    <a:lnTo>
                      <a:pt x="169627" y="98775"/>
                    </a:lnTo>
                    <a:cubicBezTo>
                      <a:pt x="153990" y="57200"/>
                      <a:pt x="129807" y="28285"/>
                      <a:pt x="97632" y="12824"/>
                    </a:cubicBezTo>
                    <a:cubicBezTo>
                      <a:pt x="56842" y="-6823"/>
                      <a:pt x="15742" y="856"/>
                      <a:pt x="0" y="5076"/>
                    </a:cubicBezTo>
                    <a:lnTo>
                      <a:pt x="4083" y="16525"/>
                    </a:lnTo>
                    <a:cubicBezTo>
                      <a:pt x="11348" y="14657"/>
                      <a:pt x="24010" y="12132"/>
                      <a:pt x="39336" y="12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75C447D2-1031-CE35-F779-1314A77C11F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05446" y="1872640"/>
                <a:ext cx="181874" cy="149621"/>
              </a:xfrm>
              <a:custGeom>
                <a:avLst/>
                <a:gdLst>
                  <a:gd name="connsiteX0" fmla="*/ 179038 w 181874"/>
                  <a:gd name="connsiteY0" fmla="*/ 14589 h 149621"/>
                  <a:gd name="connsiteX1" fmla="*/ 181874 w 181874"/>
                  <a:gd name="connsiteY1" fmla="*/ 2726 h 149621"/>
                  <a:gd name="connsiteX2" fmla="*/ 56185 w 181874"/>
                  <a:gd name="connsiteY2" fmla="*/ 27802 h 149621"/>
                  <a:gd name="connsiteX3" fmla="*/ 0 w 181874"/>
                  <a:gd name="connsiteY3" fmla="*/ 149034 h 149621"/>
                  <a:gd name="connsiteX4" fmla="*/ 12109 w 181874"/>
                  <a:gd name="connsiteY4" fmla="*/ 149622 h 149621"/>
                  <a:gd name="connsiteX5" fmla="*/ 63312 w 181874"/>
                  <a:gd name="connsiteY5" fmla="*/ 37590 h 149621"/>
                  <a:gd name="connsiteX6" fmla="*/ 179072 w 181874"/>
                  <a:gd name="connsiteY6" fmla="*/ 14589 h 14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874" h="149621">
                    <a:moveTo>
                      <a:pt x="179038" y="14589"/>
                    </a:moveTo>
                    <a:lnTo>
                      <a:pt x="181874" y="2726"/>
                    </a:lnTo>
                    <a:cubicBezTo>
                      <a:pt x="161878" y="-664"/>
                      <a:pt x="102337" y="-6890"/>
                      <a:pt x="56185" y="27802"/>
                    </a:cubicBezTo>
                    <a:cubicBezTo>
                      <a:pt x="22868" y="52844"/>
                      <a:pt x="3978" y="93589"/>
                      <a:pt x="0" y="149034"/>
                    </a:cubicBezTo>
                    <a:lnTo>
                      <a:pt x="12109" y="149622"/>
                    </a:lnTo>
                    <a:cubicBezTo>
                      <a:pt x="15845" y="98085"/>
                      <a:pt x="33040" y="60419"/>
                      <a:pt x="63312" y="37590"/>
                    </a:cubicBezTo>
                    <a:cubicBezTo>
                      <a:pt x="104620" y="6426"/>
                      <a:pt x="159975" y="11580"/>
                      <a:pt x="179072" y="145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AFCE8B2A-EC79-0EDB-5A1D-CC3337A2A48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78511" y="1615470"/>
                <a:ext cx="303204" cy="314130"/>
              </a:xfrm>
              <a:custGeom>
                <a:avLst/>
                <a:gdLst>
                  <a:gd name="connsiteX0" fmla="*/ 227127 w 303204"/>
                  <a:gd name="connsiteY0" fmla="*/ 66202 h 314130"/>
                  <a:gd name="connsiteX1" fmla="*/ 227404 w 303204"/>
                  <a:gd name="connsiteY1" fmla="*/ 59319 h 314130"/>
                  <a:gd name="connsiteX2" fmla="*/ 235361 w 303204"/>
                  <a:gd name="connsiteY2" fmla="*/ 59630 h 314130"/>
                  <a:gd name="connsiteX3" fmla="*/ 237541 w 303204"/>
                  <a:gd name="connsiteY3" fmla="*/ 59699 h 314130"/>
                  <a:gd name="connsiteX4" fmla="*/ 303205 w 303204"/>
                  <a:gd name="connsiteY4" fmla="*/ 37390 h 314130"/>
                  <a:gd name="connsiteX5" fmla="*/ 296355 w 303204"/>
                  <a:gd name="connsiteY5" fmla="*/ 27428 h 314130"/>
                  <a:gd name="connsiteX6" fmla="*/ 218270 w 303204"/>
                  <a:gd name="connsiteY6" fmla="*/ 44861 h 314130"/>
                  <a:gd name="connsiteX7" fmla="*/ 167136 w 303204"/>
                  <a:gd name="connsiteY7" fmla="*/ 0 h 314130"/>
                  <a:gd name="connsiteX8" fmla="*/ 155927 w 303204"/>
                  <a:gd name="connsiteY8" fmla="*/ 4704 h 314130"/>
                  <a:gd name="connsiteX9" fmla="*/ 210521 w 303204"/>
                  <a:gd name="connsiteY9" fmla="*/ 55064 h 314130"/>
                  <a:gd name="connsiteX10" fmla="*/ 215260 w 303204"/>
                  <a:gd name="connsiteY10" fmla="*/ 56759 h 314130"/>
                  <a:gd name="connsiteX11" fmla="*/ 215122 w 303204"/>
                  <a:gd name="connsiteY11" fmla="*/ 61775 h 314130"/>
                  <a:gd name="connsiteX12" fmla="*/ 196647 w 303204"/>
                  <a:gd name="connsiteY12" fmla="*/ 149075 h 314130"/>
                  <a:gd name="connsiteX13" fmla="*/ 56358 w 303204"/>
                  <a:gd name="connsiteY13" fmla="*/ 246372 h 314130"/>
                  <a:gd name="connsiteX14" fmla="*/ 52345 w 303204"/>
                  <a:gd name="connsiteY14" fmla="*/ 246649 h 314130"/>
                  <a:gd name="connsiteX15" fmla="*/ 49335 w 303204"/>
                  <a:gd name="connsiteY15" fmla="*/ 242152 h 314130"/>
                  <a:gd name="connsiteX16" fmla="*/ 1764 w 303204"/>
                  <a:gd name="connsiteY16" fmla="*/ 209985 h 314130"/>
                  <a:gd name="connsiteX17" fmla="*/ 0 w 303204"/>
                  <a:gd name="connsiteY17" fmla="*/ 222091 h 314130"/>
                  <a:gd name="connsiteX18" fmla="*/ 39579 w 303204"/>
                  <a:gd name="connsiteY18" fmla="*/ 249381 h 314130"/>
                  <a:gd name="connsiteX19" fmla="*/ 50027 w 303204"/>
                  <a:gd name="connsiteY19" fmla="*/ 311674 h 314130"/>
                  <a:gd name="connsiteX20" fmla="*/ 61893 w 303204"/>
                  <a:gd name="connsiteY20" fmla="*/ 314130 h 314130"/>
                  <a:gd name="connsiteX21" fmla="*/ 60579 w 303204"/>
                  <a:gd name="connsiteY21" fmla="*/ 266329 h 314130"/>
                  <a:gd name="connsiteX22" fmla="*/ 58468 w 303204"/>
                  <a:gd name="connsiteY22" fmla="*/ 258512 h 314130"/>
                  <a:gd name="connsiteX23" fmla="*/ 66495 w 303204"/>
                  <a:gd name="connsiteY23" fmla="*/ 257613 h 314130"/>
                  <a:gd name="connsiteX24" fmla="*/ 174575 w 303204"/>
                  <a:gd name="connsiteY24" fmla="*/ 206042 h 314130"/>
                  <a:gd name="connsiteX25" fmla="*/ 227127 w 303204"/>
                  <a:gd name="connsiteY25" fmla="*/ 66133 h 31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3204" h="314130">
                    <a:moveTo>
                      <a:pt x="227127" y="66202"/>
                    </a:moveTo>
                    <a:lnTo>
                      <a:pt x="227404" y="59319"/>
                    </a:lnTo>
                    <a:lnTo>
                      <a:pt x="235361" y="59630"/>
                    </a:lnTo>
                    <a:cubicBezTo>
                      <a:pt x="236088" y="59630"/>
                      <a:pt x="236814" y="59699"/>
                      <a:pt x="237541" y="59699"/>
                    </a:cubicBezTo>
                    <a:cubicBezTo>
                      <a:pt x="258022" y="59699"/>
                      <a:pt x="280060" y="52194"/>
                      <a:pt x="303205" y="37390"/>
                    </a:cubicBezTo>
                    <a:lnTo>
                      <a:pt x="296355" y="27428"/>
                    </a:lnTo>
                    <a:cubicBezTo>
                      <a:pt x="267640" y="45726"/>
                      <a:pt x="241381" y="51606"/>
                      <a:pt x="218270" y="44861"/>
                    </a:cubicBezTo>
                    <a:cubicBezTo>
                      <a:pt x="190005" y="36629"/>
                      <a:pt x="173537" y="11725"/>
                      <a:pt x="167136" y="0"/>
                    </a:cubicBezTo>
                    <a:lnTo>
                      <a:pt x="155927" y="4704"/>
                    </a:lnTo>
                    <a:cubicBezTo>
                      <a:pt x="162501" y="17052"/>
                      <a:pt x="179937" y="44204"/>
                      <a:pt x="210521" y="55064"/>
                    </a:cubicBezTo>
                    <a:lnTo>
                      <a:pt x="215260" y="56759"/>
                    </a:lnTo>
                    <a:lnTo>
                      <a:pt x="215122" y="61775"/>
                    </a:lnTo>
                    <a:cubicBezTo>
                      <a:pt x="214707" y="75921"/>
                      <a:pt x="212112" y="112723"/>
                      <a:pt x="196647" y="149075"/>
                    </a:cubicBezTo>
                    <a:cubicBezTo>
                      <a:pt x="171253" y="208809"/>
                      <a:pt x="124029" y="241530"/>
                      <a:pt x="56358" y="246372"/>
                    </a:cubicBezTo>
                    <a:lnTo>
                      <a:pt x="52345" y="246649"/>
                    </a:lnTo>
                    <a:lnTo>
                      <a:pt x="49335" y="242152"/>
                    </a:lnTo>
                    <a:cubicBezTo>
                      <a:pt x="34666" y="221226"/>
                      <a:pt x="12766" y="212960"/>
                      <a:pt x="1764" y="209985"/>
                    </a:cubicBezTo>
                    <a:lnTo>
                      <a:pt x="0" y="222091"/>
                    </a:lnTo>
                    <a:cubicBezTo>
                      <a:pt x="9687" y="224927"/>
                      <a:pt x="27712" y="232260"/>
                      <a:pt x="39579" y="249381"/>
                    </a:cubicBezTo>
                    <a:cubicBezTo>
                      <a:pt x="50615" y="265292"/>
                      <a:pt x="54109" y="286252"/>
                      <a:pt x="50027" y="311674"/>
                    </a:cubicBezTo>
                    <a:lnTo>
                      <a:pt x="61893" y="314130"/>
                    </a:lnTo>
                    <a:cubicBezTo>
                      <a:pt x="64799" y="296386"/>
                      <a:pt x="64384" y="280338"/>
                      <a:pt x="60579" y="266329"/>
                    </a:cubicBezTo>
                    <a:lnTo>
                      <a:pt x="58468" y="258512"/>
                    </a:lnTo>
                    <a:lnTo>
                      <a:pt x="66495" y="257613"/>
                    </a:lnTo>
                    <a:cubicBezTo>
                      <a:pt x="111159" y="252667"/>
                      <a:pt x="147520" y="235304"/>
                      <a:pt x="174575" y="206042"/>
                    </a:cubicBezTo>
                    <a:cubicBezTo>
                      <a:pt x="218651" y="158379"/>
                      <a:pt x="225985" y="92316"/>
                      <a:pt x="227127" y="66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24936C63-D084-25D8-E517-822A2FE794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88135" y="1996502"/>
                <a:ext cx="322406" cy="133917"/>
              </a:xfrm>
              <a:custGeom>
                <a:avLst/>
                <a:gdLst>
                  <a:gd name="connsiteX0" fmla="*/ 266913 w 322406"/>
                  <a:gd name="connsiteY0" fmla="*/ 31225 h 133917"/>
                  <a:gd name="connsiteX1" fmla="*/ 263384 w 322406"/>
                  <a:gd name="connsiteY1" fmla="*/ 33265 h 133917"/>
                  <a:gd name="connsiteX2" fmla="*/ 259890 w 322406"/>
                  <a:gd name="connsiteY2" fmla="*/ 31190 h 133917"/>
                  <a:gd name="connsiteX3" fmla="*/ 115726 w 322406"/>
                  <a:gd name="connsiteY3" fmla="*/ 7290 h 133917"/>
                  <a:gd name="connsiteX4" fmla="*/ 0 w 322406"/>
                  <a:gd name="connsiteY4" fmla="*/ 129870 h 133917"/>
                  <a:gd name="connsiteX5" fmla="*/ 11486 w 322406"/>
                  <a:gd name="connsiteY5" fmla="*/ 133917 h 133917"/>
                  <a:gd name="connsiteX6" fmla="*/ 119670 w 322406"/>
                  <a:gd name="connsiteY6" fmla="*/ 18738 h 133917"/>
                  <a:gd name="connsiteX7" fmla="*/ 246882 w 322406"/>
                  <a:gd name="connsiteY7" fmla="*/ 37727 h 133917"/>
                  <a:gd name="connsiteX8" fmla="*/ 253524 w 322406"/>
                  <a:gd name="connsiteY8" fmla="*/ 41428 h 133917"/>
                  <a:gd name="connsiteX9" fmla="*/ 249200 w 322406"/>
                  <a:gd name="connsiteY9" fmla="*/ 47689 h 133917"/>
                  <a:gd name="connsiteX10" fmla="*/ 236226 w 322406"/>
                  <a:gd name="connsiteY10" fmla="*/ 87949 h 133917"/>
                  <a:gd name="connsiteX11" fmla="*/ 248335 w 322406"/>
                  <a:gd name="connsiteY11" fmla="*/ 88434 h 133917"/>
                  <a:gd name="connsiteX12" fmla="*/ 269854 w 322406"/>
                  <a:gd name="connsiteY12" fmla="*/ 43642 h 133917"/>
                  <a:gd name="connsiteX13" fmla="*/ 318704 w 322406"/>
                  <a:gd name="connsiteY13" fmla="*/ 36517 h 133917"/>
                  <a:gd name="connsiteX14" fmla="*/ 322406 w 322406"/>
                  <a:gd name="connsiteY14" fmla="*/ 24930 h 133917"/>
                  <a:gd name="connsiteX15" fmla="*/ 266879 w 322406"/>
                  <a:gd name="connsiteY15" fmla="*/ 31225 h 133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2406" h="133917">
                    <a:moveTo>
                      <a:pt x="266913" y="31225"/>
                    </a:moveTo>
                    <a:lnTo>
                      <a:pt x="263384" y="33265"/>
                    </a:lnTo>
                    <a:lnTo>
                      <a:pt x="259890" y="31190"/>
                    </a:lnTo>
                    <a:cubicBezTo>
                      <a:pt x="207926" y="406"/>
                      <a:pt x="159422" y="-7653"/>
                      <a:pt x="115726" y="7290"/>
                    </a:cubicBezTo>
                    <a:cubicBezTo>
                      <a:pt x="45391" y="31328"/>
                      <a:pt x="9445" y="107007"/>
                      <a:pt x="0" y="129870"/>
                    </a:cubicBezTo>
                    <a:lnTo>
                      <a:pt x="11486" y="133917"/>
                    </a:lnTo>
                    <a:cubicBezTo>
                      <a:pt x="20723" y="112057"/>
                      <a:pt x="55251" y="40736"/>
                      <a:pt x="119670" y="18738"/>
                    </a:cubicBezTo>
                    <a:cubicBezTo>
                      <a:pt x="157899" y="5664"/>
                      <a:pt x="200695" y="12063"/>
                      <a:pt x="246882" y="37727"/>
                    </a:cubicBezTo>
                    <a:lnTo>
                      <a:pt x="253524" y="41428"/>
                    </a:lnTo>
                    <a:lnTo>
                      <a:pt x="249200" y="47689"/>
                    </a:lnTo>
                    <a:cubicBezTo>
                      <a:pt x="242073" y="58065"/>
                      <a:pt x="237714" y="71554"/>
                      <a:pt x="236226" y="87949"/>
                    </a:cubicBezTo>
                    <a:lnTo>
                      <a:pt x="248335" y="88434"/>
                    </a:lnTo>
                    <a:cubicBezTo>
                      <a:pt x="250376" y="67335"/>
                      <a:pt x="257572" y="52289"/>
                      <a:pt x="269854" y="43642"/>
                    </a:cubicBezTo>
                    <a:cubicBezTo>
                      <a:pt x="286287" y="32089"/>
                      <a:pt x="307910" y="34338"/>
                      <a:pt x="318704" y="36517"/>
                    </a:cubicBezTo>
                    <a:lnTo>
                      <a:pt x="322406" y="24930"/>
                    </a:lnTo>
                    <a:cubicBezTo>
                      <a:pt x="310920" y="22508"/>
                      <a:pt x="286876" y="19603"/>
                      <a:pt x="266879" y="31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52E5039-7D2D-933B-53F6-7634D4D43B6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85729" y="1541278"/>
                <a:ext cx="170942" cy="47420"/>
              </a:xfrm>
              <a:custGeom>
                <a:avLst/>
                <a:gdLst>
                  <a:gd name="connsiteX0" fmla="*/ 161947 w 170942"/>
                  <a:gd name="connsiteY0" fmla="*/ 0 h 47420"/>
                  <a:gd name="connsiteX1" fmla="*/ 57292 w 170942"/>
                  <a:gd name="connsiteY1" fmla="*/ 32202 h 47420"/>
                  <a:gd name="connsiteX2" fmla="*/ 7715 w 170942"/>
                  <a:gd name="connsiteY2" fmla="*/ 9408 h 47420"/>
                  <a:gd name="connsiteX3" fmla="*/ 0 w 170942"/>
                  <a:gd name="connsiteY3" fmla="*/ 18608 h 47420"/>
                  <a:gd name="connsiteX4" fmla="*/ 84693 w 170942"/>
                  <a:gd name="connsiteY4" fmla="*/ 47420 h 47420"/>
                  <a:gd name="connsiteX5" fmla="*/ 170942 w 170942"/>
                  <a:gd name="connsiteY5" fmla="*/ 8128 h 47420"/>
                  <a:gd name="connsiteX6" fmla="*/ 161947 w 170942"/>
                  <a:gd name="connsiteY6" fmla="*/ 0 h 47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942" h="47420">
                    <a:moveTo>
                      <a:pt x="161947" y="0"/>
                    </a:moveTo>
                    <a:cubicBezTo>
                      <a:pt x="124409" y="38047"/>
                      <a:pt x="84589" y="38704"/>
                      <a:pt x="57292" y="32202"/>
                    </a:cubicBezTo>
                    <a:cubicBezTo>
                      <a:pt x="34355" y="26737"/>
                      <a:pt x="16399" y="15565"/>
                      <a:pt x="7715" y="9408"/>
                    </a:cubicBezTo>
                    <a:lnTo>
                      <a:pt x="0" y="18608"/>
                    </a:lnTo>
                    <a:cubicBezTo>
                      <a:pt x="12662" y="27463"/>
                      <a:pt x="45564" y="47420"/>
                      <a:pt x="84693" y="47420"/>
                    </a:cubicBezTo>
                    <a:cubicBezTo>
                      <a:pt x="116487" y="47420"/>
                      <a:pt x="145479" y="34208"/>
                      <a:pt x="170942" y="8128"/>
                    </a:cubicBezTo>
                    <a:lnTo>
                      <a:pt x="1619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</p:grpSp>
      </p:grpSp>
      <p:grpSp>
        <p:nvGrpSpPr>
          <p:cNvPr id="127" name="Kopper">
            <a:extLst>
              <a:ext uri="{FF2B5EF4-FFF2-40B4-BE49-F238E27FC236}">
                <a16:creationId xmlns:a16="http://schemas.microsoft.com/office/drawing/2014/main" id="{3CF828BA-D292-D302-F992-32CA2C8F2C1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35398" y="1524960"/>
            <a:ext cx="543167" cy="601807"/>
            <a:chOff x="2857706" y="1412644"/>
            <a:chExt cx="543167" cy="601807"/>
          </a:xfrm>
        </p:grpSpPr>
        <p:grpSp>
          <p:nvGrpSpPr>
            <p:cNvPr id="126" name="Gruppe 125">
              <a:extLst>
                <a:ext uri="{FF2B5EF4-FFF2-40B4-BE49-F238E27FC236}">
                  <a16:creationId xmlns:a16="http://schemas.microsoft.com/office/drawing/2014/main" id="{18975F44-2905-C59A-1F1A-928A97B8931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961496" y="1429939"/>
              <a:ext cx="439377" cy="480747"/>
              <a:chOff x="2961496" y="1429939"/>
              <a:chExt cx="439377" cy="480747"/>
            </a:xfrm>
          </p:grpSpPr>
          <p:grpSp>
            <p:nvGrpSpPr>
              <p:cNvPr id="125" name="Gruppe 124">
                <a:extLst>
                  <a:ext uri="{FF2B5EF4-FFF2-40B4-BE49-F238E27FC236}">
                    <a16:creationId xmlns:a16="http://schemas.microsoft.com/office/drawing/2014/main" id="{C7BAC0DB-6E0A-F7A6-D45B-173C89A6D115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89799" y="1429939"/>
                <a:ext cx="89951" cy="176371"/>
                <a:chOff x="3189799" y="1429939"/>
                <a:chExt cx="89951" cy="176371"/>
              </a:xfrm>
            </p:grpSpPr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F0F598E8-4289-6B4D-4218-868D9CAF40B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96479" y="1459646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2EFDA124-CC32-BC37-A38E-077CAED738F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89799" y="142993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1" name="Gruppe 120">
                <a:extLst>
                  <a:ext uri="{FF2B5EF4-FFF2-40B4-BE49-F238E27FC236}">
                    <a16:creationId xmlns:a16="http://schemas.microsoft.com/office/drawing/2014/main" id="{4AEF884F-239C-BC78-DC85-961AD67FAFA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310922" y="1637468"/>
                <a:ext cx="89951" cy="176371"/>
                <a:chOff x="3310922" y="1637468"/>
                <a:chExt cx="89951" cy="176371"/>
              </a:xfrm>
            </p:grpSpPr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FECA8251-71EC-E675-44F5-0830BDF922E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7602" y="166717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CED8C882-2378-EBFF-2808-921E77CE061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0922" y="163746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9" name="Gruppe 118">
                <a:extLst>
                  <a:ext uri="{FF2B5EF4-FFF2-40B4-BE49-F238E27FC236}">
                    <a16:creationId xmlns:a16="http://schemas.microsoft.com/office/drawing/2014/main" id="{CF6F9453-4A52-DB62-63D1-20F45C7A581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8696" y="1620174"/>
                <a:ext cx="89951" cy="176371"/>
                <a:chOff x="3158696" y="1620174"/>
                <a:chExt cx="89951" cy="176371"/>
              </a:xfrm>
            </p:grpSpPr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0DCA58AE-60CB-6B83-D303-727FA9A5DFB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65377" y="164988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A9FB2163-84B1-0988-4330-E643BA2CEFD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696" y="162017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6" name="Gruppe 115">
                <a:extLst>
                  <a:ext uri="{FF2B5EF4-FFF2-40B4-BE49-F238E27FC236}">
                    <a16:creationId xmlns:a16="http://schemas.microsoft.com/office/drawing/2014/main" id="{D2440A32-79CC-AD80-AAAB-468B64794C1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61496" y="1550997"/>
                <a:ext cx="89951" cy="176372"/>
                <a:chOff x="2961496" y="1550997"/>
                <a:chExt cx="89951" cy="176372"/>
              </a:xfrm>
            </p:grpSpPr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C95ED953-A668-B714-CB0C-14A00E20A0E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8176" y="15807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6297DE18-0D74-26B7-5C54-720879783F9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1496" y="15509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8" name="Gruppe 117">
                <a:extLst>
                  <a:ext uri="{FF2B5EF4-FFF2-40B4-BE49-F238E27FC236}">
                    <a16:creationId xmlns:a16="http://schemas.microsoft.com/office/drawing/2014/main" id="{88AF6B53-4B12-8FE6-BBC1-7DD4FCB36CA1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30654" y="1630550"/>
                <a:ext cx="89951" cy="176372"/>
                <a:chOff x="3030654" y="1630550"/>
                <a:chExt cx="89951" cy="176372"/>
              </a:xfrm>
            </p:grpSpPr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D3038573-83BB-ABFF-2BF9-4781AF5007E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7334" y="1660258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6B863AFB-8CA2-AFE8-6C28-0C83FCC78F3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0654" y="163055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4" name="Gruppe 123">
                <a:extLst>
                  <a:ext uri="{FF2B5EF4-FFF2-40B4-BE49-F238E27FC236}">
                    <a16:creationId xmlns:a16="http://schemas.microsoft.com/office/drawing/2014/main" id="{45903EF4-F27C-E680-F385-1FC7F4D271D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89503" y="1734349"/>
                <a:ext cx="89951" cy="176337"/>
                <a:chOff x="3089503" y="1734349"/>
                <a:chExt cx="89951" cy="176337"/>
              </a:xfrm>
            </p:grpSpPr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A565FB16-0281-6866-A9BE-13356BE5616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96183" y="176402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5F5F2FCE-6A86-364C-DA6C-6E44D5A5675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9503" y="173434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  <p:grpSp>
          <p:nvGrpSpPr>
            <p:cNvPr id="123" name="Gruppe 122">
              <a:extLst>
                <a:ext uri="{FF2B5EF4-FFF2-40B4-BE49-F238E27FC236}">
                  <a16:creationId xmlns:a16="http://schemas.microsoft.com/office/drawing/2014/main" id="{FBB84121-7F2F-1026-311B-D5492A81882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857706" y="1412644"/>
              <a:ext cx="480893" cy="601807"/>
              <a:chOff x="2857706" y="1412644"/>
              <a:chExt cx="480893" cy="601807"/>
            </a:xfrm>
          </p:grpSpPr>
          <p:grpSp>
            <p:nvGrpSpPr>
              <p:cNvPr id="120" name="Gruppe 119">
                <a:extLst>
                  <a:ext uri="{FF2B5EF4-FFF2-40B4-BE49-F238E27FC236}">
                    <a16:creationId xmlns:a16="http://schemas.microsoft.com/office/drawing/2014/main" id="{01CA2AA2-59FB-A70D-742D-37F119EA1B5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48648" y="1533738"/>
                <a:ext cx="89951" cy="176337"/>
                <a:chOff x="3248648" y="1533738"/>
                <a:chExt cx="89951" cy="176337"/>
              </a:xfrm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637E5DAA-2DF4-3558-F390-C486AD124EC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55328" y="156341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D5170769-2E39-5075-724D-A97F89CC16C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48648" y="153373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2" name="Gruppe 121">
                <a:extLst>
                  <a:ext uri="{FF2B5EF4-FFF2-40B4-BE49-F238E27FC236}">
                    <a16:creationId xmlns:a16="http://schemas.microsoft.com/office/drawing/2014/main" id="{594AF2F4-C58D-AC7D-04D8-5E34ECCE4ED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24430" y="1720480"/>
                <a:ext cx="89951" cy="176371"/>
                <a:chOff x="3224430" y="1720480"/>
                <a:chExt cx="89951" cy="176371"/>
              </a:xfrm>
            </p:grpSpPr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77F616D3-C158-0ECB-0CBD-F274FB4DCF7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31110" y="17501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CBB6E6BC-D6D8-E830-6640-B6FFECE3CB5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24430" y="172048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5" name="Gruppe 114">
                <a:extLst>
                  <a:ext uri="{FF2B5EF4-FFF2-40B4-BE49-F238E27FC236}">
                    <a16:creationId xmlns:a16="http://schemas.microsoft.com/office/drawing/2014/main" id="{2C83C92E-5927-7FFA-0EAD-FE10D3D4E70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9980" y="1412644"/>
                <a:ext cx="89951" cy="176372"/>
                <a:chOff x="2919980" y="1412644"/>
                <a:chExt cx="89951" cy="176372"/>
              </a:xfrm>
            </p:grpSpPr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66884065-939F-2C4A-78F5-52B138C6C1F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6660" y="144235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D7EF29BA-76B9-FE76-7E23-F879522928F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9980" y="141264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7" name="Gruppe 116">
                <a:extLst>
                  <a:ext uri="{FF2B5EF4-FFF2-40B4-BE49-F238E27FC236}">
                    <a16:creationId xmlns:a16="http://schemas.microsoft.com/office/drawing/2014/main" id="{ACB4745C-A5B5-D720-74C9-629B979BBC55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75803" y="1464942"/>
                <a:ext cx="89951" cy="176337"/>
                <a:chOff x="3075803" y="1464942"/>
                <a:chExt cx="89951" cy="176337"/>
              </a:xfrm>
            </p:grpSpPr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B3FD03CF-DF61-2BF7-B319-83B7E53537C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2483" y="1494615"/>
                  <a:ext cx="62651" cy="146664"/>
                </a:xfrm>
                <a:custGeom>
                  <a:avLst/>
                  <a:gdLst>
                    <a:gd name="connsiteX0" fmla="*/ 62651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1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1" y="15672"/>
                      </a:moveTo>
                      <a:cubicBezTo>
                        <a:pt x="62651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1" y="15672"/>
                        <a:pt x="62651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B2AF1D72-2EE8-6646-4040-5BA18AB60E2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75803" y="1464942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7" y="89929"/>
                        <a:pt x="0" y="69798"/>
                        <a:pt x="0" y="44965"/>
                      </a:cubicBezTo>
                      <a:cubicBezTo>
                        <a:pt x="0" y="20131"/>
                        <a:pt x="20137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1" name="Gruppe 110">
                <a:extLst>
                  <a:ext uri="{FF2B5EF4-FFF2-40B4-BE49-F238E27FC236}">
                    <a16:creationId xmlns:a16="http://schemas.microsoft.com/office/drawing/2014/main" id="{21640C31-D3BC-3397-6594-1C46AA608FF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1777" y="1838079"/>
                <a:ext cx="89951" cy="176372"/>
                <a:chOff x="3151777" y="1838079"/>
                <a:chExt cx="89951" cy="176372"/>
              </a:xfrm>
            </p:grpSpPr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CB04A69B-C082-4CDF-2C76-D74011744E1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457" y="18677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80592926-143C-F1A7-BD7B-42E8BD42F3B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1777" y="183807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4" name="Gruppe 113">
                <a:extLst>
                  <a:ext uri="{FF2B5EF4-FFF2-40B4-BE49-F238E27FC236}">
                    <a16:creationId xmlns:a16="http://schemas.microsoft.com/office/drawing/2014/main" id="{D90B0F8C-97A3-3B69-D4F8-0C17F76D0D00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857706" y="1609797"/>
                <a:ext cx="89951" cy="176372"/>
                <a:chOff x="2857706" y="1609797"/>
                <a:chExt cx="89951" cy="176372"/>
              </a:xfrm>
            </p:grpSpPr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D4EF7355-C852-E53A-9F55-1F8212A09C3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64386" y="16395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9" name="Freeform 98">
                  <a:extLst>
                    <a:ext uri="{FF2B5EF4-FFF2-40B4-BE49-F238E27FC236}">
                      <a16:creationId xmlns:a16="http://schemas.microsoft.com/office/drawing/2014/main" id="{637A8AD0-4064-ADBB-EBBB-6A63FE0736C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57706" y="16097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2379A16E-E6E0-44DF-2F02-603424EFA064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99552" y="1820785"/>
                <a:ext cx="89951" cy="176372"/>
                <a:chOff x="2999552" y="1820785"/>
                <a:chExt cx="89951" cy="176372"/>
              </a:xfrm>
            </p:grpSpPr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8032692A-A2EA-DFDC-9CE6-23F9646A155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06232" y="185049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FAAE0421-760E-4BB4-4CDB-9032DD9A960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99552" y="1820785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3" name="Gruppe 112">
                <a:extLst>
                  <a:ext uri="{FF2B5EF4-FFF2-40B4-BE49-F238E27FC236}">
                    <a16:creationId xmlns:a16="http://schemas.microsoft.com/office/drawing/2014/main" id="{1DD824AF-B880-AC2E-BE79-195683A19EA5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6520" y="1730856"/>
                <a:ext cx="89951" cy="176371"/>
                <a:chOff x="2916520" y="1730856"/>
                <a:chExt cx="89951" cy="176371"/>
              </a:xfrm>
            </p:grpSpPr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CD5483FE-2BDB-EE0B-6217-47523A79A30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3200" y="176056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3C55C8EC-6F70-717E-D521-E6C2F9F8426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6520" y="1730856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</p:grpSp>
      <p:grpSp>
        <p:nvGrpSpPr>
          <p:cNvPr id="110" name="Lege">
            <a:extLst>
              <a:ext uri="{FF2B5EF4-FFF2-40B4-BE49-F238E27FC236}">
                <a16:creationId xmlns:a16="http://schemas.microsoft.com/office/drawing/2014/main" id="{3399F39C-D8E9-BB32-C44F-9AA70ADF6CC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548" y="1918547"/>
            <a:ext cx="2110591" cy="4306735"/>
            <a:chOff x="88548" y="1370064"/>
            <a:chExt cx="2110591" cy="4306735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49F3C12F-87A1-A6CB-BA38-DBA5B05B56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93705" y="2558414"/>
              <a:ext cx="305434" cy="253324"/>
            </a:xfrm>
            <a:custGeom>
              <a:avLst/>
              <a:gdLst>
                <a:gd name="connsiteX0" fmla="*/ 35 w 305434"/>
                <a:gd name="connsiteY0" fmla="*/ 154160 h 253324"/>
                <a:gd name="connsiteX1" fmla="*/ 82513 w 305434"/>
                <a:gd name="connsiteY1" fmla="*/ 88857 h 253324"/>
                <a:gd name="connsiteX2" fmla="*/ 152502 w 305434"/>
                <a:gd name="connsiteY2" fmla="*/ 38082 h 253324"/>
                <a:gd name="connsiteX3" fmla="*/ 304900 w 305434"/>
                <a:gd name="connsiteY3" fmla="*/ 0 h 253324"/>
                <a:gd name="connsiteX4" fmla="*/ 273936 w 305434"/>
                <a:gd name="connsiteY4" fmla="*/ 49980 h 253324"/>
                <a:gd name="connsiteX5" fmla="*/ 214395 w 305434"/>
                <a:gd name="connsiteY5" fmla="*/ 78550 h 253324"/>
                <a:gd name="connsiteX6" fmla="*/ 104862 w 305434"/>
                <a:gd name="connsiteY6" fmla="*/ 209501 h 253324"/>
                <a:gd name="connsiteX7" fmla="*/ 40443 w 305434"/>
                <a:gd name="connsiteY7" fmla="*/ 253324 h 253324"/>
                <a:gd name="connsiteX8" fmla="*/ 0 w 305434"/>
                <a:gd name="connsiteY8" fmla="*/ 154160 h 2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434" h="253324">
                  <a:moveTo>
                    <a:pt x="35" y="154160"/>
                  </a:moveTo>
                  <a:cubicBezTo>
                    <a:pt x="35" y="154160"/>
                    <a:pt x="42381" y="123930"/>
                    <a:pt x="82513" y="88857"/>
                  </a:cubicBezTo>
                  <a:cubicBezTo>
                    <a:pt x="115553" y="59976"/>
                    <a:pt x="147139" y="40226"/>
                    <a:pt x="152502" y="38082"/>
                  </a:cubicBezTo>
                  <a:cubicBezTo>
                    <a:pt x="164403" y="33308"/>
                    <a:pt x="304900" y="0"/>
                    <a:pt x="304900" y="0"/>
                  </a:cubicBezTo>
                  <a:cubicBezTo>
                    <a:pt x="304900" y="0"/>
                    <a:pt x="312062" y="30956"/>
                    <a:pt x="273936" y="49980"/>
                  </a:cubicBezTo>
                  <a:cubicBezTo>
                    <a:pt x="258575" y="57659"/>
                    <a:pt x="214395" y="78550"/>
                    <a:pt x="214395" y="78550"/>
                  </a:cubicBezTo>
                  <a:cubicBezTo>
                    <a:pt x="214395" y="78550"/>
                    <a:pt x="137522" y="183802"/>
                    <a:pt x="104862" y="209501"/>
                  </a:cubicBezTo>
                  <a:cubicBezTo>
                    <a:pt x="93549" y="218390"/>
                    <a:pt x="40443" y="253324"/>
                    <a:pt x="40443" y="253324"/>
                  </a:cubicBezTo>
                  <a:lnTo>
                    <a:pt x="0" y="154160"/>
                  </a:lnTo>
                  <a:close/>
                </a:path>
              </a:pathLst>
            </a:custGeom>
            <a:solidFill>
              <a:srgbClr val="7D8EE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09" name="Lege">
              <a:extLst>
                <a:ext uri="{FF2B5EF4-FFF2-40B4-BE49-F238E27FC236}">
                  <a16:creationId xmlns:a16="http://schemas.microsoft.com/office/drawing/2014/main" id="{599E0C08-B27A-9E39-EA60-D800E1D4599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8548" y="1370064"/>
              <a:ext cx="1865319" cy="4306735"/>
              <a:chOff x="88548" y="1370064"/>
              <a:chExt cx="1865319" cy="4306735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CE98F9BC-691F-A88C-6B88-A96AFCDF71E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02039" y="1448789"/>
                <a:ext cx="416093" cy="427199"/>
              </a:xfrm>
              <a:custGeom>
                <a:avLst/>
                <a:gdLst>
                  <a:gd name="connsiteX0" fmla="*/ 0 w 416093"/>
                  <a:gd name="connsiteY0" fmla="*/ 207633 h 427199"/>
                  <a:gd name="connsiteX1" fmla="*/ 206646 w 416093"/>
                  <a:gd name="connsiteY1" fmla="*/ 427199 h 427199"/>
                  <a:gd name="connsiteX2" fmla="*/ 416094 w 416093"/>
                  <a:gd name="connsiteY2" fmla="*/ 207633 h 427199"/>
                  <a:gd name="connsiteX3" fmla="*/ 206646 w 416093"/>
                  <a:gd name="connsiteY3" fmla="*/ 0 h 427199"/>
                  <a:gd name="connsiteX4" fmla="*/ 55078 w 416093"/>
                  <a:gd name="connsiteY4" fmla="*/ 67309 h 427199"/>
                  <a:gd name="connsiteX5" fmla="*/ 0 w 416093"/>
                  <a:gd name="connsiteY5" fmla="*/ 207633 h 42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093" h="427199">
                    <a:moveTo>
                      <a:pt x="0" y="207633"/>
                    </a:moveTo>
                    <a:cubicBezTo>
                      <a:pt x="0" y="322293"/>
                      <a:pt x="90989" y="427199"/>
                      <a:pt x="206646" y="427199"/>
                    </a:cubicBezTo>
                    <a:cubicBezTo>
                      <a:pt x="322302" y="427199"/>
                      <a:pt x="416094" y="322293"/>
                      <a:pt x="416094" y="207633"/>
                    </a:cubicBezTo>
                    <a:cubicBezTo>
                      <a:pt x="416094" y="92973"/>
                      <a:pt x="322302" y="0"/>
                      <a:pt x="206646" y="0"/>
                    </a:cubicBezTo>
                    <a:cubicBezTo>
                      <a:pt x="145548" y="0"/>
                      <a:pt x="93376" y="25941"/>
                      <a:pt x="55078" y="67309"/>
                    </a:cubicBezTo>
                    <a:cubicBezTo>
                      <a:pt x="8096" y="70767"/>
                      <a:pt x="0" y="153537"/>
                      <a:pt x="0" y="207633"/>
                    </a:cubicBezTo>
                    <a:close/>
                  </a:path>
                </a:pathLst>
              </a:custGeom>
              <a:solidFill>
                <a:srgbClr val="28355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40" name="Graphic 17">
                <a:extLst>
                  <a:ext uri="{FF2B5EF4-FFF2-40B4-BE49-F238E27FC236}">
                    <a16:creationId xmlns:a16="http://schemas.microsoft.com/office/drawing/2014/main" id="{DAAC4736-9963-C03D-32A8-90A26FCF95B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710845" y="3181657"/>
                <a:ext cx="563355" cy="2373860"/>
                <a:chOff x="710845" y="3181657"/>
                <a:chExt cx="563355" cy="2373860"/>
              </a:xfrm>
            </p:grpSpPr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C5BE717A-97C6-D496-E7B8-928470E990E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090578" y="5324675"/>
                  <a:ext cx="155235" cy="230842"/>
                </a:xfrm>
                <a:custGeom>
                  <a:avLst/>
                  <a:gdLst>
                    <a:gd name="connsiteX0" fmla="*/ 10033 w 155235"/>
                    <a:gd name="connsiteY0" fmla="*/ 152085 h 230842"/>
                    <a:gd name="connsiteX1" fmla="*/ 96455 w 155235"/>
                    <a:gd name="connsiteY1" fmla="*/ 230842 h 230842"/>
                    <a:gd name="connsiteX2" fmla="*/ 155235 w 155235"/>
                    <a:gd name="connsiteY2" fmla="*/ 120782 h 230842"/>
                    <a:gd name="connsiteX3" fmla="*/ 145202 w 155235"/>
                    <a:gd name="connsiteY3" fmla="*/ 5673 h 230842"/>
                    <a:gd name="connsiteX4" fmla="*/ 0 w 155235"/>
                    <a:gd name="connsiteY4" fmla="*/ 0 h 230842"/>
                    <a:gd name="connsiteX5" fmla="*/ 10033 w 155235"/>
                    <a:gd name="connsiteY5" fmla="*/ 152085 h 23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235" h="230842">
                      <a:moveTo>
                        <a:pt x="10033" y="152085"/>
                      </a:moveTo>
                      <a:lnTo>
                        <a:pt x="96455" y="230842"/>
                      </a:lnTo>
                      <a:lnTo>
                        <a:pt x="155235" y="120782"/>
                      </a:lnTo>
                      <a:lnTo>
                        <a:pt x="145202" y="5673"/>
                      </a:lnTo>
                      <a:lnTo>
                        <a:pt x="0" y="0"/>
                      </a:lnTo>
                      <a:lnTo>
                        <a:pt x="10033" y="152085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E8C73314-DF2E-C278-AAE8-43AC58FA06C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10845" y="3181657"/>
                  <a:ext cx="563355" cy="2155781"/>
                </a:xfrm>
                <a:custGeom>
                  <a:avLst/>
                  <a:gdLst>
                    <a:gd name="connsiteX0" fmla="*/ 0 w 563355"/>
                    <a:gd name="connsiteY0" fmla="*/ 53337 h 2155781"/>
                    <a:gd name="connsiteX1" fmla="*/ 257710 w 563355"/>
                    <a:gd name="connsiteY1" fmla="*/ 1245005 h 2155781"/>
                    <a:gd name="connsiteX2" fmla="*/ 368973 w 563355"/>
                    <a:gd name="connsiteY2" fmla="*/ 2155782 h 2155781"/>
                    <a:gd name="connsiteX3" fmla="*/ 561884 w 563355"/>
                    <a:gd name="connsiteY3" fmla="*/ 2148656 h 2155781"/>
                    <a:gd name="connsiteX4" fmla="*/ 549499 w 563355"/>
                    <a:gd name="connsiteY4" fmla="*/ 1301868 h 2155781"/>
                    <a:gd name="connsiteX5" fmla="*/ 523205 w 563355"/>
                    <a:gd name="connsiteY5" fmla="*/ 307802 h 2155781"/>
                    <a:gd name="connsiteX6" fmla="*/ 0 w 563355"/>
                    <a:gd name="connsiteY6" fmla="*/ 53337 h 2155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3355" h="2155781">
                      <a:moveTo>
                        <a:pt x="0" y="53337"/>
                      </a:moveTo>
                      <a:cubicBezTo>
                        <a:pt x="0" y="53337"/>
                        <a:pt x="248646" y="1159019"/>
                        <a:pt x="257710" y="1245005"/>
                      </a:cubicBezTo>
                      <a:cubicBezTo>
                        <a:pt x="266775" y="1331026"/>
                        <a:pt x="269681" y="1765246"/>
                        <a:pt x="368973" y="2155782"/>
                      </a:cubicBezTo>
                      <a:lnTo>
                        <a:pt x="561884" y="2148656"/>
                      </a:lnTo>
                      <a:cubicBezTo>
                        <a:pt x="569011" y="1890421"/>
                        <a:pt x="547838" y="1406912"/>
                        <a:pt x="549499" y="1301868"/>
                      </a:cubicBezTo>
                      <a:cubicBezTo>
                        <a:pt x="551851" y="1152827"/>
                        <a:pt x="523205" y="307802"/>
                        <a:pt x="523205" y="307802"/>
                      </a:cubicBezTo>
                      <a:cubicBezTo>
                        <a:pt x="523205" y="307802"/>
                        <a:pt x="85315" y="-153466"/>
                        <a:pt x="0" y="53337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43" name="Graphic 17">
                <a:extLst>
                  <a:ext uri="{FF2B5EF4-FFF2-40B4-BE49-F238E27FC236}">
                    <a16:creationId xmlns:a16="http://schemas.microsoft.com/office/drawing/2014/main" id="{4AFC54E4-26A7-9838-FBEE-67BF4D865DF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97642" y="3378245"/>
                <a:ext cx="500094" cy="2142787"/>
                <a:chOff x="397642" y="3378245"/>
                <a:chExt cx="500094" cy="2142787"/>
              </a:xfrm>
            </p:grpSpPr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435072C0-8445-1F33-B96D-A2820386A4E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33934" y="5308834"/>
                  <a:ext cx="147796" cy="212198"/>
                </a:xfrm>
                <a:custGeom>
                  <a:avLst/>
                  <a:gdLst>
                    <a:gd name="connsiteX0" fmla="*/ 136588 w 147796"/>
                    <a:gd name="connsiteY0" fmla="*/ 212199 h 212198"/>
                    <a:gd name="connsiteX1" fmla="*/ 0 w 147796"/>
                    <a:gd name="connsiteY1" fmla="*/ 174913 h 212198"/>
                    <a:gd name="connsiteX2" fmla="*/ 3183 w 147796"/>
                    <a:gd name="connsiteY2" fmla="*/ 0 h 212198"/>
                    <a:gd name="connsiteX3" fmla="*/ 147797 w 147796"/>
                    <a:gd name="connsiteY3" fmla="*/ 35 h 212198"/>
                    <a:gd name="connsiteX4" fmla="*/ 136588 w 147796"/>
                    <a:gd name="connsiteY4" fmla="*/ 212199 h 2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96" h="212198">
                      <a:moveTo>
                        <a:pt x="136588" y="212199"/>
                      </a:moveTo>
                      <a:lnTo>
                        <a:pt x="0" y="174913"/>
                      </a:lnTo>
                      <a:lnTo>
                        <a:pt x="3183" y="0"/>
                      </a:lnTo>
                      <a:lnTo>
                        <a:pt x="147797" y="35"/>
                      </a:lnTo>
                      <a:lnTo>
                        <a:pt x="136588" y="212199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32048465-DE55-F222-4448-6F6D4CB9CBD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97642" y="3378245"/>
                  <a:ext cx="500094" cy="1942556"/>
                </a:xfrm>
                <a:custGeom>
                  <a:avLst/>
                  <a:gdLst>
                    <a:gd name="connsiteX0" fmla="*/ 0 w 500094"/>
                    <a:gd name="connsiteY0" fmla="*/ 102395 h 1942556"/>
                    <a:gd name="connsiteX1" fmla="*/ 32867 w 500094"/>
                    <a:gd name="connsiteY1" fmla="*/ 1098155 h 1942556"/>
                    <a:gd name="connsiteX2" fmla="*/ 2491 w 500094"/>
                    <a:gd name="connsiteY2" fmla="*/ 1942176 h 1942556"/>
                    <a:gd name="connsiteX3" fmla="*/ 204812 w 500094"/>
                    <a:gd name="connsiteY3" fmla="*/ 1942557 h 1942556"/>
                    <a:gd name="connsiteX4" fmla="*/ 306872 w 500094"/>
                    <a:gd name="connsiteY4" fmla="*/ 1118527 h 1942556"/>
                    <a:gd name="connsiteX5" fmla="*/ 500095 w 500094"/>
                    <a:gd name="connsiteY5" fmla="*/ 67253 h 1942556"/>
                    <a:gd name="connsiteX6" fmla="*/ 35 w 500094"/>
                    <a:gd name="connsiteY6" fmla="*/ 102395 h 1942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0094" h="1942556">
                      <a:moveTo>
                        <a:pt x="0" y="102395"/>
                      </a:moveTo>
                      <a:cubicBezTo>
                        <a:pt x="0" y="102395"/>
                        <a:pt x="14980" y="620215"/>
                        <a:pt x="32867" y="1098155"/>
                      </a:cubicBezTo>
                      <a:cubicBezTo>
                        <a:pt x="1557" y="1497683"/>
                        <a:pt x="-2872" y="1888357"/>
                        <a:pt x="2491" y="1942176"/>
                      </a:cubicBezTo>
                      <a:lnTo>
                        <a:pt x="204812" y="1942557"/>
                      </a:lnTo>
                      <a:cubicBezTo>
                        <a:pt x="206507" y="1837927"/>
                        <a:pt x="262485" y="1459325"/>
                        <a:pt x="306872" y="1118527"/>
                      </a:cubicBezTo>
                      <a:cubicBezTo>
                        <a:pt x="372018" y="617967"/>
                        <a:pt x="500095" y="67253"/>
                        <a:pt x="500095" y="67253"/>
                      </a:cubicBezTo>
                      <a:cubicBezTo>
                        <a:pt x="500095" y="67253"/>
                        <a:pt x="83101" y="-105308"/>
                        <a:pt x="35" y="102395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D1B40F79-EE2E-C849-E48F-4054DB7BC72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060417" y="5420346"/>
                <a:ext cx="530346" cy="245848"/>
              </a:xfrm>
              <a:custGeom>
                <a:avLst/>
                <a:gdLst>
                  <a:gd name="connsiteX0" fmla="*/ 27289 w 530346"/>
                  <a:gd name="connsiteY0" fmla="*/ 38566 h 245848"/>
                  <a:gd name="connsiteX1" fmla="*/ 5286 w 530346"/>
                  <a:gd name="connsiteY1" fmla="*/ 236964 h 245848"/>
                  <a:gd name="connsiteX2" fmla="*/ 524443 w 530346"/>
                  <a:gd name="connsiteY2" fmla="*/ 227210 h 245848"/>
                  <a:gd name="connsiteX3" fmla="*/ 513545 w 530346"/>
                  <a:gd name="connsiteY3" fmla="*/ 147623 h 245848"/>
                  <a:gd name="connsiteX4" fmla="*/ 197228 w 530346"/>
                  <a:gd name="connsiteY4" fmla="*/ 0 h 245848"/>
                  <a:gd name="connsiteX5" fmla="*/ 155781 w 530346"/>
                  <a:gd name="connsiteY5" fmla="*/ 41852 h 245848"/>
                  <a:gd name="connsiteX6" fmla="*/ 161421 w 530346"/>
                  <a:gd name="connsiteY6" fmla="*/ 52401 h 245848"/>
                  <a:gd name="connsiteX7" fmla="*/ 103229 w 530346"/>
                  <a:gd name="connsiteY7" fmla="*/ 77305 h 245848"/>
                  <a:gd name="connsiteX8" fmla="*/ 27289 w 530346"/>
                  <a:gd name="connsiteY8" fmla="*/ 38566 h 24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0346" h="245848">
                    <a:moveTo>
                      <a:pt x="27289" y="38566"/>
                    </a:moveTo>
                    <a:cubicBezTo>
                      <a:pt x="16772" y="41437"/>
                      <a:pt x="-11701" y="227279"/>
                      <a:pt x="5286" y="236964"/>
                    </a:cubicBezTo>
                    <a:cubicBezTo>
                      <a:pt x="22238" y="246649"/>
                      <a:pt x="496904" y="254189"/>
                      <a:pt x="524443" y="227210"/>
                    </a:cubicBezTo>
                    <a:cubicBezTo>
                      <a:pt x="538905" y="213029"/>
                      <a:pt x="523475" y="150389"/>
                      <a:pt x="513545" y="147623"/>
                    </a:cubicBezTo>
                    <a:cubicBezTo>
                      <a:pt x="330321" y="96432"/>
                      <a:pt x="197228" y="0"/>
                      <a:pt x="197228" y="0"/>
                    </a:cubicBezTo>
                    <a:cubicBezTo>
                      <a:pt x="197228" y="0"/>
                      <a:pt x="150315" y="16775"/>
                      <a:pt x="155781" y="41852"/>
                    </a:cubicBezTo>
                    <a:lnTo>
                      <a:pt x="161421" y="52401"/>
                    </a:lnTo>
                    <a:cubicBezTo>
                      <a:pt x="161421" y="52401"/>
                      <a:pt x="131840" y="80003"/>
                      <a:pt x="103229" y="77305"/>
                    </a:cubicBezTo>
                    <a:cubicBezTo>
                      <a:pt x="74618" y="74607"/>
                      <a:pt x="53963" y="31303"/>
                      <a:pt x="27289" y="38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84E05C7F-8B5E-D1F6-BAA1-580C0F6CBD5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4981" y="5399433"/>
                <a:ext cx="248749" cy="277366"/>
              </a:xfrm>
              <a:custGeom>
                <a:avLst/>
                <a:gdLst>
                  <a:gd name="connsiteX0" fmla="*/ 60406 w 248749"/>
                  <a:gd name="connsiteY0" fmla="*/ 20360 h 277366"/>
                  <a:gd name="connsiteX1" fmla="*/ 132540 w 248749"/>
                  <a:gd name="connsiteY1" fmla="*/ 57 h 277366"/>
                  <a:gd name="connsiteX2" fmla="*/ 198654 w 248749"/>
                  <a:gd name="connsiteY2" fmla="*/ 20014 h 277366"/>
                  <a:gd name="connsiteX3" fmla="*/ 248750 w 248749"/>
                  <a:gd name="connsiteY3" fmla="*/ 216579 h 277366"/>
                  <a:gd name="connsiteX4" fmla="*/ 246916 w 248749"/>
                  <a:gd name="connsiteY4" fmla="*/ 258120 h 277366"/>
                  <a:gd name="connsiteX5" fmla="*/ 126693 w 248749"/>
                  <a:gd name="connsiteY5" fmla="*/ 277212 h 277366"/>
                  <a:gd name="connsiteX6" fmla="*/ 0 w 248749"/>
                  <a:gd name="connsiteY6" fmla="*/ 247120 h 277366"/>
                  <a:gd name="connsiteX7" fmla="*/ 1038 w 248749"/>
                  <a:gd name="connsiteY7" fmla="*/ 209765 h 277366"/>
                  <a:gd name="connsiteX8" fmla="*/ 60406 w 248749"/>
                  <a:gd name="connsiteY8" fmla="*/ 20394 h 2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749" h="277366">
                    <a:moveTo>
                      <a:pt x="60406" y="20360"/>
                    </a:moveTo>
                    <a:cubicBezTo>
                      <a:pt x="80437" y="6905"/>
                      <a:pt x="104516" y="-739"/>
                      <a:pt x="132540" y="57"/>
                    </a:cubicBezTo>
                    <a:cubicBezTo>
                      <a:pt x="157519" y="749"/>
                      <a:pt x="180352" y="8116"/>
                      <a:pt x="198654" y="20014"/>
                    </a:cubicBezTo>
                    <a:lnTo>
                      <a:pt x="248750" y="216579"/>
                    </a:lnTo>
                    <a:cubicBezTo>
                      <a:pt x="248750" y="216579"/>
                      <a:pt x="247885" y="255940"/>
                      <a:pt x="246916" y="258120"/>
                    </a:cubicBezTo>
                    <a:cubicBezTo>
                      <a:pt x="218651" y="270986"/>
                      <a:pt x="175232" y="278561"/>
                      <a:pt x="126693" y="277212"/>
                    </a:cubicBezTo>
                    <a:cubicBezTo>
                      <a:pt x="73379" y="275725"/>
                      <a:pt x="26778" y="263861"/>
                      <a:pt x="0" y="247120"/>
                    </a:cubicBezTo>
                    <a:lnTo>
                      <a:pt x="1038" y="209765"/>
                    </a:lnTo>
                    <a:lnTo>
                      <a:pt x="60406" y="2039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8769F6E7-C926-91BE-9958-17E23F96952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187" y="2029261"/>
                <a:ext cx="972719" cy="2332063"/>
              </a:xfrm>
              <a:custGeom>
                <a:avLst/>
                <a:gdLst>
                  <a:gd name="connsiteX0" fmla="*/ 447888 w 972719"/>
                  <a:gd name="connsiteY0" fmla="*/ 541 h 2332063"/>
                  <a:gd name="connsiteX1" fmla="*/ 54455 w 972719"/>
                  <a:gd name="connsiteY1" fmla="*/ 168744 h 2332063"/>
                  <a:gd name="connsiteX2" fmla="*/ 54455 w 972719"/>
                  <a:gd name="connsiteY2" fmla="*/ 562219 h 2332063"/>
                  <a:gd name="connsiteX3" fmla="*/ 0 w 972719"/>
                  <a:gd name="connsiteY3" fmla="*/ 2279490 h 2332063"/>
                  <a:gd name="connsiteX4" fmla="*/ 972719 w 972719"/>
                  <a:gd name="connsiteY4" fmla="*/ 2286027 h 2332063"/>
                  <a:gd name="connsiteX5" fmla="*/ 906571 w 972719"/>
                  <a:gd name="connsiteY5" fmla="*/ 1110961 h 2332063"/>
                  <a:gd name="connsiteX6" fmla="*/ 899202 w 972719"/>
                  <a:gd name="connsiteY6" fmla="*/ 640112 h 2332063"/>
                  <a:gd name="connsiteX7" fmla="*/ 928816 w 972719"/>
                  <a:gd name="connsiteY7" fmla="*/ 490068 h 2332063"/>
                  <a:gd name="connsiteX8" fmla="*/ 835128 w 972719"/>
                  <a:gd name="connsiteY8" fmla="*/ 197694 h 2332063"/>
                  <a:gd name="connsiteX9" fmla="*/ 557525 w 972719"/>
                  <a:gd name="connsiteY9" fmla="*/ 27071 h 2332063"/>
                  <a:gd name="connsiteX10" fmla="*/ 447888 w 972719"/>
                  <a:gd name="connsiteY10" fmla="*/ 541 h 2332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2719" h="2332063">
                    <a:moveTo>
                      <a:pt x="447888" y="541"/>
                    </a:moveTo>
                    <a:cubicBezTo>
                      <a:pt x="355204" y="6283"/>
                      <a:pt x="82963" y="72001"/>
                      <a:pt x="54455" y="168744"/>
                    </a:cubicBezTo>
                    <a:cubicBezTo>
                      <a:pt x="35289" y="300663"/>
                      <a:pt x="134235" y="130662"/>
                      <a:pt x="54455" y="562219"/>
                    </a:cubicBezTo>
                    <a:cubicBezTo>
                      <a:pt x="15050" y="1193904"/>
                      <a:pt x="0" y="2279490"/>
                      <a:pt x="0" y="2279490"/>
                    </a:cubicBezTo>
                    <a:cubicBezTo>
                      <a:pt x="374959" y="2393838"/>
                      <a:pt x="972719" y="2286027"/>
                      <a:pt x="972719" y="2286027"/>
                    </a:cubicBezTo>
                    <a:cubicBezTo>
                      <a:pt x="972719" y="2286027"/>
                      <a:pt x="946979" y="1444081"/>
                      <a:pt x="906571" y="1110961"/>
                    </a:cubicBezTo>
                    <a:cubicBezTo>
                      <a:pt x="899063" y="1049221"/>
                      <a:pt x="909996" y="859920"/>
                      <a:pt x="899202" y="640112"/>
                    </a:cubicBezTo>
                    <a:cubicBezTo>
                      <a:pt x="896918" y="593522"/>
                      <a:pt x="933660" y="538457"/>
                      <a:pt x="928816" y="490068"/>
                    </a:cubicBezTo>
                    <a:cubicBezTo>
                      <a:pt x="918956" y="391596"/>
                      <a:pt x="886435" y="302773"/>
                      <a:pt x="835128" y="197694"/>
                    </a:cubicBezTo>
                    <a:cubicBezTo>
                      <a:pt x="808178" y="111120"/>
                      <a:pt x="617343" y="38519"/>
                      <a:pt x="557525" y="27071"/>
                    </a:cubicBezTo>
                    <a:cubicBezTo>
                      <a:pt x="550606" y="25722"/>
                      <a:pt x="526665" y="-4370"/>
                      <a:pt x="447888" y="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3D689E18-A0A0-B86A-ECAF-EAB1C2926F3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28" y="2046958"/>
                <a:ext cx="285837" cy="734653"/>
              </a:xfrm>
              <a:custGeom>
                <a:avLst/>
                <a:gdLst>
                  <a:gd name="connsiteX0" fmla="*/ 203290 w 285837"/>
                  <a:gd name="connsiteY0" fmla="*/ 88062 h 734653"/>
                  <a:gd name="connsiteX1" fmla="*/ 285838 w 285837"/>
                  <a:gd name="connsiteY1" fmla="*/ 734654 h 734653"/>
                  <a:gd name="connsiteX2" fmla="*/ 0 w 285837"/>
                  <a:gd name="connsiteY2" fmla="*/ 0 h 734653"/>
                  <a:gd name="connsiteX3" fmla="*/ 203290 w 285837"/>
                  <a:gd name="connsiteY3" fmla="*/ 88062 h 73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837" h="734653">
                    <a:moveTo>
                      <a:pt x="203290" y="88062"/>
                    </a:moveTo>
                    <a:lnTo>
                      <a:pt x="285838" y="734654"/>
                    </a:lnTo>
                    <a:lnTo>
                      <a:pt x="0" y="0"/>
                    </a:lnTo>
                    <a:lnTo>
                      <a:pt x="203290" y="88062"/>
                    </a:lnTo>
                    <a:close/>
                  </a:path>
                </a:pathLst>
              </a:custGeom>
              <a:solidFill>
                <a:srgbClr val="7D8EED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CFC7E031-A238-A010-06AD-4D518CAA56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62" y="1811274"/>
                <a:ext cx="206749" cy="328117"/>
              </a:xfrm>
              <a:custGeom>
                <a:avLst/>
                <a:gdLst>
                  <a:gd name="connsiteX0" fmla="*/ 206715 w 206749"/>
                  <a:gd name="connsiteY0" fmla="*/ 149629 h 328117"/>
                  <a:gd name="connsiteX1" fmla="*/ 203290 w 206749"/>
                  <a:gd name="connsiteY1" fmla="*/ 323746 h 328117"/>
                  <a:gd name="connsiteX2" fmla="*/ 0 w 206749"/>
                  <a:gd name="connsiteY2" fmla="*/ 235684 h 328117"/>
                  <a:gd name="connsiteX3" fmla="*/ 53902 w 206749"/>
                  <a:gd name="connsiteY3" fmla="*/ 0 h 328117"/>
                  <a:gd name="connsiteX4" fmla="*/ 206750 w 206749"/>
                  <a:gd name="connsiteY4" fmla="*/ 149629 h 3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749" h="328117">
                    <a:moveTo>
                      <a:pt x="206715" y="149629"/>
                    </a:moveTo>
                    <a:lnTo>
                      <a:pt x="203290" y="323746"/>
                    </a:lnTo>
                    <a:cubicBezTo>
                      <a:pt x="103790" y="351797"/>
                      <a:pt x="0" y="235684"/>
                      <a:pt x="0" y="235684"/>
                    </a:cubicBezTo>
                    <a:lnTo>
                      <a:pt x="53902" y="0"/>
                    </a:lnTo>
                    <a:lnTo>
                      <a:pt x="206750" y="149629"/>
                    </a:lnTo>
                    <a:close/>
                  </a:path>
                </a:pathLst>
              </a:custGeom>
              <a:solidFill>
                <a:srgbClr val="E3847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53BCF0E1-242D-48C0-378C-922CAA2279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3888" y="2198973"/>
                <a:ext cx="789979" cy="949352"/>
              </a:xfrm>
              <a:custGeom>
                <a:avLst/>
                <a:gdLst>
                  <a:gd name="connsiteX0" fmla="*/ 0 w 789979"/>
                  <a:gd name="connsiteY0" fmla="*/ 0 h 949352"/>
                  <a:gd name="connsiteX1" fmla="*/ 400802 w 789979"/>
                  <a:gd name="connsiteY1" fmla="*/ 598169 h 949352"/>
                  <a:gd name="connsiteX2" fmla="*/ 712138 w 789979"/>
                  <a:gd name="connsiteY2" fmla="*/ 467702 h 949352"/>
                  <a:gd name="connsiteX3" fmla="*/ 789980 w 789979"/>
                  <a:gd name="connsiteY3" fmla="*/ 661845 h 949352"/>
                  <a:gd name="connsiteX4" fmla="*/ 313204 w 789979"/>
                  <a:gd name="connsiteY4" fmla="*/ 947198 h 949352"/>
                  <a:gd name="connsiteX5" fmla="*/ 14323 w 789979"/>
                  <a:gd name="connsiteY5" fmla="*/ 623418 h 949352"/>
                  <a:gd name="connsiteX6" fmla="*/ 0 w 789979"/>
                  <a:gd name="connsiteY6" fmla="*/ 35 h 949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979" h="949352">
                    <a:moveTo>
                      <a:pt x="0" y="0"/>
                    </a:moveTo>
                    <a:lnTo>
                      <a:pt x="400802" y="598169"/>
                    </a:lnTo>
                    <a:lnTo>
                      <a:pt x="712138" y="467702"/>
                    </a:lnTo>
                    <a:lnTo>
                      <a:pt x="789980" y="661845"/>
                    </a:lnTo>
                    <a:cubicBezTo>
                      <a:pt x="789980" y="661845"/>
                      <a:pt x="443564" y="978328"/>
                      <a:pt x="313204" y="947198"/>
                    </a:cubicBezTo>
                    <a:cubicBezTo>
                      <a:pt x="182843" y="916069"/>
                      <a:pt x="14323" y="623418"/>
                      <a:pt x="14323" y="62341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2" name="Graphic 17">
                <a:extLst>
                  <a:ext uri="{FF2B5EF4-FFF2-40B4-BE49-F238E27FC236}">
                    <a16:creationId xmlns:a16="http://schemas.microsoft.com/office/drawing/2014/main" id="{B4C78D36-FC1C-2A0A-D21B-EF54CE76994C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88548" y="3603877"/>
                <a:ext cx="224738" cy="367546"/>
                <a:chOff x="88548" y="3603877"/>
                <a:chExt cx="224738" cy="367546"/>
              </a:xfrm>
            </p:grpSpPr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60618E04-DA33-8570-D37C-4CC0C8ADA4B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65621" y="3818116"/>
                  <a:ext cx="46988" cy="134132"/>
                </a:xfrm>
                <a:custGeom>
                  <a:avLst/>
                  <a:gdLst>
                    <a:gd name="connsiteX0" fmla="*/ 0 w 46988"/>
                    <a:gd name="connsiteY0" fmla="*/ 100825 h 134132"/>
                    <a:gd name="connsiteX1" fmla="*/ 25498 w 46988"/>
                    <a:gd name="connsiteY1" fmla="*/ 133095 h 134132"/>
                    <a:gd name="connsiteX2" fmla="*/ 46982 w 46988"/>
                    <a:gd name="connsiteY2" fmla="*/ 0 h 134132"/>
                    <a:gd name="connsiteX3" fmla="*/ 0 w 46988"/>
                    <a:gd name="connsiteY3" fmla="*/ 100825 h 134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88" h="134132">
                      <a:moveTo>
                        <a:pt x="0" y="100825"/>
                      </a:moveTo>
                      <a:cubicBezTo>
                        <a:pt x="0" y="100825"/>
                        <a:pt x="16468" y="127181"/>
                        <a:pt x="25498" y="133095"/>
                      </a:cubicBezTo>
                      <a:cubicBezTo>
                        <a:pt x="47986" y="147865"/>
                        <a:pt x="46982" y="0"/>
                        <a:pt x="46982" y="0"/>
                      </a:cubicBezTo>
                      <a:lnTo>
                        <a:pt x="0" y="100825"/>
                      </a:lnTo>
                      <a:close/>
                    </a:path>
                  </a:pathLst>
                </a:custGeom>
                <a:solidFill>
                  <a:srgbClr val="7285D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CBD92B-F8DF-0659-FCD9-FED378D96A9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88548" y="3603877"/>
                  <a:ext cx="224738" cy="367546"/>
                </a:xfrm>
                <a:custGeom>
                  <a:avLst/>
                  <a:gdLst>
                    <a:gd name="connsiteX0" fmla="*/ 180671 w 224738"/>
                    <a:gd name="connsiteY0" fmla="*/ 35 h 367546"/>
                    <a:gd name="connsiteX1" fmla="*/ 196412 w 224738"/>
                    <a:gd name="connsiteY1" fmla="*/ 106532 h 367546"/>
                    <a:gd name="connsiteX2" fmla="*/ 224505 w 224738"/>
                    <a:gd name="connsiteY2" fmla="*/ 228697 h 367546"/>
                    <a:gd name="connsiteX3" fmla="*/ 162300 w 224738"/>
                    <a:gd name="connsiteY3" fmla="*/ 367431 h 367546"/>
                    <a:gd name="connsiteX4" fmla="*/ 129745 w 224738"/>
                    <a:gd name="connsiteY4" fmla="*/ 338515 h 367546"/>
                    <a:gd name="connsiteX5" fmla="*/ 93107 w 224738"/>
                    <a:gd name="connsiteY5" fmla="*/ 343980 h 367546"/>
                    <a:gd name="connsiteX6" fmla="*/ 74148 w 224738"/>
                    <a:gd name="connsiteY6" fmla="*/ 319906 h 367546"/>
                    <a:gd name="connsiteX7" fmla="*/ 51695 w 224738"/>
                    <a:gd name="connsiteY7" fmla="*/ 316171 h 367546"/>
                    <a:gd name="connsiteX8" fmla="*/ 28930 w 224738"/>
                    <a:gd name="connsiteY8" fmla="*/ 287324 h 367546"/>
                    <a:gd name="connsiteX9" fmla="*/ 11286 w 224738"/>
                    <a:gd name="connsiteY9" fmla="*/ 279784 h 367546"/>
                    <a:gd name="connsiteX10" fmla="*/ 803 w 224738"/>
                    <a:gd name="connsiteY10" fmla="*/ 239281 h 367546"/>
                    <a:gd name="connsiteX11" fmla="*/ 41074 w 224738"/>
                    <a:gd name="connsiteY11" fmla="*/ 92489 h 367546"/>
                    <a:gd name="connsiteX12" fmla="*/ 35919 w 224738"/>
                    <a:gd name="connsiteY12" fmla="*/ 6848 h 367546"/>
                    <a:gd name="connsiteX13" fmla="*/ 180706 w 224738"/>
                    <a:gd name="connsiteY13" fmla="*/ 0 h 367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4738" h="367546">
                      <a:moveTo>
                        <a:pt x="180671" y="35"/>
                      </a:moveTo>
                      <a:cubicBezTo>
                        <a:pt x="180671" y="35"/>
                        <a:pt x="194233" y="79034"/>
                        <a:pt x="196412" y="106532"/>
                      </a:cubicBezTo>
                      <a:cubicBezTo>
                        <a:pt x="198592" y="134064"/>
                        <a:pt x="227619" y="193071"/>
                        <a:pt x="224505" y="228697"/>
                      </a:cubicBezTo>
                      <a:cubicBezTo>
                        <a:pt x="221391" y="264323"/>
                        <a:pt x="180014" y="365182"/>
                        <a:pt x="162300" y="367431"/>
                      </a:cubicBezTo>
                      <a:cubicBezTo>
                        <a:pt x="144587" y="369679"/>
                        <a:pt x="129745" y="338515"/>
                        <a:pt x="129745" y="338515"/>
                      </a:cubicBezTo>
                      <a:cubicBezTo>
                        <a:pt x="129745" y="338515"/>
                        <a:pt x="104282" y="350759"/>
                        <a:pt x="93107" y="343980"/>
                      </a:cubicBezTo>
                      <a:cubicBezTo>
                        <a:pt x="81898" y="337200"/>
                        <a:pt x="74148" y="319906"/>
                        <a:pt x="74148" y="319906"/>
                      </a:cubicBezTo>
                      <a:cubicBezTo>
                        <a:pt x="74148" y="319906"/>
                        <a:pt x="63388" y="318661"/>
                        <a:pt x="51695" y="316171"/>
                      </a:cubicBezTo>
                      <a:cubicBezTo>
                        <a:pt x="40001" y="313681"/>
                        <a:pt x="28930" y="287324"/>
                        <a:pt x="28930" y="287324"/>
                      </a:cubicBezTo>
                      <a:cubicBezTo>
                        <a:pt x="28930" y="287324"/>
                        <a:pt x="20073" y="288466"/>
                        <a:pt x="11286" y="279784"/>
                      </a:cubicBezTo>
                      <a:cubicBezTo>
                        <a:pt x="2498" y="271102"/>
                        <a:pt x="-1930" y="253117"/>
                        <a:pt x="803" y="239281"/>
                      </a:cubicBezTo>
                      <a:lnTo>
                        <a:pt x="41074" y="92489"/>
                      </a:lnTo>
                      <a:lnTo>
                        <a:pt x="35919" y="6848"/>
                      </a:lnTo>
                      <a:lnTo>
                        <a:pt x="180706" y="0"/>
                      </a:lnTo>
                      <a:close/>
                    </a:path>
                  </a:pathLst>
                </a:custGeom>
                <a:solidFill>
                  <a:srgbClr val="7D8EED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D4F329A5-2A7E-8989-F778-487E7B4FD7C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90908" y="2139377"/>
                <a:ext cx="378833" cy="1541112"/>
              </a:xfrm>
              <a:custGeom>
                <a:avLst/>
                <a:gdLst>
                  <a:gd name="connsiteX0" fmla="*/ 355827 w 378833"/>
                  <a:gd name="connsiteY0" fmla="*/ 0 h 1541112"/>
                  <a:gd name="connsiteX1" fmla="*/ 135135 w 378833"/>
                  <a:gd name="connsiteY1" fmla="*/ 297147 h 1541112"/>
                  <a:gd name="connsiteX2" fmla="*/ 31137 w 378833"/>
                  <a:gd name="connsiteY2" fmla="*/ 897806 h 1541112"/>
                  <a:gd name="connsiteX3" fmla="*/ 0 w 378833"/>
                  <a:gd name="connsiteY3" fmla="*/ 1504622 h 1541112"/>
                  <a:gd name="connsiteX4" fmla="*/ 223148 w 378833"/>
                  <a:gd name="connsiteY4" fmla="*/ 1541113 h 1541112"/>
                  <a:gd name="connsiteX5" fmla="*/ 306734 w 378833"/>
                  <a:gd name="connsiteY5" fmla="*/ 856300 h 1541112"/>
                  <a:gd name="connsiteX6" fmla="*/ 326627 w 378833"/>
                  <a:gd name="connsiteY6" fmla="*/ 657764 h 1541112"/>
                  <a:gd name="connsiteX7" fmla="*/ 378833 w 378833"/>
                  <a:gd name="connsiteY7" fmla="*/ 339241 h 1541112"/>
                  <a:gd name="connsiteX8" fmla="*/ 355861 w 378833"/>
                  <a:gd name="connsiteY8" fmla="*/ 0 h 154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8833" h="1541112">
                    <a:moveTo>
                      <a:pt x="355827" y="0"/>
                    </a:moveTo>
                    <a:cubicBezTo>
                      <a:pt x="355827" y="0"/>
                      <a:pt x="202840" y="80383"/>
                      <a:pt x="135135" y="297147"/>
                    </a:cubicBezTo>
                    <a:cubicBezTo>
                      <a:pt x="67463" y="513912"/>
                      <a:pt x="31137" y="897806"/>
                      <a:pt x="31137" y="897806"/>
                    </a:cubicBezTo>
                    <a:lnTo>
                      <a:pt x="0" y="1504622"/>
                    </a:lnTo>
                    <a:lnTo>
                      <a:pt x="223148" y="1541113"/>
                    </a:lnTo>
                    <a:lnTo>
                      <a:pt x="306734" y="856300"/>
                    </a:lnTo>
                    <a:lnTo>
                      <a:pt x="326627" y="657764"/>
                    </a:lnTo>
                    <a:lnTo>
                      <a:pt x="378833" y="339241"/>
                    </a:lnTo>
                    <a:lnTo>
                      <a:pt x="3558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6" name="Graphic 17">
                <a:extLst>
                  <a:ext uri="{FF2B5EF4-FFF2-40B4-BE49-F238E27FC236}">
                    <a16:creationId xmlns:a16="http://schemas.microsoft.com/office/drawing/2014/main" id="{7E4927D6-D478-6926-A460-CDDCA020CEB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587058" y="1370064"/>
                <a:ext cx="487760" cy="641025"/>
                <a:chOff x="587058" y="1370064"/>
                <a:chExt cx="487760" cy="641025"/>
              </a:xfrm>
            </p:grpSpPr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2766AD04-1714-8576-7E5E-8BA0B3A0ABB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65612" y="1849978"/>
                  <a:ext cx="143264" cy="161111"/>
                </a:xfrm>
                <a:custGeom>
                  <a:avLst/>
                  <a:gdLst>
                    <a:gd name="connsiteX0" fmla="*/ 35 w 143264"/>
                    <a:gd name="connsiteY0" fmla="*/ 35 h 161111"/>
                    <a:gd name="connsiteX1" fmla="*/ 143265 w 143264"/>
                    <a:gd name="connsiteY1" fmla="*/ 25976 h 161111"/>
                    <a:gd name="connsiteX2" fmla="*/ 140428 w 143264"/>
                    <a:gd name="connsiteY2" fmla="*/ 161112 h 161111"/>
                    <a:gd name="connsiteX3" fmla="*/ 0 w 143264"/>
                    <a:gd name="connsiteY3" fmla="*/ 0 h 16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264" h="161111">
                      <a:moveTo>
                        <a:pt x="35" y="35"/>
                      </a:moveTo>
                      <a:lnTo>
                        <a:pt x="143265" y="25976"/>
                      </a:lnTo>
                      <a:lnTo>
                        <a:pt x="140428" y="161112"/>
                      </a:lnTo>
                      <a:cubicBezTo>
                        <a:pt x="40236" y="149387"/>
                        <a:pt x="0" y="39846"/>
                        <a:pt x="0" y="0"/>
                      </a:cubicBezTo>
                      <a:close/>
                    </a:path>
                  </a:pathLst>
                </a:custGeom>
                <a:solidFill>
                  <a:srgbClr val="CA706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grpSp>
              <p:nvGrpSpPr>
                <p:cNvPr id="58" name="Graphic 17">
                  <a:extLst>
                    <a:ext uri="{FF2B5EF4-FFF2-40B4-BE49-F238E27FC236}">
                      <a16:creationId xmlns:a16="http://schemas.microsoft.com/office/drawing/2014/main" id="{AA991FD2-CC40-BB93-839B-9E0C9C585739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587058" y="1370064"/>
                  <a:ext cx="487760" cy="610719"/>
                  <a:chOff x="587058" y="1370064"/>
                  <a:chExt cx="487760" cy="610719"/>
                </a:xfrm>
              </p:grpSpPr>
              <p:sp>
                <p:nvSpPr>
                  <p:cNvPr id="59" name="Freeform 58">
                    <a:extLst>
                      <a:ext uri="{FF2B5EF4-FFF2-40B4-BE49-F238E27FC236}">
                        <a16:creationId xmlns:a16="http://schemas.microsoft.com/office/drawing/2014/main" id="{2CA0603C-0066-4724-91A8-780E79B20214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3505" y="1386343"/>
                    <a:ext cx="392401" cy="223197"/>
                  </a:xfrm>
                  <a:custGeom>
                    <a:avLst/>
                    <a:gdLst>
                      <a:gd name="connsiteX0" fmla="*/ 345634 w 392401"/>
                      <a:gd name="connsiteY0" fmla="*/ 210553 h 223197"/>
                      <a:gd name="connsiteX1" fmla="*/ 387185 w 392401"/>
                      <a:gd name="connsiteY1" fmla="*/ 58226 h 223197"/>
                      <a:gd name="connsiteX2" fmla="*/ 319790 w 392401"/>
                      <a:gd name="connsiteY2" fmla="*/ 83856 h 223197"/>
                      <a:gd name="connsiteX3" fmla="*/ 365043 w 392401"/>
                      <a:gd name="connsiteY3" fmla="*/ 26959 h 223197"/>
                      <a:gd name="connsiteX4" fmla="*/ 809 w 392401"/>
                      <a:gd name="connsiteY4" fmla="*/ 129720 h 223197"/>
                      <a:gd name="connsiteX5" fmla="*/ 345599 w 392401"/>
                      <a:gd name="connsiteY5" fmla="*/ 210553 h 22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2401" h="223197">
                        <a:moveTo>
                          <a:pt x="345634" y="210553"/>
                        </a:moveTo>
                        <a:cubicBezTo>
                          <a:pt x="380473" y="191702"/>
                          <a:pt x="403168" y="81574"/>
                          <a:pt x="387185" y="58226"/>
                        </a:cubicBezTo>
                        <a:cubicBezTo>
                          <a:pt x="377359" y="43872"/>
                          <a:pt x="332003" y="85102"/>
                          <a:pt x="319790" y="83856"/>
                        </a:cubicBezTo>
                        <a:cubicBezTo>
                          <a:pt x="320932" y="77319"/>
                          <a:pt x="359922" y="42005"/>
                          <a:pt x="365043" y="26959"/>
                        </a:cubicBezTo>
                        <a:cubicBezTo>
                          <a:pt x="321416" y="-31841"/>
                          <a:pt x="44539" y="6932"/>
                          <a:pt x="809" y="129720"/>
                        </a:cubicBezTo>
                        <a:cubicBezTo>
                          <a:pt x="-17112" y="180081"/>
                          <a:pt x="267757" y="252716"/>
                          <a:pt x="345599" y="210553"/>
                        </a:cubicBez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grpSp>
                <p:nvGrpSpPr>
                  <p:cNvPr id="60" name="Graphic 17">
                    <a:extLst>
                      <a:ext uri="{FF2B5EF4-FFF2-40B4-BE49-F238E27FC236}">
                        <a16:creationId xmlns:a16="http://schemas.microsoft.com/office/drawing/2014/main" id="{0DE2B6CF-FC85-64DE-76F0-3623AFD4AAC6}"/>
                      </a:ext>
                    </a:extLst>
                  </p:cNvPr>
                  <p:cNvGrpSpPr>
                    <a:grpSpLocks noGrp="1" noUngrp="1" noRot="1" noMove="1" noResize="1"/>
                  </p:cNvGrpSpPr>
                  <p:nvPr/>
                </p:nvGrpSpPr>
                <p:grpSpPr>
                  <a:xfrm>
                    <a:off x="748659" y="1542800"/>
                    <a:ext cx="326159" cy="437983"/>
                    <a:chOff x="748659" y="1542800"/>
                    <a:chExt cx="326159" cy="437983"/>
                  </a:xfrm>
                </p:grpSpPr>
                <p:grpSp>
                  <p:nvGrpSpPr>
                    <p:cNvPr id="61" name="Graphic 17">
                      <a:extLst>
                        <a:ext uri="{FF2B5EF4-FFF2-40B4-BE49-F238E27FC236}">
                          <a16:creationId xmlns:a16="http://schemas.microsoft.com/office/drawing/2014/main" id="{D1B126C1-D6A7-932B-1202-1AE1855815AA}"/>
                        </a:ext>
                      </a:extLst>
                    </p:cNvPr>
                    <p:cNvGrpSpPr>
                      <a:grpSpLocks noGrp="1" noUngrp="1" noRot="1" noMove="1" noResize="1"/>
                    </p:cNvGrpSpPr>
                    <p:nvPr/>
                  </p:nvGrpSpPr>
                  <p:grpSpPr>
                    <a:xfrm>
                      <a:off x="748659" y="1542800"/>
                      <a:ext cx="326159" cy="437983"/>
                      <a:chOff x="748659" y="1542800"/>
                      <a:chExt cx="326159" cy="437983"/>
                    </a:xfrm>
                  </p:grpSpPr>
                  <p:sp>
                    <p:nvSpPr>
                      <p:cNvPr id="62" name="Freeform 61">
                        <a:extLst>
                          <a:ext uri="{FF2B5EF4-FFF2-40B4-BE49-F238E27FC236}">
                            <a16:creationId xmlns:a16="http://schemas.microsoft.com/office/drawing/2014/main" id="{0BC1AE9F-0931-AF4F-320E-7B21C381F975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1030401" y="1697029"/>
                        <a:ext cx="44417" cy="144059"/>
                      </a:xfrm>
                      <a:custGeom>
                        <a:avLst/>
                        <a:gdLst>
                          <a:gd name="connsiteX0" fmla="*/ 12607 w 44417"/>
                          <a:gd name="connsiteY0" fmla="*/ 143991 h 144059"/>
                          <a:gd name="connsiteX1" fmla="*/ 844 w 44417"/>
                          <a:gd name="connsiteY1" fmla="*/ 119641 h 144059"/>
                          <a:gd name="connsiteX2" fmla="*/ 2366 w 44417"/>
                          <a:gd name="connsiteY2" fmla="*/ 69384 h 144059"/>
                          <a:gd name="connsiteX3" fmla="*/ 30874 w 44417"/>
                          <a:gd name="connsiteY3" fmla="*/ 0 h 144059"/>
                          <a:gd name="connsiteX4" fmla="*/ 31808 w 44417"/>
                          <a:gd name="connsiteY4" fmla="*/ 69 h 144059"/>
                          <a:gd name="connsiteX5" fmla="*/ 42049 w 44417"/>
                          <a:gd name="connsiteY5" fmla="*/ 74676 h 144059"/>
                          <a:gd name="connsiteX6" fmla="*/ 13541 w 44417"/>
                          <a:gd name="connsiteY6" fmla="*/ 144060 h 144059"/>
                          <a:gd name="connsiteX7" fmla="*/ 12607 w 44417"/>
                          <a:gd name="connsiteY7" fmla="*/ 143991 h 144059"/>
                          <a:gd name="connsiteX8" fmla="*/ 7902 w 44417"/>
                          <a:gd name="connsiteY8" fmla="*/ 70110 h 144059"/>
                          <a:gd name="connsiteX9" fmla="*/ 6380 w 44417"/>
                          <a:gd name="connsiteY9" fmla="*/ 119053 h 144059"/>
                          <a:gd name="connsiteX10" fmla="*/ 13334 w 44417"/>
                          <a:gd name="connsiteY10" fmla="*/ 138457 h 144059"/>
                          <a:gd name="connsiteX11" fmla="*/ 13541 w 44417"/>
                          <a:gd name="connsiteY11" fmla="*/ 138457 h 144059"/>
                          <a:gd name="connsiteX12" fmla="*/ 36513 w 44417"/>
                          <a:gd name="connsiteY12" fmla="*/ 73915 h 144059"/>
                          <a:gd name="connsiteX13" fmla="*/ 38036 w 44417"/>
                          <a:gd name="connsiteY13" fmla="*/ 24973 h 144059"/>
                          <a:gd name="connsiteX14" fmla="*/ 31082 w 44417"/>
                          <a:gd name="connsiteY14" fmla="*/ 5569 h 144059"/>
                          <a:gd name="connsiteX15" fmla="*/ 30874 w 44417"/>
                          <a:gd name="connsiteY15" fmla="*/ 5569 h 144059"/>
                          <a:gd name="connsiteX16" fmla="*/ 7902 w 44417"/>
                          <a:gd name="connsiteY16" fmla="*/ 70110 h 1440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44417" h="144059">
                            <a:moveTo>
                              <a:pt x="12607" y="143991"/>
                            </a:moveTo>
                            <a:cubicBezTo>
                              <a:pt x="6483" y="143161"/>
                              <a:pt x="2505" y="134998"/>
                              <a:pt x="844" y="119641"/>
                            </a:cubicBezTo>
                            <a:cubicBezTo>
                              <a:pt x="-678" y="105909"/>
                              <a:pt x="-125" y="88062"/>
                              <a:pt x="2366" y="69384"/>
                            </a:cubicBezTo>
                            <a:cubicBezTo>
                              <a:pt x="6968" y="34900"/>
                              <a:pt x="18246" y="0"/>
                              <a:pt x="30874" y="0"/>
                            </a:cubicBezTo>
                            <a:cubicBezTo>
                              <a:pt x="31185" y="0"/>
                              <a:pt x="31497" y="0"/>
                              <a:pt x="31808" y="69"/>
                            </a:cubicBezTo>
                            <a:cubicBezTo>
                              <a:pt x="44851" y="1799"/>
                              <a:pt x="46823" y="38912"/>
                              <a:pt x="42049" y="74676"/>
                            </a:cubicBezTo>
                            <a:cubicBezTo>
                              <a:pt x="37447" y="109160"/>
                              <a:pt x="26169" y="144060"/>
                              <a:pt x="13541" y="144060"/>
                            </a:cubicBezTo>
                            <a:cubicBezTo>
                              <a:pt x="13230" y="144060"/>
                              <a:pt x="12918" y="144060"/>
                              <a:pt x="12607" y="143991"/>
                            </a:cubicBezTo>
                            <a:close/>
                            <a:moveTo>
                              <a:pt x="7902" y="70110"/>
                            </a:moveTo>
                            <a:cubicBezTo>
                              <a:pt x="5480" y="88373"/>
                              <a:pt x="4927" y="105771"/>
                              <a:pt x="6380" y="119053"/>
                            </a:cubicBezTo>
                            <a:cubicBezTo>
                              <a:pt x="8006" y="133856"/>
                              <a:pt x="11534" y="138215"/>
                              <a:pt x="13334" y="138457"/>
                            </a:cubicBezTo>
                            <a:cubicBezTo>
                              <a:pt x="13403" y="138457"/>
                              <a:pt x="13472" y="138457"/>
                              <a:pt x="13541" y="138457"/>
                            </a:cubicBezTo>
                            <a:cubicBezTo>
                              <a:pt x="19526" y="138457"/>
                              <a:pt x="31185" y="113899"/>
                              <a:pt x="36513" y="73915"/>
                            </a:cubicBezTo>
                            <a:cubicBezTo>
                              <a:pt x="38935" y="55652"/>
                              <a:pt x="39489" y="38255"/>
                              <a:pt x="38036" y="24973"/>
                            </a:cubicBezTo>
                            <a:cubicBezTo>
                              <a:pt x="36409" y="10169"/>
                              <a:pt x="32881" y="5811"/>
                              <a:pt x="31082" y="5569"/>
                            </a:cubicBezTo>
                            <a:cubicBezTo>
                              <a:pt x="31012" y="5569"/>
                              <a:pt x="30943" y="5569"/>
                              <a:pt x="30874" y="5569"/>
                            </a:cubicBezTo>
                            <a:cubicBezTo>
                              <a:pt x="24889" y="5569"/>
                              <a:pt x="13230" y="30126"/>
                              <a:pt x="7902" y="7011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3" name="Freeform 62">
                        <a:extLst>
                          <a:ext uri="{FF2B5EF4-FFF2-40B4-BE49-F238E27FC236}">
                            <a16:creationId xmlns:a16="http://schemas.microsoft.com/office/drawing/2014/main" id="{589EAA74-3A73-FEBD-4F04-81F84947CD48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932668" y="1687884"/>
                        <a:ext cx="105702" cy="30531"/>
                      </a:xfrm>
                      <a:custGeom>
                        <a:avLst/>
                        <a:gdLst>
                          <a:gd name="connsiteX0" fmla="*/ 105184 w 105702"/>
                          <a:gd name="connsiteY0" fmla="*/ 5374 h 30531"/>
                          <a:gd name="connsiteX1" fmla="*/ 28345 w 105702"/>
                          <a:gd name="connsiteY1" fmla="*/ 152 h 30531"/>
                          <a:gd name="connsiteX2" fmla="*/ 11 w 105702"/>
                          <a:gd name="connsiteY2" fmla="*/ 22876 h 30531"/>
                          <a:gd name="connsiteX3" fmla="*/ 96501 w 105702"/>
                          <a:gd name="connsiteY3" fmla="*/ 29240 h 30531"/>
                          <a:gd name="connsiteX4" fmla="*/ 105184 w 105702"/>
                          <a:gd name="connsiteY4" fmla="*/ 5374 h 305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5702" h="30531">
                            <a:moveTo>
                              <a:pt x="105184" y="5374"/>
                            </a:moveTo>
                            <a:cubicBezTo>
                              <a:pt x="105184" y="5374"/>
                              <a:pt x="40766" y="-1059"/>
                              <a:pt x="28345" y="152"/>
                            </a:cubicBezTo>
                            <a:cubicBezTo>
                              <a:pt x="7657" y="2158"/>
                              <a:pt x="3194" y="15578"/>
                              <a:pt x="11" y="22876"/>
                            </a:cubicBezTo>
                            <a:cubicBezTo>
                              <a:pt x="-1096" y="25366"/>
                              <a:pt x="84115" y="33702"/>
                              <a:pt x="96501" y="29240"/>
                            </a:cubicBezTo>
                            <a:cubicBezTo>
                              <a:pt x="108886" y="24778"/>
                              <a:pt x="105184" y="5374"/>
                              <a:pt x="105184" y="5374"/>
                            </a:cubicBezTo>
                            <a:close/>
                          </a:path>
                        </a:pathLst>
                      </a:custGeom>
                      <a:solidFill>
                        <a:srgbClr val="283558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4" name="Freeform 63">
                        <a:extLst>
                          <a:ext uri="{FF2B5EF4-FFF2-40B4-BE49-F238E27FC236}">
                            <a16:creationId xmlns:a16="http://schemas.microsoft.com/office/drawing/2014/main" id="{B588D05E-826E-3EBE-E5ED-D41C5AFEF7C8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748659" y="1542800"/>
                        <a:ext cx="283692" cy="437983"/>
                      </a:xfrm>
                      <a:custGeom>
                        <a:avLst/>
                        <a:gdLst>
                          <a:gd name="connsiteX0" fmla="*/ 42865 w 283692"/>
                          <a:gd name="connsiteY0" fmla="*/ 202030 h 437983"/>
                          <a:gd name="connsiteX1" fmla="*/ 189105 w 283692"/>
                          <a:gd name="connsiteY1" fmla="*/ 0 h 437983"/>
                          <a:gd name="connsiteX2" fmla="*/ 281790 w 283692"/>
                          <a:gd name="connsiteY2" fmla="*/ 172215 h 437983"/>
                          <a:gd name="connsiteX3" fmla="*/ 279679 w 283692"/>
                          <a:gd name="connsiteY3" fmla="*/ 262594 h 437983"/>
                          <a:gd name="connsiteX4" fmla="*/ 277500 w 283692"/>
                          <a:gd name="connsiteY4" fmla="*/ 312954 h 437983"/>
                          <a:gd name="connsiteX5" fmla="*/ 233804 w 283692"/>
                          <a:gd name="connsiteY5" fmla="*/ 437749 h 437983"/>
                          <a:gd name="connsiteX6" fmla="*/ 45944 w 283692"/>
                          <a:gd name="connsiteY6" fmla="*/ 377530 h 437983"/>
                          <a:gd name="connsiteX7" fmla="*/ 0 w 283692"/>
                          <a:gd name="connsiteY7" fmla="*/ 295418 h 437983"/>
                          <a:gd name="connsiteX8" fmla="*/ 32382 w 283692"/>
                          <a:gd name="connsiteY8" fmla="*/ 233125 h 437983"/>
                          <a:gd name="connsiteX9" fmla="*/ 42831 w 283692"/>
                          <a:gd name="connsiteY9" fmla="*/ 201961 h 437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83692" h="437983">
                            <a:moveTo>
                              <a:pt x="42865" y="202030"/>
                            </a:moveTo>
                            <a:cubicBezTo>
                              <a:pt x="75870" y="98196"/>
                              <a:pt x="115726" y="0"/>
                              <a:pt x="189105" y="0"/>
                            </a:cubicBezTo>
                            <a:cubicBezTo>
                              <a:pt x="275493" y="0"/>
                              <a:pt x="289712" y="123272"/>
                              <a:pt x="281790" y="172215"/>
                            </a:cubicBezTo>
                            <a:cubicBezTo>
                              <a:pt x="281790" y="172215"/>
                              <a:pt x="279679" y="257233"/>
                              <a:pt x="279679" y="262594"/>
                            </a:cubicBezTo>
                            <a:cubicBezTo>
                              <a:pt x="279679" y="277190"/>
                              <a:pt x="279091" y="294657"/>
                              <a:pt x="277500" y="312954"/>
                            </a:cubicBezTo>
                            <a:cubicBezTo>
                              <a:pt x="277500" y="312954"/>
                              <a:pt x="263523" y="435639"/>
                              <a:pt x="233804" y="437749"/>
                            </a:cubicBezTo>
                            <a:cubicBezTo>
                              <a:pt x="193084" y="440619"/>
                              <a:pt x="96628" y="416961"/>
                              <a:pt x="45944" y="377530"/>
                            </a:cubicBezTo>
                            <a:cubicBezTo>
                              <a:pt x="7265" y="347439"/>
                              <a:pt x="0" y="322431"/>
                              <a:pt x="0" y="295418"/>
                            </a:cubicBezTo>
                            <a:cubicBezTo>
                              <a:pt x="0" y="291509"/>
                              <a:pt x="22142" y="262732"/>
                              <a:pt x="32382" y="233125"/>
                            </a:cubicBezTo>
                            <a:cubicBezTo>
                              <a:pt x="36188" y="222126"/>
                              <a:pt x="39890" y="211265"/>
                              <a:pt x="42831" y="201961"/>
                            </a:cubicBezTo>
                            <a:close/>
                          </a:path>
                        </a:pathLst>
                      </a:custGeom>
                      <a:solidFill>
                        <a:srgbClr val="E4837A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</p:grpSp>
                <p:sp>
                  <p:nvSpPr>
                    <p:cNvPr id="65" name="Freeform 64">
                      <a:extLst>
                        <a:ext uri="{FF2B5EF4-FFF2-40B4-BE49-F238E27FC236}">
                          <a16:creationId xmlns:a16="http://schemas.microsoft.com/office/drawing/2014/main" id="{9ED9165E-9C6D-B799-8400-6FC385C691DB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911149" y="1686293"/>
                      <a:ext cx="105702" cy="30496"/>
                    </a:xfrm>
                    <a:custGeom>
                      <a:avLst/>
                      <a:gdLst>
                        <a:gd name="connsiteX0" fmla="*/ 105185 w 105702"/>
                        <a:gd name="connsiteY0" fmla="*/ 5375 h 30496"/>
                        <a:gd name="connsiteX1" fmla="*/ 28345 w 105702"/>
                        <a:gd name="connsiteY1" fmla="*/ 152 h 30496"/>
                        <a:gd name="connsiteX2" fmla="*/ 11 w 105702"/>
                        <a:gd name="connsiteY2" fmla="*/ 22842 h 30496"/>
                        <a:gd name="connsiteX3" fmla="*/ 96501 w 105702"/>
                        <a:gd name="connsiteY3" fmla="*/ 29206 h 30496"/>
                        <a:gd name="connsiteX4" fmla="*/ 105185 w 105702"/>
                        <a:gd name="connsiteY4" fmla="*/ 5340 h 304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5702" h="30496">
                          <a:moveTo>
                            <a:pt x="105185" y="5375"/>
                          </a:moveTo>
                          <a:cubicBezTo>
                            <a:pt x="105185" y="5375"/>
                            <a:pt x="40766" y="-1059"/>
                            <a:pt x="28345" y="152"/>
                          </a:cubicBezTo>
                          <a:cubicBezTo>
                            <a:pt x="7657" y="2158"/>
                            <a:pt x="3194" y="15578"/>
                            <a:pt x="11" y="22842"/>
                          </a:cubicBezTo>
                          <a:cubicBezTo>
                            <a:pt x="-1096" y="25332"/>
                            <a:pt x="84115" y="33668"/>
                            <a:pt x="96501" y="29206"/>
                          </a:cubicBezTo>
                          <a:cubicBezTo>
                            <a:pt x="108886" y="24744"/>
                            <a:pt x="105185" y="5340"/>
                            <a:pt x="105185" y="5340"/>
                          </a:cubicBezTo>
                          <a:close/>
                        </a:path>
                      </a:pathLst>
                    </a:custGeom>
                    <a:solidFill>
                      <a:srgbClr val="283558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  <p:sp>
                  <p:nvSpPr>
                    <p:cNvPr id="66" name="Freeform 65">
                      <a:extLst>
                        <a:ext uri="{FF2B5EF4-FFF2-40B4-BE49-F238E27FC236}">
                          <a16:creationId xmlns:a16="http://schemas.microsoft.com/office/drawing/2014/main" id="{B75FA3C5-12B1-E496-7265-80806CFA409E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1015849" y="1715049"/>
                      <a:ext cx="45010" cy="145270"/>
                    </a:xfrm>
                    <a:custGeom>
                      <a:avLst/>
                      <a:gdLst>
                        <a:gd name="connsiteX0" fmla="*/ 14600 w 45010"/>
                        <a:gd name="connsiteY0" fmla="*/ 0 h 145270"/>
                        <a:gd name="connsiteX1" fmla="*/ 45010 w 45010"/>
                        <a:gd name="connsiteY1" fmla="*/ 125451 h 145270"/>
                        <a:gd name="connsiteX2" fmla="*/ 0 w 45010"/>
                        <a:gd name="connsiteY2" fmla="*/ 145271 h 145270"/>
                        <a:gd name="connsiteX3" fmla="*/ 14600 w 45010"/>
                        <a:gd name="connsiteY3" fmla="*/ 0 h 145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010" h="145270">
                          <a:moveTo>
                            <a:pt x="14600" y="0"/>
                          </a:moveTo>
                          <a:lnTo>
                            <a:pt x="45010" y="125451"/>
                          </a:lnTo>
                          <a:lnTo>
                            <a:pt x="0" y="145271"/>
                          </a:lnTo>
                          <a:lnTo>
                            <a:pt x="14600" y="0"/>
                          </a:lnTo>
                          <a:close/>
                        </a:path>
                      </a:pathLst>
                    </a:custGeom>
                    <a:solidFill>
                      <a:srgbClr val="E4837A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</p:grpSp>
              <p:sp>
                <p:nvSpPr>
                  <p:cNvPr id="67" name="Freeform 66">
                    <a:extLst>
                      <a:ext uri="{FF2B5EF4-FFF2-40B4-BE49-F238E27FC236}">
                        <a16:creationId xmlns:a16="http://schemas.microsoft.com/office/drawing/2014/main" id="{72E38E13-6C99-6820-2F45-FB6AA3603D7E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76931" y="1697375"/>
                    <a:ext cx="44435" cy="144059"/>
                  </a:xfrm>
                  <a:custGeom>
                    <a:avLst/>
                    <a:gdLst>
                      <a:gd name="connsiteX0" fmla="*/ 12590 w 44435"/>
                      <a:gd name="connsiteY0" fmla="*/ 144025 h 144059"/>
                      <a:gd name="connsiteX1" fmla="*/ 827 w 44435"/>
                      <a:gd name="connsiteY1" fmla="*/ 119675 h 144059"/>
                      <a:gd name="connsiteX2" fmla="*/ 2384 w 44435"/>
                      <a:gd name="connsiteY2" fmla="*/ 69384 h 144059"/>
                      <a:gd name="connsiteX3" fmla="*/ 30892 w 44435"/>
                      <a:gd name="connsiteY3" fmla="*/ 0 h 144059"/>
                      <a:gd name="connsiteX4" fmla="*/ 31826 w 44435"/>
                      <a:gd name="connsiteY4" fmla="*/ 69 h 144059"/>
                      <a:gd name="connsiteX5" fmla="*/ 42066 w 44435"/>
                      <a:gd name="connsiteY5" fmla="*/ 74676 h 144059"/>
                      <a:gd name="connsiteX6" fmla="*/ 13559 w 44435"/>
                      <a:gd name="connsiteY6" fmla="*/ 144060 h 144059"/>
                      <a:gd name="connsiteX7" fmla="*/ 12625 w 44435"/>
                      <a:gd name="connsiteY7" fmla="*/ 143991 h 144059"/>
                      <a:gd name="connsiteX8" fmla="*/ 7885 w 44435"/>
                      <a:gd name="connsiteY8" fmla="*/ 70145 h 144059"/>
                      <a:gd name="connsiteX9" fmla="*/ 6363 w 44435"/>
                      <a:gd name="connsiteY9" fmla="*/ 119087 h 144059"/>
                      <a:gd name="connsiteX10" fmla="*/ 13317 w 44435"/>
                      <a:gd name="connsiteY10" fmla="*/ 138491 h 144059"/>
                      <a:gd name="connsiteX11" fmla="*/ 13524 w 44435"/>
                      <a:gd name="connsiteY11" fmla="*/ 138491 h 144059"/>
                      <a:gd name="connsiteX12" fmla="*/ 36496 w 44435"/>
                      <a:gd name="connsiteY12" fmla="*/ 73950 h 144059"/>
                      <a:gd name="connsiteX13" fmla="*/ 38019 w 44435"/>
                      <a:gd name="connsiteY13" fmla="*/ 25007 h 144059"/>
                      <a:gd name="connsiteX14" fmla="*/ 31065 w 44435"/>
                      <a:gd name="connsiteY14" fmla="*/ 5603 h 144059"/>
                      <a:gd name="connsiteX15" fmla="*/ 30857 w 44435"/>
                      <a:gd name="connsiteY15" fmla="*/ 5603 h 144059"/>
                      <a:gd name="connsiteX16" fmla="*/ 7885 w 44435"/>
                      <a:gd name="connsiteY16" fmla="*/ 70145 h 1440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435" h="144059">
                        <a:moveTo>
                          <a:pt x="12590" y="144025"/>
                        </a:moveTo>
                        <a:cubicBezTo>
                          <a:pt x="6466" y="143195"/>
                          <a:pt x="2488" y="135032"/>
                          <a:pt x="827" y="119675"/>
                        </a:cubicBezTo>
                        <a:cubicBezTo>
                          <a:pt x="-660" y="105944"/>
                          <a:pt x="-142" y="88096"/>
                          <a:pt x="2384" y="69384"/>
                        </a:cubicBezTo>
                        <a:cubicBezTo>
                          <a:pt x="6985" y="34899"/>
                          <a:pt x="18264" y="0"/>
                          <a:pt x="30892" y="0"/>
                        </a:cubicBezTo>
                        <a:cubicBezTo>
                          <a:pt x="31203" y="0"/>
                          <a:pt x="31549" y="0"/>
                          <a:pt x="31826" y="69"/>
                        </a:cubicBezTo>
                        <a:cubicBezTo>
                          <a:pt x="44869" y="1799"/>
                          <a:pt x="46841" y="38912"/>
                          <a:pt x="42066" y="74676"/>
                        </a:cubicBezTo>
                        <a:cubicBezTo>
                          <a:pt x="37465" y="109160"/>
                          <a:pt x="26187" y="144060"/>
                          <a:pt x="13559" y="144060"/>
                        </a:cubicBezTo>
                        <a:cubicBezTo>
                          <a:pt x="13247" y="144060"/>
                          <a:pt x="12936" y="144060"/>
                          <a:pt x="12625" y="143991"/>
                        </a:cubicBezTo>
                        <a:close/>
                        <a:moveTo>
                          <a:pt x="7885" y="70145"/>
                        </a:moveTo>
                        <a:cubicBezTo>
                          <a:pt x="5429" y="88407"/>
                          <a:pt x="4910" y="105805"/>
                          <a:pt x="6363" y="119087"/>
                        </a:cubicBezTo>
                        <a:cubicBezTo>
                          <a:pt x="7989" y="133891"/>
                          <a:pt x="11517" y="138249"/>
                          <a:pt x="13317" y="138491"/>
                        </a:cubicBezTo>
                        <a:cubicBezTo>
                          <a:pt x="13386" y="138491"/>
                          <a:pt x="13455" y="138491"/>
                          <a:pt x="13524" y="138491"/>
                        </a:cubicBezTo>
                        <a:cubicBezTo>
                          <a:pt x="19509" y="138491"/>
                          <a:pt x="31169" y="113934"/>
                          <a:pt x="36496" y="73950"/>
                        </a:cubicBezTo>
                        <a:cubicBezTo>
                          <a:pt x="38953" y="55687"/>
                          <a:pt x="39472" y="38289"/>
                          <a:pt x="38019" y="25007"/>
                        </a:cubicBezTo>
                        <a:cubicBezTo>
                          <a:pt x="36392" y="10204"/>
                          <a:pt x="32864" y="5845"/>
                          <a:pt x="31065" y="5603"/>
                        </a:cubicBezTo>
                        <a:cubicBezTo>
                          <a:pt x="30995" y="5603"/>
                          <a:pt x="30926" y="5603"/>
                          <a:pt x="30857" y="5603"/>
                        </a:cubicBezTo>
                        <a:cubicBezTo>
                          <a:pt x="24872" y="5603"/>
                          <a:pt x="13247" y="30161"/>
                          <a:pt x="7885" y="7014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8" name="Freeform 67">
                    <a:extLst>
                      <a:ext uri="{FF2B5EF4-FFF2-40B4-BE49-F238E27FC236}">
                        <a16:creationId xmlns:a16="http://schemas.microsoft.com/office/drawing/2014/main" id="{B548EE49-0262-7B6A-46F7-9A761C5BCA26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15745" y="1742028"/>
                    <a:ext cx="26604" cy="12278"/>
                  </a:xfrm>
                  <a:custGeom>
                    <a:avLst/>
                    <a:gdLst>
                      <a:gd name="connsiteX0" fmla="*/ 4705 w 26604"/>
                      <a:gd name="connsiteY0" fmla="*/ 12279 h 12278"/>
                      <a:gd name="connsiteX1" fmla="*/ 16018 w 26604"/>
                      <a:gd name="connsiteY1" fmla="*/ 5603 h 12278"/>
                      <a:gd name="connsiteX2" fmla="*/ 23353 w 26604"/>
                      <a:gd name="connsiteY2" fmla="*/ 8024 h 12278"/>
                      <a:gd name="connsiteX3" fmla="*/ 26605 w 26604"/>
                      <a:gd name="connsiteY3" fmla="*/ 3493 h 12278"/>
                      <a:gd name="connsiteX4" fmla="*/ 16018 w 26604"/>
                      <a:gd name="connsiteY4" fmla="*/ 0 h 12278"/>
                      <a:gd name="connsiteX5" fmla="*/ 0 w 26604"/>
                      <a:gd name="connsiteY5" fmla="*/ 9270 h 12278"/>
                      <a:gd name="connsiteX6" fmla="*/ 4705 w 26604"/>
                      <a:gd name="connsiteY6" fmla="*/ 12279 h 1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604" h="12278">
                        <a:moveTo>
                          <a:pt x="4705" y="12279"/>
                        </a:moveTo>
                        <a:cubicBezTo>
                          <a:pt x="7438" y="8024"/>
                          <a:pt x="11555" y="5603"/>
                          <a:pt x="16018" y="5603"/>
                        </a:cubicBezTo>
                        <a:cubicBezTo>
                          <a:pt x="18613" y="5603"/>
                          <a:pt x="21139" y="6433"/>
                          <a:pt x="23353" y="8024"/>
                        </a:cubicBezTo>
                        <a:lnTo>
                          <a:pt x="26605" y="3493"/>
                        </a:lnTo>
                        <a:cubicBezTo>
                          <a:pt x="23422" y="1211"/>
                          <a:pt x="19789" y="0"/>
                          <a:pt x="16018" y="0"/>
                        </a:cubicBezTo>
                        <a:cubicBezTo>
                          <a:pt x="9722" y="0"/>
                          <a:pt x="3736" y="3459"/>
                          <a:pt x="0" y="9270"/>
                        </a:cubicBezTo>
                        <a:lnTo>
                          <a:pt x="4705" y="1227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9" name="Freeform 68">
                    <a:extLst>
                      <a:ext uri="{FF2B5EF4-FFF2-40B4-BE49-F238E27FC236}">
                        <a16:creationId xmlns:a16="http://schemas.microsoft.com/office/drawing/2014/main" id="{96B867E0-85BB-5921-DAAD-6DAF1B8B01E2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 rot="-5284800">
                    <a:off x="880062" y="1655196"/>
                    <a:ext cx="5570" cy="200923"/>
                  </a:xfrm>
                  <a:custGeom>
                    <a:avLst/>
                    <a:gdLst>
                      <a:gd name="connsiteX0" fmla="*/ 0 w 5570"/>
                      <a:gd name="connsiteY0" fmla="*/ 0 h 200923"/>
                      <a:gd name="connsiteX1" fmla="*/ 5570 w 5570"/>
                      <a:gd name="connsiteY1" fmla="*/ 0 h 200923"/>
                      <a:gd name="connsiteX2" fmla="*/ 5570 w 5570"/>
                      <a:gd name="connsiteY2" fmla="*/ 200923 h 200923"/>
                      <a:gd name="connsiteX3" fmla="*/ 0 w 5570"/>
                      <a:gd name="connsiteY3" fmla="*/ 200923 h 200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70" h="200923">
                        <a:moveTo>
                          <a:pt x="0" y="0"/>
                        </a:moveTo>
                        <a:lnTo>
                          <a:pt x="5570" y="0"/>
                        </a:lnTo>
                        <a:lnTo>
                          <a:pt x="5570" y="200923"/>
                        </a:lnTo>
                        <a:lnTo>
                          <a:pt x="0" y="20092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0" name="Freeform 69">
                    <a:extLst>
                      <a:ext uri="{FF2B5EF4-FFF2-40B4-BE49-F238E27FC236}">
                        <a16:creationId xmlns:a16="http://schemas.microsoft.com/office/drawing/2014/main" id="{019F98B8-04E2-8A0E-D0C4-0D4DA9366DB8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715335" y="1701302"/>
                    <a:ext cx="77790" cy="131000"/>
                  </a:xfrm>
                  <a:custGeom>
                    <a:avLst/>
                    <a:gdLst>
                      <a:gd name="connsiteX0" fmla="*/ 52837 w 77790"/>
                      <a:gd name="connsiteY0" fmla="*/ 7798 h 131000"/>
                      <a:gd name="connsiteX1" fmla="*/ 8588 w 77790"/>
                      <a:gd name="connsiteY1" fmla="*/ 16756 h 131000"/>
                      <a:gd name="connsiteX2" fmla="*/ 50381 w 77790"/>
                      <a:gd name="connsiteY2" fmla="*/ 131001 h 131000"/>
                      <a:gd name="connsiteX3" fmla="*/ 52837 w 77790"/>
                      <a:gd name="connsiteY3" fmla="*/ 7798 h 13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790" h="131000">
                        <a:moveTo>
                          <a:pt x="52837" y="7798"/>
                        </a:moveTo>
                        <a:cubicBezTo>
                          <a:pt x="45641" y="-884"/>
                          <a:pt x="27893" y="-7248"/>
                          <a:pt x="8588" y="16756"/>
                        </a:cubicBezTo>
                        <a:cubicBezTo>
                          <a:pt x="-10682" y="40829"/>
                          <a:pt x="2153" y="131001"/>
                          <a:pt x="50381" y="131001"/>
                        </a:cubicBezTo>
                        <a:cubicBezTo>
                          <a:pt x="98608" y="131001"/>
                          <a:pt x="72488" y="31525"/>
                          <a:pt x="52837" y="7798"/>
                        </a:cubicBezTo>
                        <a:close/>
                      </a:path>
                    </a:pathLst>
                  </a:custGeom>
                  <a:solidFill>
                    <a:srgbClr val="E4837A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1" name="Freeform 70">
                    <a:extLst>
                      <a:ext uri="{FF2B5EF4-FFF2-40B4-BE49-F238E27FC236}">
                        <a16:creationId xmlns:a16="http://schemas.microsoft.com/office/drawing/2014/main" id="{B2293F85-566E-961B-1E1E-69FBD60C9ABB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0958" y="1370064"/>
                    <a:ext cx="268885" cy="156548"/>
                  </a:xfrm>
                  <a:custGeom>
                    <a:avLst/>
                    <a:gdLst>
                      <a:gd name="connsiteX0" fmla="*/ 5224 w 268885"/>
                      <a:gd name="connsiteY0" fmla="*/ 156549 h 156548"/>
                      <a:gd name="connsiteX1" fmla="*/ 68847 w 268885"/>
                      <a:gd name="connsiteY1" fmla="*/ 68107 h 156548"/>
                      <a:gd name="connsiteX2" fmla="*/ 156861 w 268885"/>
                      <a:gd name="connsiteY2" fmla="*/ 23349 h 156548"/>
                      <a:gd name="connsiteX3" fmla="*/ 268816 w 268885"/>
                      <a:gd name="connsiteY3" fmla="*/ 5571 h 156548"/>
                      <a:gd name="connsiteX4" fmla="*/ 268885 w 268885"/>
                      <a:gd name="connsiteY4" fmla="*/ 2 h 156548"/>
                      <a:gd name="connsiteX5" fmla="*/ 155339 w 268885"/>
                      <a:gd name="connsiteY5" fmla="*/ 17988 h 156548"/>
                      <a:gd name="connsiteX6" fmla="*/ 65491 w 268885"/>
                      <a:gd name="connsiteY6" fmla="*/ 63679 h 156548"/>
                      <a:gd name="connsiteX7" fmla="*/ 0 w 268885"/>
                      <a:gd name="connsiteY7" fmla="*/ 154716 h 156548"/>
                      <a:gd name="connsiteX8" fmla="*/ 5259 w 268885"/>
                      <a:gd name="connsiteY8" fmla="*/ 156549 h 156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8885" h="156548">
                        <a:moveTo>
                          <a:pt x="5224" y="156549"/>
                        </a:moveTo>
                        <a:cubicBezTo>
                          <a:pt x="17471" y="121476"/>
                          <a:pt x="38852" y="91696"/>
                          <a:pt x="68847" y="68107"/>
                        </a:cubicBezTo>
                        <a:cubicBezTo>
                          <a:pt x="92892" y="49152"/>
                          <a:pt x="122507" y="34106"/>
                          <a:pt x="156861" y="23349"/>
                        </a:cubicBezTo>
                        <a:cubicBezTo>
                          <a:pt x="215502" y="4983"/>
                          <a:pt x="268297" y="5571"/>
                          <a:pt x="268816" y="5571"/>
                        </a:cubicBezTo>
                        <a:lnTo>
                          <a:pt x="268885" y="2"/>
                        </a:lnTo>
                        <a:cubicBezTo>
                          <a:pt x="268366" y="2"/>
                          <a:pt x="214811" y="-620"/>
                          <a:pt x="155339" y="17988"/>
                        </a:cubicBezTo>
                        <a:cubicBezTo>
                          <a:pt x="120327" y="28953"/>
                          <a:pt x="90090" y="44310"/>
                          <a:pt x="65491" y="63679"/>
                        </a:cubicBezTo>
                        <a:cubicBezTo>
                          <a:pt x="34631" y="87960"/>
                          <a:pt x="12593" y="118605"/>
                          <a:pt x="0" y="154716"/>
                        </a:cubicBezTo>
                        <a:lnTo>
                          <a:pt x="5259" y="156549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2" name="Freeform 71">
                    <a:extLst>
                      <a:ext uri="{FF2B5EF4-FFF2-40B4-BE49-F238E27FC236}">
                        <a16:creationId xmlns:a16="http://schemas.microsoft.com/office/drawing/2014/main" id="{8A396FF6-552E-3BC0-07D7-2FFB503FC0E0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87058" y="1509591"/>
                    <a:ext cx="132760" cy="23541"/>
                  </a:xfrm>
                  <a:custGeom>
                    <a:avLst/>
                    <a:gdLst>
                      <a:gd name="connsiteX0" fmla="*/ 1211 w 132760"/>
                      <a:gd name="connsiteY0" fmla="*/ 10173 h 23541"/>
                      <a:gd name="connsiteX1" fmla="*/ 109914 w 132760"/>
                      <a:gd name="connsiteY1" fmla="*/ 17748 h 23541"/>
                      <a:gd name="connsiteX2" fmla="*/ 111920 w 132760"/>
                      <a:gd name="connsiteY2" fmla="*/ 12525 h 23541"/>
                      <a:gd name="connsiteX3" fmla="*/ 0 w 132760"/>
                      <a:gd name="connsiteY3" fmla="*/ 4708 h 23541"/>
                      <a:gd name="connsiteX4" fmla="*/ 1211 w 132760"/>
                      <a:gd name="connsiteY4" fmla="*/ 10173 h 2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2760" h="23541">
                        <a:moveTo>
                          <a:pt x="1211" y="10173"/>
                        </a:moveTo>
                        <a:cubicBezTo>
                          <a:pt x="37503" y="2114"/>
                          <a:pt x="74071" y="4673"/>
                          <a:pt x="109914" y="17748"/>
                        </a:cubicBezTo>
                        <a:cubicBezTo>
                          <a:pt x="138663" y="28228"/>
                          <a:pt x="141327" y="23282"/>
                          <a:pt x="111920" y="12525"/>
                        </a:cubicBezTo>
                        <a:cubicBezTo>
                          <a:pt x="75040" y="-930"/>
                          <a:pt x="37399" y="-3559"/>
                          <a:pt x="0" y="4708"/>
                        </a:cubicBezTo>
                        <a:lnTo>
                          <a:pt x="1211" y="10173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</p:grpSp>
          </p:grpSp>
        </p:grpSp>
      </p:grpSp>
      <p:sp>
        <p:nvSpPr>
          <p:cNvPr id="74" name="Pekestokk">
            <a:extLst>
              <a:ext uri="{FF2B5EF4-FFF2-40B4-BE49-F238E27FC236}">
                <a16:creationId xmlns:a16="http://schemas.microsoft.com/office/drawing/2014/main" id="{E14D4DB2-27B8-D783-FE77-A4DDEF3010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4283" y="2459336"/>
            <a:ext cx="1116433" cy="1147498"/>
          </a:xfrm>
          <a:custGeom>
            <a:avLst/>
            <a:gdLst>
              <a:gd name="connsiteX0" fmla="*/ 0 w 1116433"/>
              <a:gd name="connsiteY0" fmla="*/ 1099905 h 1147498"/>
              <a:gd name="connsiteX1" fmla="*/ 45252 w 1116433"/>
              <a:gd name="connsiteY1" fmla="*/ 1147499 h 1147498"/>
              <a:gd name="connsiteX2" fmla="*/ 1116434 w 1116433"/>
              <a:gd name="connsiteY2" fmla="*/ 11587 h 1147498"/>
              <a:gd name="connsiteX3" fmla="*/ 1104913 w 1116433"/>
              <a:gd name="connsiteY3" fmla="*/ 0 h 1147498"/>
              <a:gd name="connsiteX4" fmla="*/ 0 w 1116433"/>
              <a:gd name="connsiteY4" fmla="*/ 1099905 h 114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3" h="1147498">
                <a:moveTo>
                  <a:pt x="0" y="1099905"/>
                </a:moveTo>
                <a:lnTo>
                  <a:pt x="45252" y="1147499"/>
                </a:lnTo>
                <a:lnTo>
                  <a:pt x="1116434" y="11587"/>
                </a:lnTo>
                <a:lnTo>
                  <a:pt x="1104913" y="0"/>
                </a:lnTo>
                <a:lnTo>
                  <a:pt x="0" y="1099905"/>
                </a:lnTo>
                <a:close/>
              </a:path>
            </a:pathLst>
          </a:custGeom>
          <a:solidFill>
            <a:srgbClr val="19213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4" name="Plassholder for innhold 2">
            <a:extLst>
              <a:ext uri="{FF2B5EF4-FFF2-40B4-BE49-F238E27FC236}">
                <a16:creationId xmlns:a16="http://schemas.microsoft.com/office/drawing/2014/main" id="{DFB455BE-4957-3D19-0011-6DFF08D170E0}"/>
              </a:ext>
            </a:extLst>
          </p:cNvPr>
          <p:cNvSpPr txBox="1">
            <a:spLocks/>
          </p:cNvSpPr>
          <p:nvPr/>
        </p:nvSpPr>
        <p:spPr>
          <a:xfrm>
            <a:off x="4918138" y="1397680"/>
            <a:ext cx="6466999" cy="5325030"/>
          </a:xfrm>
          <a:prstGeom prst="rect">
            <a:avLst/>
          </a:prstGeom>
        </p:spPr>
        <p:txBody>
          <a:bodyPr vert="horz" wrap="square" lIns="0" tIns="0" rIns="0" bIns="0" rtlCol="0">
            <a:normAutofit fontScale="32500" lnSpcReduction="20000"/>
          </a:bodyPr>
          <a:lstStyle>
            <a:lvl1pPr marL="0" indent="0" algn="l" defTabSz="914263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263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263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7200" b="1" dirty="0"/>
              <a:t>Hva skjer i kroppen når du vaper</a:t>
            </a:r>
          </a:p>
          <a:p>
            <a:r>
              <a:rPr lang="nb-NO" sz="5100" b="1" dirty="0">
                <a:solidFill>
                  <a:srgbClr val="000000"/>
                </a:solidFill>
                <a:latin typeface="Source Sans Pro" panose="020B0503030403020204" pitchFamily="34" charset="0"/>
              </a:rPr>
              <a:t>Irritasjon i luftveiene 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Vaping kan føre til irritasjon i halsen og luftveiene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Kan gi hoste, sår hals, tung pust</a:t>
            </a:r>
          </a:p>
          <a:p>
            <a:r>
              <a:rPr lang="nb-NO" sz="5100" b="1" dirty="0">
                <a:solidFill>
                  <a:srgbClr val="000000"/>
                </a:solidFill>
                <a:latin typeface="Source Sans Pro" panose="020B0503030403020204" pitchFamily="34" charset="0"/>
              </a:rPr>
              <a:t>Vape-tunge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Mange opplever at tungen blir påvirket når de begynner å vape, og de får dårligere smakssans. </a:t>
            </a:r>
          </a:p>
          <a:p>
            <a:r>
              <a:rPr lang="nb-NO" sz="5100" b="1" dirty="0">
                <a:solidFill>
                  <a:srgbClr val="000000"/>
                </a:solidFill>
                <a:latin typeface="Source Sans Pro" panose="020B0503030403020204" pitchFamily="34" charset="0"/>
              </a:rPr>
              <a:t>Påvirkning på lungene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Det er mye vi ikke vet om langtidsvirkningene av vaping, og det er bekymring for at bruk av vape over tid kan skade lungene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Ulovlige produkter tilsatte oljer kan ødelegge lungene. Spesielt vapes med narkotika, eller smaksstoffer ikke ment til bruk i vape.</a:t>
            </a:r>
          </a:p>
          <a:p>
            <a:r>
              <a:rPr lang="nb-NO" sz="5100" b="1" dirty="0">
                <a:solidFill>
                  <a:srgbClr val="000000"/>
                </a:solidFill>
                <a:latin typeface="Source Sans Pro" panose="020B0503030403020204" pitchFamily="34" charset="0"/>
              </a:rPr>
              <a:t>Kortsiktige konsekvenser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Mange opplever kvalme, hodepine og svimmelhet når de begynner å vape. </a:t>
            </a:r>
          </a:p>
          <a:p>
            <a:pPr fontAlgn="ctr"/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Les mer: </a:t>
            </a:r>
            <a:r>
              <a:rPr lang="nb-NO" sz="5400" dirty="0">
                <a:hlinkClick r:id="rId3"/>
              </a:rPr>
              <a:t>Er e-sigaretter (vape) skadelig?</a:t>
            </a:r>
            <a:endParaRPr lang="nb-NO" sz="5100" dirty="0">
              <a:solidFill>
                <a:srgbClr val="000000"/>
              </a:solidFill>
              <a:latin typeface="Source Sans Pro" panose="020B0503030403020204" pitchFamily="34" charset="0"/>
            </a:endParaRPr>
          </a:p>
        </p:txBody>
      </p:sp>
      <p:sp>
        <p:nvSpPr>
          <p:cNvPr id="105" name="Tittel 1">
            <a:extLst>
              <a:ext uri="{FF2B5EF4-FFF2-40B4-BE49-F238E27FC236}">
                <a16:creationId xmlns:a16="http://schemas.microsoft.com/office/drawing/2014/main" id="{431D1CC3-58BF-646C-729C-BC41242E8035}"/>
              </a:ext>
            </a:extLst>
          </p:cNvPr>
          <p:cNvSpPr txBox="1">
            <a:spLocks/>
          </p:cNvSpPr>
          <p:nvPr/>
        </p:nvSpPr>
        <p:spPr>
          <a:xfrm>
            <a:off x="1182721" y="670847"/>
            <a:ext cx="4673398" cy="3826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263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sz="8000" b="1" kern="1200" spc="-150">
                <a:solidFill>
                  <a:srgbClr val="20202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Vape</a:t>
            </a:r>
          </a:p>
        </p:txBody>
      </p:sp>
      <p:pic>
        <p:nvPicPr>
          <p:cNvPr id="1026" name="Picture 2" descr="E-sigaretter, vapes">
            <a:extLst>
              <a:ext uri="{FF2B5EF4-FFF2-40B4-BE49-F238E27FC236}">
                <a16:creationId xmlns:a16="http://schemas.microsoft.com/office/drawing/2014/main" id="{31623575-6B86-F715-DCB2-B89B51CAB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5" t="28393"/>
          <a:stretch>
            <a:fillRect/>
          </a:stretch>
        </p:blipFill>
        <p:spPr bwMode="auto">
          <a:xfrm>
            <a:off x="9741931" y="313224"/>
            <a:ext cx="2160111" cy="1474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46630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3AF3B2-1D56-BCEA-7B4F-3F023D91D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Bakgrunn">
            <a:extLst>
              <a:ext uri="{FF2B5EF4-FFF2-40B4-BE49-F238E27FC236}">
                <a16:creationId xmlns:a16="http://schemas.microsoft.com/office/drawing/2014/main" id="{ABAE9DB7-19CB-5C9E-AFCA-F28BB7BDC7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07886" y="1613372"/>
            <a:ext cx="5036346" cy="4729805"/>
            <a:chOff x="-807886" y="1064889"/>
            <a:chExt cx="5036346" cy="4729805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9EF674D-CB4F-AFDD-6C1A-592D318F088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5265" y="5593530"/>
              <a:ext cx="4483725" cy="201164"/>
            </a:xfrm>
            <a:custGeom>
              <a:avLst/>
              <a:gdLst>
                <a:gd name="connsiteX0" fmla="*/ 4483726 w 4483725"/>
                <a:gd name="connsiteY0" fmla="*/ 100582 h 201164"/>
                <a:gd name="connsiteX1" fmla="*/ 1999686 w 4483725"/>
                <a:gd name="connsiteY1" fmla="*/ 201165 h 201164"/>
                <a:gd name="connsiteX2" fmla="*/ 0 w 4483725"/>
                <a:gd name="connsiteY2" fmla="*/ 100582 h 201164"/>
                <a:gd name="connsiteX3" fmla="*/ 1999686 w 4483725"/>
                <a:gd name="connsiteY3" fmla="*/ 0 h 201164"/>
                <a:gd name="connsiteX4" fmla="*/ 4483726 w 4483725"/>
                <a:gd name="connsiteY4" fmla="*/ 100582 h 20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3725" h="201164">
                  <a:moveTo>
                    <a:pt x="4483726" y="100582"/>
                  </a:moveTo>
                  <a:cubicBezTo>
                    <a:pt x="4483726" y="156131"/>
                    <a:pt x="3237831" y="201165"/>
                    <a:pt x="1999686" y="201165"/>
                  </a:cubicBezTo>
                  <a:cubicBezTo>
                    <a:pt x="761541" y="201165"/>
                    <a:pt x="0" y="156131"/>
                    <a:pt x="0" y="100582"/>
                  </a:cubicBezTo>
                  <a:cubicBezTo>
                    <a:pt x="0" y="45034"/>
                    <a:pt x="761541" y="0"/>
                    <a:pt x="1999686" y="0"/>
                  </a:cubicBezTo>
                  <a:cubicBezTo>
                    <a:pt x="3237831" y="0"/>
                    <a:pt x="4483726" y="45034"/>
                    <a:pt x="4483726" y="100582"/>
                  </a:cubicBezTo>
                  <a:close/>
                </a:path>
              </a:pathLst>
            </a:custGeom>
            <a:solidFill>
              <a:srgbClr val="293657">
                <a:alpha val="3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2F918FA-EEB9-3510-9BC2-73274DA3C5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807886" y="1064889"/>
              <a:ext cx="4988596" cy="3981520"/>
            </a:xfrm>
            <a:custGeom>
              <a:avLst/>
              <a:gdLst>
                <a:gd name="connsiteX0" fmla="*/ 4602054 w 4988596"/>
                <a:gd name="connsiteY0" fmla="*/ 1260435 h 3981520"/>
                <a:gd name="connsiteX1" fmla="*/ 2983381 w 4988596"/>
                <a:gd name="connsiteY1" fmla="*/ 354569 h 3981520"/>
                <a:gd name="connsiteX2" fmla="*/ 954011 w 4988596"/>
                <a:gd name="connsiteY2" fmla="*/ 452419 h 3981520"/>
                <a:gd name="connsiteX3" fmla="*/ 160225 w 4988596"/>
                <a:gd name="connsiteY3" fmla="*/ 2485169 h 3981520"/>
                <a:gd name="connsiteX4" fmla="*/ 2902702 w 4988596"/>
                <a:gd name="connsiteY4" fmla="*/ 3979587 h 3981520"/>
                <a:gd name="connsiteX5" fmla="*/ 4944285 w 4988596"/>
                <a:gd name="connsiteY5" fmla="*/ 2553619 h 3981520"/>
                <a:gd name="connsiteX6" fmla="*/ 4602054 w 4988596"/>
                <a:gd name="connsiteY6" fmla="*/ 1260469 h 398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8596" h="3981520">
                  <a:moveTo>
                    <a:pt x="4602054" y="1260435"/>
                  </a:moveTo>
                  <a:cubicBezTo>
                    <a:pt x="4248338" y="1038586"/>
                    <a:pt x="3215628" y="525919"/>
                    <a:pt x="2983381" y="354569"/>
                  </a:cubicBezTo>
                  <a:cubicBezTo>
                    <a:pt x="2751134" y="183150"/>
                    <a:pt x="1786060" y="-400838"/>
                    <a:pt x="954011" y="452419"/>
                  </a:cubicBezTo>
                  <a:cubicBezTo>
                    <a:pt x="121927" y="1305607"/>
                    <a:pt x="-232793" y="1564119"/>
                    <a:pt x="160225" y="2485169"/>
                  </a:cubicBezTo>
                  <a:cubicBezTo>
                    <a:pt x="553209" y="3406218"/>
                    <a:pt x="1938735" y="4020574"/>
                    <a:pt x="2902702" y="3979587"/>
                  </a:cubicBezTo>
                  <a:cubicBezTo>
                    <a:pt x="3866668" y="3938565"/>
                    <a:pt x="4529263" y="3864789"/>
                    <a:pt x="4944285" y="2553619"/>
                  </a:cubicBezTo>
                  <a:cubicBezTo>
                    <a:pt x="5095956" y="1832385"/>
                    <a:pt x="4827590" y="1401935"/>
                    <a:pt x="4602054" y="1260469"/>
                  </a:cubicBezTo>
                  <a:close/>
                </a:path>
              </a:pathLst>
            </a:custGeom>
            <a:solidFill>
              <a:srgbClr val="293657">
                <a:alpha val="20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7" name="Freeform 6">
            <a:extLst>
              <a:ext uri="{FF2B5EF4-FFF2-40B4-BE49-F238E27FC236}">
                <a16:creationId xmlns:a16="http://schemas.microsoft.com/office/drawing/2014/main" id="{8AE1F237-DB2C-BB18-1209-3AABBC1299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62922"/>
            <a:ext cx="1895441" cy="1995194"/>
          </a:xfrm>
          <a:custGeom>
            <a:avLst/>
            <a:gdLst>
              <a:gd name="connsiteX0" fmla="*/ 0 w 1439220"/>
              <a:gd name="connsiteY0" fmla="*/ 0 h 1514963"/>
              <a:gd name="connsiteX1" fmla="*/ 1439221 w 1439220"/>
              <a:gd name="connsiteY1" fmla="*/ 0 h 1514963"/>
              <a:gd name="connsiteX2" fmla="*/ 1439221 w 1439220"/>
              <a:gd name="connsiteY2" fmla="*/ 1514964 h 1514963"/>
              <a:gd name="connsiteX3" fmla="*/ 0 w 1439220"/>
              <a:gd name="connsiteY3" fmla="*/ 1514964 h 15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1514963">
                <a:moveTo>
                  <a:pt x="0" y="0"/>
                </a:moveTo>
                <a:lnTo>
                  <a:pt x="1439221" y="0"/>
                </a:lnTo>
                <a:lnTo>
                  <a:pt x="1439221" y="1514964"/>
                </a:lnTo>
                <a:lnTo>
                  <a:pt x="0" y="1514964"/>
                </a:lnTo>
                <a:close/>
              </a:path>
            </a:pathLst>
          </a:custGeom>
          <a:solidFill>
            <a:srgbClr val="293657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grpSp>
        <p:nvGrpSpPr>
          <p:cNvPr id="8" name="Graphic 17">
            <a:extLst>
              <a:ext uri="{FF2B5EF4-FFF2-40B4-BE49-F238E27FC236}">
                <a16:creationId xmlns:a16="http://schemas.microsoft.com/office/drawing/2014/main" id="{76C6FA8B-147A-495E-2314-A0D7517AF5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544" y="1266841"/>
            <a:ext cx="1893618" cy="1990366"/>
            <a:chOff x="2286238" y="1208609"/>
            <a:chExt cx="1437836" cy="1511297"/>
          </a:xfrm>
          <a:solidFill>
            <a:srgbClr val="7D8EED"/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3558F24-DFA2-CFD6-6EE6-BF564D0721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38290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06B6A29-262D-10A5-AFA5-43D658EE11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98992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CC78820-8D20-2F4A-81FD-A4D01C3DC7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59728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DB060DE-913D-3798-AF9F-0DED74B983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0464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3150B9F-3143-E9CB-FAED-9D4B4E32E8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1165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94ED4E7-0B98-0A7B-53B2-2AE19C2BC0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41901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DCC5D09-A3C2-E1B7-FAA8-4CC3D88359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02637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D0E475E-3836-ECF4-244E-64AF3355CB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63339" y="1208609"/>
              <a:ext cx="8683" cy="1511297"/>
            </a:xfrm>
            <a:custGeom>
              <a:avLst/>
              <a:gdLst>
                <a:gd name="connsiteX0" fmla="*/ 0 w 8683"/>
                <a:gd name="connsiteY0" fmla="*/ 0 h 1511297"/>
                <a:gd name="connsiteX1" fmla="*/ 8684 w 8683"/>
                <a:gd name="connsiteY1" fmla="*/ 0 h 1511297"/>
                <a:gd name="connsiteX2" fmla="*/ 8684 w 8683"/>
                <a:gd name="connsiteY2" fmla="*/ 1511297 h 1511297"/>
                <a:gd name="connsiteX3" fmla="*/ 0 w 8683"/>
                <a:gd name="connsiteY3" fmla="*/ 1511297 h 1511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" h="1511297">
                  <a:moveTo>
                    <a:pt x="0" y="0"/>
                  </a:moveTo>
                  <a:lnTo>
                    <a:pt x="8684" y="0"/>
                  </a:lnTo>
                  <a:lnTo>
                    <a:pt x="8684" y="1511297"/>
                  </a:lnTo>
                  <a:lnTo>
                    <a:pt x="0" y="1511297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58978C9-EF1E-2C1E-2CA8-7923D7038C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317181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8B8B772-AB9C-9F59-9CB6-F476AA89A4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47784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C53A2EB-CBD1-79A1-8440-0C25EB6037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638540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59F5A50-20C5-9C2A-A138-A8CB3DCC55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799237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3B7008B-7147-6B56-8FC6-C90DFE9B51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1959899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5D3DB704-2969-B7B9-D6E9-0CFDF5562F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120596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1C961BA-7954-E4E1-B03F-B97E0C8965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281293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70B214B-4581-E2FA-BA16-5A8076E329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441955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30A65BC-5651-C2ED-46F5-E3D9D98F5A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86238" y="2602652"/>
              <a:ext cx="1437836" cy="8681"/>
            </a:xfrm>
            <a:custGeom>
              <a:avLst/>
              <a:gdLst>
                <a:gd name="connsiteX0" fmla="*/ 0 w 1437836"/>
                <a:gd name="connsiteY0" fmla="*/ 0 h 8681"/>
                <a:gd name="connsiteX1" fmla="*/ 1437837 w 1437836"/>
                <a:gd name="connsiteY1" fmla="*/ 0 h 8681"/>
                <a:gd name="connsiteX2" fmla="*/ 1437837 w 1437836"/>
                <a:gd name="connsiteY2" fmla="*/ 8682 h 8681"/>
                <a:gd name="connsiteX3" fmla="*/ 0 w 1437836"/>
                <a:gd name="connsiteY3" fmla="*/ 8682 h 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36" h="8681">
                  <a:moveTo>
                    <a:pt x="0" y="0"/>
                  </a:moveTo>
                  <a:lnTo>
                    <a:pt x="1437837" y="0"/>
                  </a:lnTo>
                  <a:lnTo>
                    <a:pt x="1437837" y="8682"/>
                  </a:lnTo>
                  <a:lnTo>
                    <a:pt x="0" y="8682"/>
                  </a:lnTo>
                  <a:close/>
                </a:path>
              </a:pathLst>
            </a:custGeom>
            <a:solidFill>
              <a:srgbClr val="7D8EED">
                <a:alpha val="39000"/>
              </a:srgb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CA1EABDC-B127-1B14-802E-9F0886D469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1226480"/>
            <a:ext cx="1895441" cy="40997"/>
          </a:xfrm>
          <a:custGeom>
            <a:avLst/>
            <a:gdLst>
              <a:gd name="connsiteX0" fmla="*/ 0 w 1439220"/>
              <a:gd name="connsiteY0" fmla="*/ 0 h 31129"/>
              <a:gd name="connsiteX1" fmla="*/ 1439221 w 1439220"/>
              <a:gd name="connsiteY1" fmla="*/ 0 h 31129"/>
              <a:gd name="connsiteX2" fmla="*/ 1439221 w 1439220"/>
              <a:gd name="connsiteY2" fmla="*/ 31129 h 31129"/>
              <a:gd name="connsiteX3" fmla="*/ 0 w 1439220"/>
              <a:gd name="connsiteY3" fmla="*/ 31129 h 3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1129">
                <a:moveTo>
                  <a:pt x="0" y="0"/>
                </a:moveTo>
                <a:lnTo>
                  <a:pt x="1439221" y="0"/>
                </a:lnTo>
                <a:lnTo>
                  <a:pt x="1439221" y="31129"/>
                </a:lnTo>
                <a:lnTo>
                  <a:pt x="0" y="3112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A46FEBFE-89EE-1BB4-34E4-C5E0102157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5268" y="3258118"/>
            <a:ext cx="1895441" cy="45552"/>
          </a:xfrm>
          <a:custGeom>
            <a:avLst/>
            <a:gdLst>
              <a:gd name="connsiteX0" fmla="*/ 0 w 1439220"/>
              <a:gd name="connsiteY0" fmla="*/ 0 h 34588"/>
              <a:gd name="connsiteX1" fmla="*/ 1439221 w 1439220"/>
              <a:gd name="connsiteY1" fmla="*/ 0 h 34588"/>
              <a:gd name="connsiteX2" fmla="*/ 1439221 w 1439220"/>
              <a:gd name="connsiteY2" fmla="*/ 34588 h 34588"/>
              <a:gd name="connsiteX3" fmla="*/ 0 w 1439220"/>
              <a:gd name="connsiteY3" fmla="*/ 34588 h 34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9220" h="34588">
                <a:moveTo>
                  <a:pt x="0" y="0"/>
                </a:moveTo>
                <a:lnTo>
                  <a:pt x="1439221" y="0"/>
                </a:lnTo>
                <a:lnTo>
                  <a:pt x="1439221" y="34588"/>
                </a:lnTo>
                <a:lnTo>
                  <a:pt x="0" y="3458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C3911434-D8FA-AC1D-D7DB-3181CECF15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81926" y="3174015"/>
            <a:ext cx="249961" cy="178042"/>
          </a:xfrm>
          <a:custGeom>
            <a:avLst/>
            <a:gdLst>
              <a:gd name="connsiteX0" fmla="*/ 216713 w 249961"/>
              <a:gd name="connsiteY0" fmla="*/ 1920 h 178042"/>
              <a:gd name="connsiteX1" fmla="*/ 226228 w 249961"/>
              <a:gd name="connsiteY1" fmla="*/ 44774 h 178042"/>
              <a:gd name="connsiteX2" fmla="*/ 190524 w 249961"/>
              <a:gd name="connsiteY2" fmla="*/ 51899 h 178042"/>
              <a:gd name="connsiteX3" fmla="*/ 200038 w 249961"/>
              <a:gd name="connsiteY3" fmla="*/ 73310 h 178042"/>
              <a:gd name="connsiteX4" fmla="*/ 185749 w 249961"/>
              <a:gd name="connsiteY4" fmla="*/ 89981 h 178042"/>
              <a:gd name="connsiteX5" fmla="*/ 166687 w 249961"/>
              <a:gd name="connsiteY5" fmla="*/ 89981 h 178042"/>
              <a:gd name="connsiteX6" fmla="*/ 166687 w 249961"/>
              <a:gd name="connsiteY6" fmla="*/ 113778 h 178042"/>
              <a:gd name="connsiteX7" fmla="*/ 114307 w 249961"/>
              <a:gd name="connsiteY7" fmla="*/ 168531 h 178042"/>
              <a:gd name="connsiteX8" fmla="*/ 38091 w 249961"/>
              <a:gd name="connsiteY8" fmla="*/ 178043 h 178042"/>
              <a:gd name="connsiteX9" fmla="*/ 66668 w 249961"/>
              <a:gd name="connsiteY9" fmla="*/ 147086 h 178042"/>
              <a:gd name="connsiteX10" fmla="*/ 0 w 249961"/>
              <a:gd name="connsiteY10" fmla="*/ 116130 h 178042"/>
              <a:gd name="connsiteX11" fmla="*/ 88118 w 249961"/>
              <a:gd name="connsiteY11" fmla="*/ 39932 h 178042"/>
              <a:gd name="connsiteX12" fmla="*/ 176235 w 249961"/>
              <a:gd name="connsiteY12" fmla="*/ 42319 h 178042"/>
              <a:gd name="connsiteX13" fmla="*/ 138144 w 249961"/>
              <a:gd name="connsiteY13" fmla="*/ 18522 h 178042"/>
              <a:gd name="connsiteX14" fmla="*/ 216713 w 249961"/>
              <a:gd name="connsiteY14" fmla="*/ 1850 h 17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9961" h="178042">
                <a:moveTo>
                  <a:pt x="216713" y="1920"/>
                </a:moveTo>
                <a:cubicBezTo>
                  <a:pt x="276254" y="11431"/>
                  <a:pt x="240516" y="44774"/>
                  <a:pt x="226228" y="44774"/>
                </a:cubicBezTo>
                <a:cubicBezTo>
                  <a:pt x="221453" y="44774"/>
                  <a:pt x="190524" y="51899"/>
                  <a:pt x="190524" y="51899"/>
                </a:cubicBezTo>
                <a:cubicBezTo>
                  <a:pt x="190524" y="51899"/>
                  <a:pt x="202425" y="63798"/>
                  <a:pt x="200038" y="73310"/>
                </a:cubicBezTo>
                <a:cubicBezTo>
                  <a:pt x="197651" y="82821"/>
                  <a:pt x="191043" y="88494"/>
                  <a:pt x="185749" y="89981"/>
                </a:cubicBezTo>
                <a:cubicBezTo>
                  <a:pt x="181148" y="91261"/>
                  <a:pt x="166687" y="89981"/>
                  <a:pt x="166687" y="89981"/>
                </a:cubicBezTo>
                <a:cubicBezTo>
                  <a:pt x="166687" y="89981"/>
                  <a:pt x="171115" y="102744"/>
                  <a:pt x="166687" y="113778"/>
                </a:cubicBezTo>
                <a:cubicBezTo>
                  <a:pt x="157173" y="137575"/>
                  <a:pt x="123994" y="166905"/>
                  <a:pt x="114307" y="168531"/>
                </a:cubicBezTo>
                <a:cubicBezTo>
                  <a:pt x="100019" y="170918"/>
                  <a:pt x="38091" y="178043"/>
                  <a:pt x="38091" y="178043"/>
                </a:cubicBezTo>
                <a:lnTo>
                  <a:pt x="66668" y="147086"/>
                </a:lnTo>
                <a:lnTo>
                  <a:pt x="0" y="116130"/>
                </a:lnTo>
                <a:lnTo>
                  <a:pt x="88118" y="39932"/>
                </a:lnTo>
                <a:lnTo>
                  <a:pt x="176235" y="42319"/>
                </a:lnTo>
                <a:cubicBezTo>
                  <a:pt x="176235" y="42319"/>
                  <a:pt x="135757" y="39932"/>
                  <a:pt x="138144" y="18522"/>
                </a:cubicBezTo>
                <a:cubicBezTo>
                  <a:pt x="140497" y="-2784"/>
                  <a:pt x="196613" y="-1366"/>
                  <a:pt x="216713" y="1850"/>
                </a:cubicBezTo>
                <a:close/>
              </a:path>
            </a:pathLst>
          </a:custGeom>
          <a:solidFill>
            <a:srgbClr val="7D8EE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7" name="Profil">
            <a:extLst>
              <a:ext uri="{FF2B5EF4-FFF2-40B4-BE49-F238E27FC236}">
                <a16:creationId xmlns:a16="http://schemas.microsoft.com/office/drawing/2014/main" id="{27880869-AB55-C1DD-90D4-38049A7831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15805">
            <a:off x="2561841" y="1483823"/>
            <a:ext cx="1272178" cy="1591103"/>
          </a:xfrm>
          <a:custGeom>
            <a:avLst/>
            <a:gdLst>
              <a:gd name="connsiteX0" fmla="*/ 0 w 1175977"/>
              <a:gd name="connsiteY0" fmla="*/ 488309 h 976618"/>
              <a:gd name="connsiteX1" fmla="*/ 587989 w 1175977"/>
              <a:gd name="connsiteY1" fmla="*/ 0 h 976618"/>
              <a:gd name="connsiteX2" fmla="*/ 1175978 w 1175977"/>
              <a:gd name="connsiteY2" fmla="*/ 488309 h 976618"/>
              <a:gd name="connsiteX3" fmla="*/ 587989 w 1175977"/>
              <a:gd name="connsiteY3" fmla="*/ 976618 h 976618"/>
              <a:gd name="connsiteX4" fmla="*/ 0 w 1175977"/>
              <a:gd name="connsiteY4" fmla="*/ 488309 h 976618"/>
              <a:gd name="connsiteX0" fmla="*/ 25713 w 1201691"/>
              <a:gd name="connsiteY0" fmla="*/ 498652 h 986961"/>
              <a:gd name="connsiteX1" fmla="*/ 155892 w 1201691"/>
              <a:gd name="connsiteY1" fmla="*/ 191650 h 986961"/>
              <a:gd name="connsiteX2" fmla="*/ 613702 w 1201691"/>
              <a:gd name="connsiteY2" fmla="*/ 10343 h 986961"/>
              <a:gd name="connsiteX3" fmla="*/ 1201691 w 1201691"/>
              <a:gd name="connsiteY3" fmla="*/ 498652 h 986961"/>
              <a:gd name="connsiteX4" fmla="*/ 613702 w 1201691"/>
              <a:gd name="connsiteY4" fmla="*/ 986961 h 986961"/>
              <a:gd name="connsiteX5" fmla="*/ 25713 w 1201691"/>
              <a:gd name="connsiteY5" fmla="*/ 498652 h 986961"/>
              <a:gd name="connsiteX0" fmla="*/ 22147 w 1198125"/>
              <a:gd name="connsiteY0" fmla="*/ 498652 h 986961"/>
              <a:gd name="connsiteX1" fmla="*/ 152326 w 1198125"/>
              <a:gd name="connsiteY1" fmla="*/ 191650 h 986961"/>
              <a:gd name="connsiteX2" fmla="*/ 610136 w 1198125"/>
              <a:gd name="connsiteY2" fmla="*/ 10343 h 986961"/>
              <a:gd name="connsiteX3" fmla="*/ 1198125 w 1198125"/>
              <a:gd name="connsiteY3" fmla="*/ 498652 h 986961"/>
              <a:gd name="connsiteX4" fmla="*/ 610136 w 1198125"/>
              <a:gd name="connsiteY4" fmla="*/ 986961 h 986961"/>
              <a:gd name="connsiteX5" fmla="*/ 22147 w 1198125"/>
              <a:gd name="connsiteY5" fmla="*/ 498652 h 986961"/>
              <a:gd name="connsiteX0" fmla="*/ 22876 w 1192319"/>
              <a:gd name="connsiteY0" fmla="*/ 584364 h 987912"/>
              <a:gd name="connsiteX1" fmla="*/ 146520 w 1192319"/>
              <a:gd name="connsiteY1" fmla="*/ 191650 h 987912"/>
              <a:gd name="connsiteX2" fmla="*/ 604330 w 1192319"/>
              <a:gd name="connsiteY2" fmla="*/ 10343 h 987912"/>
              <a:gd name="connsiteX3" fmla="*/ 1192319 w 1192319"/>
              <a:gd name="connsiteY3" fmla="*/ 498652 h 987912"/>
              <a:gd name="connsiteX4" fmla="*/ 604330 w 1192319"/>
              <a:gd name="connsiteY4" fmla="*/ 986961 h 987912"/>
              <a:gd name="connsiteX5" fmla="*/ 22876 w 1192319"/>
              <a:gd name="connsiteY5" fmla="*/ 584364 h 98791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84364 h 987462"/>
              <a:gd name="connsiteX1" fmla="*/ 124719 w 1170518"/>
              <a:gd name="connsiteY1" fmla="*/ 191650 h 987462"/>
              <a:gd name="connsiteX2" fmla="*/ 582529 w 1170518"/>
              <a:gd name="connsiteY2" fmla="*/ 10343 h 987462"/>
              <a:gd name="connsiteX3" fmla="*/ 1170518 w 1170518"/>
              <a:gd name="connsiteY3" fmla="*/ 498652 h 987462"/>
              <a:gd name="connsiteX4" fmla="*/ 582529 w 1170518"/>
              <a:gd name="connsiteY4" fmla="*/ 986961 h 987462"/>
              <a:gd name="connsiteX5" fmla="*/ 1075 w 1170518"/>
              <a:gd name="connsiteY5" fmla="*/ 584364 h 987462"/>
              <a:gd name="connsiteX0" fmla="*/ 1075 w 1170518"/>
              <a:gd name="connsiteY0" fmla="*/ 575919 h 979017"/>
              <a:gd name="connsiteX1" fmla="*/ 124719 w 1170518"/>
              <a:gd name="connsiteY1" fmla="*/ 183205 h 979017"/>
              <a:gd name="connsiteX2" fmla="*/ 582529 w 1170518"/>
              <a:gd name="connsiteY2" fmla="*/ 1898 h 979017"/>
              <a:gd name="connsiteX3" fmla="*/ 1170518 w 1170518"/>
              <a:gd name="connsiteY3" fmla="*/ 490207 h 979017"/>
              <a:gd name="connsiteX4" fmla="*/ 582529 w 1170518"/>
              <a:gd name="connsiteY4" fmla="*/ 978516 h 979017"/>
              <a:gd name="connsiteX5" fmla="*/ 1075 w 1170518"/>
              <a:gd name="connsiteY5" fmla="*/ 575919 h 979017"/>
              <a:gd name="connsiteX0" fmla="*/ 1075 w 1170518"/>
              <a:gd name="connsiteY0" fmla="*/ 574634 h 977732"/>
              <a:gd name="connsiteX1" fmla="*/ 124719 w 1170518"/>
              <a:gd name="connsiteY1" fmla="*/ 181920 h 977732"/>
              <a:gd name="connsiteX2" fmla="*/ 582529 w 1170518"/>
              <a:gd name="connsiteY2" fmla="*/ 613 h 977732"/>
              <a:gd name="connsiteX3" fmla="*/ 1170518 w 1170518"/>
              <a:gd name="connsiteY3" fmla="*/ 488922 h 977732"/>
              <a:gd name="connsiteX4" fmla="*/ 582529 w 1170518"/>
              <a:gd name="connsiteY4" fmla="*/ 977231 h 977732"/>
              <a:gd name="connsiteX5" fmla="*/ 1075 w 1170518"/>
              <a:gd name="connsiteY5" fmla="*/ 574634 h 977732"/>
              <a:gd name="connsiteX0" fmla="*/ 46335 w 1215778"/>
              <a:gd name="connsiteY0" fmla="*/ 574634 h 1108291"/>
              <a:gd name="connsiteX1" fmla="*/ 169979 w 1215778"/>
              <a:gd name="connsiteY1" fmla="*/ 181920 h 1108291"/>
              <a:gd name="connsiteX2" fmla="*/ 627789 w 1215778"/>
              <a:gd name="connsiteY2" fmla="*/ 613 h 1108291"/>
              <a:gd name="connsiteX3" fmla="*/ 1215778 w 1215778"/>
              <a:gd name="connsiteY3" fmla="*/ 488922 h 1108291"/>
              <a:gd name="connsiteX4" fmla="*/ 846632 w 1215778"/>
              <a:gd name="connsiteY4" fmla="*/ 1107912 h 1108291"/>
              <a:gd name="connsiteX5" fmla="*/ 46335 w 1215778"/>
              <a:gd name="connsiteY5" fmla="*/ 574634 h 1108291"/>
              <a:gd name="connsiteX0" fmla="*/ 46335 w 1246304"/>
              <a:gd name="connsiteY0" fmla="*/ 574427 h 1115052"/>
              <a:gd name="connsiteX1" fmla="*/ 169979 w 1246304"/>
              <a:gd name="connsiteY1" fmla="*/ 181713 h 1115052"/>
              <a:gd name="connsiteX2" fmla="*/ 627789 w 1246304"/>
              <a:gd name="connsiteY2" fmla="*/ 406 h 1115052"/>
              <a:gd name="connsiteX3" fmla="*/ 1215778 w 1246304"/>
              <a:gd name="connsiteY3" fmla="*/ 488715 h 1115052"/>
              <a:gd name="connsiteX4" fmla="*/ 1129677 w 1246304"/>
              <a:gd name="connsiteY4" fmla="*/ 858664 h 1115052"/>
              <a:gd name="connsiteX5" fmla="*/ 846632 w 1246304"/>
              <a:gd name="connsiteY5" fmla="*/ 1107705 h 1115052"/>
              <a:gd name="connsiteX6" fmla="*/ 46335 w 1246304"/>
              <a:gd name="connsiteY6" fmla="*/ 574427 h 1115052"/>
              <a:gd name="connsiteX0" fmla="*/ 46335 w 1242417"/>
              <a:gd name="connsiteY0" fmla="*/ 574427 h 1115052"/>
              <a:gd name="connsiteX1" fmla="*/ 169979 w 1242417"/>
              <a:gd name="connsiteY1" fmla="*/ 181713 h 1115052"/>
              <a:gd name="connsiteX2" fmla="*/ 627789 w 1242417"/>
              <a:gd name="connsiteY2" fmla="*/ 406 h 1115052"/>
              <a:gd name="connsiteX3" fmla="*/ 1215778 w 1242417"/>
              <a:gd name="connsiteY3" fmla="*/ 488715 h 1115052"/>
              <a:gd name="connsiteX4" fmla="*/ 1129677 w 1242417"/>
              <a:gd name="connsiteY4" fmla="*/ 858664 h 1115052"/>
              <a:gd name="connsiteX5" fmla="*/ 846632 w 1242417"/>
              <a:gd name="connsiteY5" fmla="*/ 1107705 h 1115052"/>
              <a:gd name="connsiteX6" fmla="*/ 46335 w 1242417"/>
              <a:gd name="connsiteY6" fmla="*/ 574427 h 1115052"/>
              <a:gd name="connsiteX0" fmla="*/ 46335 w 1242417"/>
              <a:gd name="connsiteY0" fmla="*/ 574691 h 1115316"/>
              <a:gd name="connsiteX1" fmla="*/ 169979 w 1242417"/>
              <a:gd name="connsiteY1" fmla="*/ 181977 h 1115316"/>
              <a:gd name="connsiteX2" fmla="*/ 627789 w 1242417"/>
              <a:gd name="connsiteY2" fmla="*/ 670 h 1115316"/>
              <a:gd name="connsiteX3" fmla="*/ 1215778 w 1242417"/>
              <a:gd name="connsiteY3" fmla="*/ 488979 h 1115316"/>
              <a:gd name="connsiteX4" fmla="*/ 1129677 w 1242417"/>
              <a:gd name="connsiteY4" fmla="*/ 858928 h 1115316"/>
              <a:gd name="connsiteX5" fmla="*/ 846632 w 1242417"/>
              <a:gd name="connsiteY5" fmla="*/ 1107969 h 1115316"/>
              <a:gd name="connsiteX6" fmla="*/ 46335 w 1242417"/>
              <a:gd name="connsiteY6" fmla="*/ 574691 h 1115316"/>
              <a:gd name="connsiteX0" fmla="*/ 46335 w 1219381"/>
              <a:gd name="connsiteY0" fmla="*/ 574691 h 1115316"/>
              <a:gd name="connsiteX1" fmla="*/ 169979 w 1219381"/>
              <a:gd name="connsiteY1" fmla="*/ 181977 h 1115316"/>
              <a:gd name="connsiteX2" fmla="*/ 627789 w 1219381"/>
              <a:gd name="connsiteY2" fmla="*/ 670 h 1115316"/>
              <a:gd name="connsiteX3" fmla="*/ 1215778 w 1219381"/>
              <a:gd name="connsiteY3" fmla="*/ 488979 h 1115316"/>
              <a:gd name="connsiteX4" fmla="*/ 1129677 w 1219381"/>
              <a:gd name="connsiteY4" fmla="*/ 858928 h 1115316"/>
              <a:gd name="connsiteX5" fmla="*/ 846632 w 1219381"/>
              <a:gd name="connsiteY5" fmla="*/ 1107969 h 1115316"/>
              <a:gd name="connsiteX6" fmla="*/ 46335 w 1219381"/>
              <a:gd name="connsiteY6" fmla="*/ 574691 h 1115316"/>
              <a:gd name="connsiteX0" fmla="*/ 25996 w 1199042"/>
              <a:gd name="connsiteY0" fmla="*/ 574691 h 1115316"/>
              <a:gd name="connsiteX1" fmla="*/ 149640 w 1199042"/>
              <a:gd name="connsiteY1" fmla="*/ 181977 h 1115316"/>
              <a:gd name="connsiteX2" fmla="*/ 607450 w 1199042"/>
              <a:gd name="connsiteY2" fmla="*/ 670 h 1115316"/>
              <a:gd name="connsiteX3" fmla="*/ 1195439 w 1199042"/>
              <a:gd name="connsiteY3" fmla="*/ 488979 h 1115316"/>
              <a:gd name="connsiteX4" fmla="*/ 1109338 w 1199042"/>
              <a:gd name="connsiteY4" fmla="*/ 858928 h 1115316"/>
              <a:gd name="connsiteX5" fmla="*/ 826293 w 1199042"/>
              <a:gd name="connsiteY5" fmla="*/ 1107969 h 1115316"/>
              <a:gd name="connsiteX6" fmla="*/ 25996 w 1199042"/>
              <a:gd name="connsiteY6" fmla="*/ 574691 h 1115316"/>
              <a:gd name="connsiteX0" fmla="*/ 70676 w 1243722"/>
              <a:gd name="connsiteY0" fmla="*/ 574691 h 1115316"/>
              <a:gd name="connsiteX1" fmla="*/ 53930 w 1243722"/>
              <a:gd name="connsiteY1" fmla="*/ 421556 h 1115316"/>
              <a:gd name="connsiteX2" fmla="*/ 194320 w 1243722"/>
              <a:gd name="connsiteY2" fmla="*/ 181977 h 1115316"/>
              <a:gd name="connsiteX3" fmla="*/ 652130 w 1243722"/>
              <a:gd name="connsiteY3" fmla="*/ 670 h 1115316"/>
              <a:gd name="connsiteX4" fmla="*/ 1240119 w 1243722"/>
              <a:gd name="connsiteY4" fmla="*/ 488979 h 1115316"/>
              <a:gd name="connsiteX5" fmla="*/ 1154018 w 1243722"/>
              <a:gd name="connsiteY5" fmla="*/ 858928 h 1115316"/>
              <a:gd name="connsiteX6" fmla="*/ 870973 w 1243722"/>
              <a:gd name="connsiteY6" fmla="*/ 1107969 h 1115316"/>
              <a:gd name="connsiteX7" fmla="*/ 70676 w 1243722"/>
              <a:gd name="connsiteY7" fmla="*/ 574691 h 1115316"/>
              <a:gd name="connsiteX0" fmla="*/ 59855 w 1232901"/>
              <a:gd name="connsiteY0" fmla="*/ 574691 h 1115316"/>
              <a:gd name="connsiteX1" fmla="*/ 71912 w 1232901"/>
              <a:gd name="connsiteY1" fmla="*/ 484634 h 1115316"/>
              <a:gd name="connsiteX2" fmla="*/ 183499 w 1232901"/>
              <a:gd name="connsiteY2" fmla="*/ 181977 h 1115316"/>
              <a:gd name="connsiteX3" fmla="*/ 641309 w 1232901"/>
              <a:gd name="connsiteY3" fmla="*/ 670 h 1115316"/>
              <a:gd name="connsiteX4" fmla="*/ 1229298 w 1232901"/>
              <a:gd name="connsiteY4" fmla="*/ 488979 h 1115316"/>
              <a:gd name="connsiteX5" fmla="*/ 1143197 w 1232901"/>
              <a:gd name="connsiteY5" fmla="*/ 858928 h 1115316"/>
              <a:gd name="connsiteX6" fmla="*/ 860152 w 1232901"/>
              <a:gd name="connsiteY6" fmla="*/ 1107969 h 1115316"/>
              <a:gd name="connsiteX7" fmla="*/ 59855 w 1232901"/>
              <a:gd name="connsiteY7" fmla="*/ 574691 h 1115316"/>
              <a:gd name="connsiteX0" fmla="*/ 106865 w 1175508"/>
              <a:gd name="connsiteY0" fmla="*/ 713039 h 1110316"/>
              <a:gd name="connsiteX1" fmla="*/ 14519 w 1175508"/>
              <a:gd name="connsiteY1" fmla="*/ 484634 h 1110316"/>
              <a:gd name="connsiteX2" fmla="*/ 126106 w 1175508"/>
              <a:gd name="connsiteY2" fmla="*/ 181977 h 1110316"/>
              <a:gd name="connsiteX3" fmla="*/ 583916 w 1175508"/>
              <a:gd name="connsiteY3" fmla="*/ 670 h 1110316"/>
              <a:gd name="connsiteX4" fmla="*/ 1171905 w 1175508"/>
              <a:gd name="connsiteY4" fmla="*/ 488979 h 1110316"/>
              <a:gd name="connsiteX5" fmla="*/ 1085804 w 1175508"/>
              <a:gd name="connsiteY5" fmla="*/ 858928 h 1110316"/>
              <a:gd name="connsiteX6" fmla="*/ 802759 w 1175508"/>
              <a:gd name="connsiteY6" fmla="*/ 1107969 h 1110316"/>
              <a:gd name="connsiteX7" fmla="*/ 106865 w 1175508"/>
              <a:gd name="connsiteY7" fmla="*/ 713039 h 1110316"/>
              <a:gd name="connsiteX0" fmla="*/ 69585 w 1210981"/>
              <a:gd name="connsiteY0" fmla="*/ 656605 h 1112122"/>
              <a:gd name="connsiteX1" fmla="*/ 49992 w 1210981"/>
              <a:gd name="connsiteY1" fmla="*/ 484634 h 1112122"/>
              <a:gd name="connsiteX2" fmla="*/ 161579 w 1210981"/>
              <a:gd name="connsiteY2" fmla="*/ 181977 h 1112122"/>
              <a:gd name="connsiteX3" fmla="*/ 619389 w 1210981"/>
              <a:gd name="connsiteY3" fmla="*/ 670 h 1112122"/>
              <a:gd name="connsiteX4" fmla="*/ 1207378 w 1210981"/>
              <a:gd name="connsiteY4" fmla="*/ 488979 h 1112122"/>
              <a:gd name="connsiteX5" fmla="*/ 1121277 w 1210981"/>
              <a:gd name="connsiteY5" fmla="*/ 858928 h 1112122"/>
              <a:gd name="connsiteX6" fmla="*/ 838232 w 1210981"/>
              <a:gd name="connsiteY6" fmla="*/ 1107969 h 1112122"/>
              <a:gd name="connsiteX7" fmla="*/ 69585 w 1210981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31364 w 1172760"/>
              <a:gd name="connsiteY7" fmla="*/ 656605 h 1112122"/>
              <a:gd name="connsiteX0" fmla="*/ 31364 w 1172760"/>
              <a:gd name="connsiteY0" fmla="*/ 656605 h 1112122"/>
              <a:gd name="connsiteX1" fmla="*/ 11771 w 1172760"/>
              <a:gd name="connsiteY1" fmla="*/ 484634 h 1112122"/>
              <a:gd name="connsiteX2" fmla="*/ 123358 w 1172760"/>
              <a:gd name="connsiteY2" fmla="*/ 181977 h 1112122"/>
              <a:gd name="connsiteX3" fmla="*/ 581168 w 1172760"/>
              <a:gd name="connsiteY3" fmla="*/ 670 h 1112122"/>
              <a:gd name="connsiteX4" fmla="*/ 1169157 w 1172760"/>
              <a:gd name="connsiteY4" fmla="*/ 488979 h 1112122"/>
              <a:gd name="connsiteX5" fmla="*/ 1083056 w 1172760"/>
              <a:gd name="connsiteY5" fmla="*/ 858928 h 1112122"/>
              <a:gd name="connsiteX6" fmla="*/ 800011 w 1172760"/>
              <a:gd name="connsiteY6" fmla="*/ 1107969 h 1112122"/>
              <a:gd name="connsiteX7" fmla="*/ 132309 w 1172760"/>
              <a:gd name="connsiteY7" fmla="*/ 729718 h 1112122"/>
              <a:gd name="connsiteX8" fmla="*/ 31364 w 1172760"/>
              <a:gd name="connsiteY8" fmla="*/ 656605 h 1112122"/>
              <a:gd name="connsiteX0" fmla="*/ 122961 w 1264357"/>
              <a:gd name="connsiteY0" fmla="*/ 656605 h 1109831"/>
              <a:gd name="connsiteX1" fmla="*/ 103368 w 1264357"/>
              <a:gd name="connsiteY1" fmla="*/ 484634 h 1109831"/>
              <a:gd name="connsiteX2" fmla="*/ 214955 w 1264357"/>
              <a:gd name="connsiteY2" fmla="*/ 181977 h 1109831"/>
              <a:gd name="connsiteX3" fmla="*/ 672765 w 1264357"/>
              <a:gd name="connsiteY3" fmla="*/ 670 h 1109831"/>
              <a:gd name="connsiteX4" fmla="*/ 1260754 w 1264357"/>
              <a:gd name="connsiteY4" fmla="*/ 488979 h 1109831"/>
              <a:gd name="connsiteX5" fmla="*/ 1174653 w 1264357"/>
              <a:gd name="connsiteY5" fmla="*/ 858928 h 1109831"/>
              <a:gd name="connsiteX6" fmla="*/ 891608 w 1264357"/>
              <a:gd name="connsiteY6" fmla="*/ 1107969 h 1109831"/>
              <a:gd name="connsiteX7" fmla="*/ 42995 w 1264357"/>
              <a:gd name="connsiteY7" fmla="*/ 956154 h 1109831"/>
              <a:gd name="connsiteX8" fmla="*/ 122961 w 1264357"/>
              <a:gd name="connsiteY8" fmla="*/ 656605 h 1109831"/>
              <a:gd name="connsiteX0" fmla="*/ 118697 w 1260093"/>
              <a:gd name="connsiteY0" fmla="*/ 656605 h 1109831"/>
              <a:gd name="connsiteX1" fmla="*/ 99104 w 1260093"/>
              <a:gd name="connsiteY1" fmla="*/ 484634 h 1109831"/>
              <a:gd name="connsiteX2" fmla="*/ 210691 w 1260093"/>
              <a:gd name="connsiteY2" fmla="*/ 181977 h 1109831"/>
              <a:gd name="connsiteX3" fmla="*/ 668501 w 1260093"/>
              <a:gd name="connsiteY3" fmla="*/ 670 h 1109831"/>
              <a:gd name="connsiteX4" fmla="*/ 1256490 w 1260093"/>
              <a:gd name="connsiteY4" fmla="*/ 488979 h 1109831"/>
              <a:gd name="connsiteX5" fmla="*/ 1170389 w 1260093"/>
              <a:gd name="connsiteY5" fmla="*/ 858928 h 1109831"/>
              <a:gd name="connsiteX6" fmla="*/ 887344 w 1260093"/>
              <a:gd name="connsiteY6" fmla="*/ 1107969 h 1109831"/>
              <a:gd name="connsiteX7" fmla="*/ 38731 w 1260093"/>
              <a:gd name="connsiteY7" fmla="*/ 956154 h 1109831"/>
              <a:gd name="connsiteX8" fmla="*/ 118697 w 1260093"/>
              <a:gd name="connsiteY8" fmla="*/ 656605 h 1109831"/>
              <a:gd name="connsiteX0" fmla="*/ 118611 w 1260007"/>
              <a:gd name="connsiteY0" fmla="*/ 656605 h 1109831"/>
              <a:gd name="connsiteX1" fmla="*/ 99018 w 1260007"/>
              <a:gd name="connsiteY1" fmla="*/ 484634 h 1109831"/>
              <a:gd name="connsiteX2" fmla="*/ 210605 w 1260007"/>
              <a:gd name="connsiteY2" fmla="*/ 181977 h 1109831"/>
              <a:gd name="connsiteX3" fmla="*/ 668415 w 1260007"/>
              <a:gd name="connsiteY3" fmla="*/ 670 h 1109831"/>
              <a:gd name="connsiteX4" fmla="*/ 1256404 w 1260007"/>
              <a:gd name="connsiteY4" fmla="*/ 488979 h 1109831"/>
              <a:gd name="connsiteX5" fmla="*/ 1170303 w 1260007"/>
              <a:gd name="connsiteY5" fmla="*/ 858928 h 1109831"/>
              <a:gd name="connsiteX6" fmla="*/ 887258 w 1260007"/>
              <a:gd name="connsiteY6" fmla="*/ 1107969 h 1109831"/>
              <a:gd name="connsiteX7" fmla="*/ 38645 w 1260007"/>
              <a:gd name="connsiteY7" fmla="*/ 956154 h 1109831"/>
              <a:gd name="connsiteX8" fmla="*/ 118611 w 1260007"/>
              <a:gd name="connsiteY8" fmla="*/ 656605 h 1109831"/>
              <a:gd name="connsiteX0" fmla="*/ 118611 w 1260007"/>
              <a:gd name="connsiteY0" fmla="*/ 656605 h 1114676"/>
              <a:gd name="connsiteX1" fmla="*/ 99018 w 1260007"/>
              <a:gd name="connsiteY1" fmla="*/ 484634 h 1114676"/>
              <a:gd name="connsiteX2" fmla="*/ 210605 w 1260007"/>
              <a:gd name="connsiteY2" fmla="*/ 181977 h 1114676"/>
              <a:gd name="connsiteX3" fmla="*/ 668415 w 1260007"/>
              <a:gd name="connsiteY3" fmla="*/ 670 h 1114676"/>
              <a:gd name="connsiteX4" fmla="*/ 1256404 w 1260007"/>
              <a:gd name="connsiteY4" fmla="*/ 488979 h 1114676"/>
              <a:gd name="connsiteX5" fmla="*/ 1170303 w 1260007"/>
              <a:gd name="connsiteY5" fmla="*/ 858928 h 1114676"/>
              <a:gd name="connsiteX6" fmla="*/ 887258 w 1260007"/>
              <a:gd name="connsiteY6" fmla="*/ 1107969 h 1114676"/>
              <a:gd name="connsiteX7" fmla="*/ 253035 w 1260007"/>
              <a:gd name="connsiteY7" fmla="*/ 1036133 h 1114676"/>
              <a:gd name="connsiteX8" fmla="*/ 38645 w 1260007"/>
              <a:gd name="connsiteY8" fmla="*/ 956154 h 1114676"/>
              <a:gd name="connsiteX9" fmla="*/ 118611 w 1260007"/>
              <a:gd name="connsiteY9" fmla="*/ 656605 h 1114676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9051"/>
              <a:gd name="connsiteX1" fmla="*/ 99018 w 1260007"/>
              <a:gd name="connsiteY1" fmla="*/ 484634 h 1119051"/>
              <a:gd name="connsiteX2" fmla="*/ 210605 w 1260007"/>
              <a:gd name="connsiteY2" fmla="*/ 181977 h 1119051"/>
              <a:gd name="connsiteX3" fmla="*/ 668415 w 1260007"/>
              <a:gd name="connsiteY3" fmla="*/ 670 h 1119051"/>
              <a:gd name="connsiteX4" fmla="*/ 1256404 w 1260007"/>
              <a:gd name="connsiteY4" fmla="*/ 488979 h 1119051"/>
              <a:gd name="connsiteX5" fmla="*/ 1170303 w 1260007"/>
              <a:gd name="connsiteY5" fmla="*/ 858928 h 1119051"/>
              <a:gd name="connsiteX6" fmla="*/ 887258 w 1260007"/>
              <a:gd name="connsiteY6" fmla="*/ 1107969 h 1119051"/>
              <a:gd name="connsiteX7" fmla="*/ 135164 w 1260007"/>
              <a:gd name="connsiteY7" fmla="*/ 1063585 h 1119051"/>
              <a:gd name="connsiteX8" fmla="*/ 38645 w 1260007"/>
              <a:gd name="connsiteY8" fmla="*/ 956154 h 1119051"/>
              <a:gd name="connsiteX9" fmla="*/ 118611 w 1260007"/>
              <a:gd name="connsiteY9" fmla="*/ 656605 h 1119051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18266"/>
              <a:gd name="connsiteX1" fmla="*/ 99018 w 1260007"/>
              <a:gd name="connsiteY1" fmla="*/ 484634 h 1118266"/>
              <a:gd name="connsiteX2" fmla="*/ 210605 w 1260007"/>
              <a:gd name="connsiteY2" fmla="*/ 181977 h 1118266"/>
              <a:gd name="connsiteX3" fmla="*/ 668415 w 1260007"/>
              <a:gd name="connsiteY3" fmla="*/ 670 h 1118266"/>
              <a:gd name="connsiteX4" fmla="*/ 1256404 w 1260007"/>
              <a:gd name="connsiteY4" fmla="*/ 488979 h 1118266"/>
              <a:gd name="connsiteX5" fmla="*/ 1170303 w 1260007"/>
              <a:gd name="connsiteY5" fmla="*/ 858928 h 1118266"/>
              <a:gd name="connsiteX6" fmla="*/ 887258 w 1260007"/>
              <a:gd name="connsiteY6" fmla="*/ 1107969 h 1118266"/>
              <a:gd name="connsiteX7" fmla="*/ 76757 w 1260007"/>
              <a:gd name="connsiteY7" fmla="*/ 1059570 h 1118266"/>
              <a:gd name="connsiteX8" fmla="*/ 38645 w 1260007"/>
              <a:gd name="connsiteY8" fmla="*/ 956154 h 1118266"/>
              <a:gd name="connsiteX9" fmla="*/ 118611 w 1260007"/>
              <a:gd name="connsiteY9" fmla="*/ 656605 h 1118266"/>
              <a:gd name="connsiteX0" fmla="*/ 118611 w 1260007"/>
              <a:gd name="connsiteY0" fmla="*/ 656605 h 1121564"/>
              <a:gd name="connsiteX1" fmla="*/ 99018 w 1260007"/>
              <a:gd name="connsiteY1" fmla="*/ 484634 h 1121564"/>
              <a:gd name="connsiteX2" fmla="*/ 210605 w 1260007"/>
              <a:gd name="connsiteY2" fmla="*/ 181977 h 1121564"/>
              <a:gd name="connsiteX3" fmla="*/ 668415 w 1260007"/>
              <a:gd name="connsiteY3" fmla="*/ 670 h 1121564"/>
              <a:gd name="connsiteX4" fmla="*/ 1256404 w 1260007"/>
              <a:gd name="connsiteY4" fmla="*/ 488979 h 1121564"/>
              <a:gd name="connsiteX5" fmla="*/ 1170303 w 1260007"/>
              <a:gd name="connsiteY5" fmla="*/ 858928 h 1121564"/>
              <a:gd name="connsiteX6" fmla="*/ 887258 w 1260007"/>
              <a:gd name="connsiteY6" fmla="*/ 1107969 h 1121564"/>
              <a:gd name="connsiteX7" fmla="*/ 244456 w 1260007"/>
              <a:gd name="connsiteY7" fmla="*/ 1085595 h 1121564"/>
              <a:gd name="connsiteX8" fmla="*/ 76757 w 1260007"/>
              <a:gd name="connsiteY8" fmla="*/ 1059570 h 1121564"/>
              <a:gd name="connsiteX9" fmla="*/ 38645 w 1260007"/>
              <a:gd name="connsiteY9" fmla="*/ 956154 h 1121564"/>
              <a:gd name="connsiteX10" fmla="*/ 118611 w 1260007"/>
              <a:gd name="connsiteY10" fmla="*/ 656605 h 1121564"/>
              <a:gd name="connsiteX0" fmla="*/ 132073 w 1273469"/>
              <a:gd name="connsiteY0" fmla="*/ 656605 h 1121564"/>
              <a:gd name="connsiteX1" fmla="*/ 112480 w 1273469"/>
              <a:gd name="connsiteY1" fmla="*/ 484634 h 1121564"/>
              <a:gd name="connsiteX2" fmla="*/ 224067 w 1273469"/>
              <a:gd name="connsiteY2" fmla="*/ 181977 h 1121564"/>
              <a:gd name="connsiteX3" fmla="*/ 681877 w 1273469"/>
              <a:gd name="connsiteY3" fmla="*/ 670 h 1121564"/>
              <a:gd name="connsiteX4" fmla="*/ 1269866 w 1273469"/>
              <a:gd name="connsiteY4" fmla="*/ 488979 h 1121564"/>
              <a:gd name="connsiteX5" fmla="*/ 1183765 w 1273469"/>
              <a:gd name="connsiteY5" fmla="*/ 858928 h 1121564"/>
              <a:gd name="connsiteX6" fmla="*/ 900720 w 1273469"/>
              <a:gd name="connsiteY6" fmla="*/ 1107969 h 1121564"/>
              <a:gd name="connsiteX7" fmla="*/ 257918 w 1273469"/>
              <a:gd name="connsiteY7" fmla="*/ 1085595 h 1121564"/>
              <a:gd name="connsiteX8" fmla="*/ 90219 w 1273469"/>
              <a:gd name="connsiteY8" fmla="*/ 1059570 h 1121564"/>
              <a:gd name="connsiteX9" fmla="*/ 52107 w 1273469"/>
              <a:gd name="connsiteY9" fmla="*/ 956154 h 1121564"/>
              <a:gd name="connsiteX10" fmla="*/ 132073 w 1273469"/>
              <a:gd name="connsiteY10" fmla="*/ 656605 h 1121564"/>
              <a:gd name="connsiteX0" fmla="*/ 130782 w 1272178"/>
              <a:gd name="connsiteY0" fmla="*/ 656605 h 1121564"/>
              <a:gd name="connsiteX1" fmla="*/ 111189 w 1272178"/>
              <a:gd name="connsiteY1" fmla="*/ 484634 h 1121564"/>
              <a:gd name="connsiteX2" fmla="*/ 222776 w 1272178"/>
              <a:gd name="connsiteY2" fmla="*/ 181977 h 1121564"/>
              <a:gd name="connsiteX3" fmla="*/ 680586 w 1272178"/>
              <a:gd name="connsiteY3" fmla="*/ 670 h 1121564"/>
              <a:gd name="connsiteX4" fmla="*/ 1268575 w 1272178"/>
              <a:gd name="connsiteY4" fmla="*/ 488979 h 1121564"/>
              <a:gd name="connsiteX5" fmla="*/ 1182474 w 1272178"/>
              <a:gd name="connsiteY5" fmla="*/ 858928 h 1121564"/>
              <a:gd name="connsiteX6" fmla="*/ 899429 w 1272178"/>
              <a:gd name="connsiteY6" fmla="*/ 1107969 h 1121564"/>
              <a:gd name="connsiteX7" fmla="*/ 256627 w 1272178"/>
              <a:gd name="connsiteY7" fmla="*/ 1085595 h 1121564"/>
              <a:gd name="connsiteX8" fmla="*/ 88928 w 1272178"/>
              <a:gd name="connsiteY8" fmla="*/ 1059570 h 1121564"/>
              <a:gd name="connsiteX9" fmla="*/ 50816 w 1272178"/>
              <a:gd name="connsiteY9" fmla="*/ 956154 h 1121564"/>
              <a:gd name="connsiteX10" fmla="*/ 130782 w 1272178"/>
              <a:gd name="connsiteY10" fmla="*/ 656605 h 1121564"/>
              <a:gd name="connsiteX0" fmla="*/ 130782 w 1272178"/>
              <a:gd name="connsiteY0" fmla="*/ 656605 h 1132115"/>
              <a:gd name="connsiteX1" fmla="*/ 111189 w 1272178"/>
              <a:gd name="connsiteY1" fmla="*/ 484634 h 1132115"/>
              <a:gd name="connsiteX2" fmla="*/ 222776 w 1272178"/>
              <a:gd name="connsiteY2" fmla="*/ 181977 h 1132115"/>
              <a:gd name="connsiteX3" fmla="*/ 680586 w 1272178"/>
              <a:gd name="connsiteY3" fmla="*/ 670 h 1132115"/>
              <a:gd name="connsiteX4" fmla="*/ 1268575 w 1272178"/>
              <a:gd name="connsiteY4" fmla="*/ 488979 h 1132115"/>
              <a:gd name="connsiteX5" fmla="*/ 1182474 w 1272178"/>
              <a:gd name="connsiteY5" fmla="*/ 858928 h 1132115"/>
              <a:gd name="connsiteX6" fmla="*/ 899429 w 1272178"/>
              <a:gd name="connsiteY6" fmla="*/ 1107969 h 1132115"/>
              <a:gd name="connsiteX7" fmla="*/ 261373 w 1272178"/>
              <a:gd name="connsiteY7" fmla="*/ 1116988 h 1132115"/>
              <a:gd name="connsiteX8" fmla="*/ 88928 w 1272178"/>
              <a:gd name="connsiteY8" fmla="*/ 1059570 h 1132115"/>
              <a:gd name="connsiteX9" fmla="*/ 50816 w 1272178"/>
              <a:gd name="connsiteY9" fmla="*/ 956154 h 1132115"/>
              <a:gd name="connsiteX10" fmla="*/ 130782 w 1272178"/>
              <a:gd name="connsiteY10" fmla="*/ 656605 h 113211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51435"/>
              <a:gd name="connsiteX1" fmla="*/ 111189 w 1272178"/>
              <a:gd name="connsiteY1" fmla="*/ 484634 h 1151435"/>
              <a:gd name="connsiteX2" fmla="*/ 222776 w 1272178"/>
              <a:gd name="connsiteY2" fmla="*/ 181977 h 1151435"/>
              <a:gd name="connsiteX3" fmla="*/ 680586 w 1272178"/>
              <a:gd name="connsiteY3" fmla="*/ 670 h 1151435"/>
              <a:gd name="connsiteX4" fmla="*/ 1268575 w 1272178"/>
              <a:gd name="connsiteY4" fmla="*/ 488979 h 1151435"/>
              <a:gd name="connsiteX5" fmla="*/ 1182474 w 1272178"/>
              <a:gd name="connsiteY5" fmla="*/ 858928 h 1151435"/>
              <a:gd name="connsiteX6" fmla="*/ 899429 w 1272178"/>
              <a:gd name="connsiteY6" fmla="*/ 1107969 h 1151435"/>
              <a:gd name="connsiteX7" fmla="*/ 124666 w 1272178"/>
              <a:gd name="connsiteY7" fmla="*/ 1147288 h 1151435"/>
              <a:gd name="connsiteX8" fmla="*/ 88928 w 1272178"/>
              <a:gd name="connsiteY8" fmla="*/ 1059570 h 1151435"/>
              <a:gd name="connsiteX9" fmla="*/ 50816 w 1272178"/>
              <a:gd name="connsiteY9" fmla="*/ 956154 h 1151435"/>
              <a:gd name="connsiteX10" fmla="*/ 130782 w 1272178"/>
              <a:gd name="connsiteY10" fmla="*/ 656605 h 1151435"/>
              <a:gd name="connsiteX0" fmla="*/ 130782 w 1272178"/>
              <a:gd name="connsiteY0" fmla="*/ 656605 h 1145248"/>
              <a:gd name="connsiteX1" fmla="*/ 111189 w 1272178"/>
              <a:gd name="connsiteY1" fmla="*/ 484634 h 1145248"/>
              <a:gd name="connsiteX2" fmla="*/ 222776 w 1272178"/>
              <a:gd name="connsiteY2" fmla="*/ 181977 h 1145248"/>
              <a:gd name="connsiteX3" fmla="*/ 680586 w 1272178"/>
              <a:gd name="connsiteY3" fmla="*/ 670 h 1145248"/>
              <a:gd name="connsiteX4" fmla="*/ 1268575 w 1272178"/>
              <a:gd name="connsiteY4" fmla="*/ 488979 h 1145248"/>
              <a:gd name="connsiteX5" fmla="*/ 1182474 w 1272178"/>
              <a:gd name="connsiteY5" fmla="*/ 858928 h 1145248"/>
              <a:gd name="connsiteX6" fmla="*/ 899429 w 1272178"/>
              <a:gd name="connsiteY6" fmla="*/ 1107969 h 1145248"/>
              <a:gd name="connsiteX7" fmla="*/ 113824 w 1272178"/>
              <a:gd name="connsiteY7" fmla="*/ 1139294 h 1145248"/>
              <a:gd name="connsiteX8" fmla="*/ 88928 w 1272178"/>
              <a:gd name="connsiteY8" fmla="*/ 1059570 h 1145248"/>
              <a:gd name="connsiteX9" fmla="*/ 50816 w 1272178"/>
              <a:gd name="connsiteY9" fmla="*/ 956154 h 1145248"/>
              <a:gd name="connsiteX10" fmla="*/ 130782 w 1272178"/>
              <a:gd name="connsiteY10" fmla="*/ 656605 h 1145248"/>
              <a:gd name="connsiteX0" fmla="*/ 130782 w 1272178"/>
              <a:gd name="connsiteY0" fmla="*/ 656605 h 1147912"/>
              <a:gd name="connsiteX1" fmla="*/ 111189 w 1272178"/>
              <a:gd name="connsiteY1" fmla="*/ 484634 h 1147912"/>
              <a:gd name="connsiteX2" fmla="*/ 222776 w 1272178"/>
              <a:gd name="connsiteY2" fmla="*/ 181977 h 1147912"/>
              <a:gd name="connsiteX3" fmla="*/ 680586 w 1272178"/>
              <a:gd name="connsiteY3" fmla="*/ 670 h 1147912"/>
              <a:gd name="connsiteX4" fmla="*/ 1268575 w 1272178"/>
              <a:gd name="connsiteY4" fmla="*/ 488979 h 1147912"/>
              <a:gd name="connsiteX5" fmla="*/ 1182474 w 1272178"/>
              <a:gd name="connsiteY5" fmla="*/ 858928 h 1147912"/>
              <a:gd name="connsiteX6" fmla="*/ 899429 w 1272178"/>
              <a:gd name="connsiteY6" fmla="*/ 1107969 h 1147912"/>
              <a:gd name="connsiteX7" fmla="*/ 306931 w 1272178"/>
              <a:gd name="connsiteY7" fmla="*/ 1142214 h 1147912"/>
              <a:gd name="connsiteX8" fmla="*/ 113824 w 1272178"/>
              <a:gd name="connsiteY8" fmla="*/ 1139294 h 1147912"/>
              <a:gd name="connsiteX9" fmla="*/ 88928 w 1272178"/>
              <a:gd name="connsiteY9" fmla="*/ 1059570 h 1147912"/>
              <a:gd name="connsiteX10" fmla="*/ 50816 w 1272178"/>
              <a:gd name="connsiteY10" fmla="*/ 956154 h 1147912"/>
              <a:gd name="connsiteX11" fmla="*/ 130782 w 1272178"/>
              <a:gd name="connsiteY11" fmla="*/ 656605 h 1147912"/>
              <a:gd name="connsiteX0" fmla="*/ 130782 w 1272178"/>
              <a:gd name="connsiteY0" fmla="*/ 656605 h 1270652"/>
              <a:gd name="connsiteX1" fmla="*/ 111189 w 1272178"/>
              <a:gd name="connsiteY1" fmla="*/ 484634 h 1270652"/>
              <a:gd name="connsiteX2" fmla="*/ 222776 w 1272178"/>
              <a:gd name="connsiteY2" fmla="*/ 181977 h 1270652"/>
              <a:gd name="connsiteX3" fmla="*/ 680586 w 1272178"/>
              <a:gd name="connsiteY3" fmla="*/ 670 h 1270652"/>
              <a:gd name="connsiteX4" fmla="*/ 1268575 w 1272178"/>
              <a:gd name="connsiteY4" fmla="*/ 488979 h 1270652"/>
              <a:gd name="connsiteX5" fmla="*/ 1182474 w 1272178"/>
              <a:gd name="connsiteY5" fmla="*/ 858928 h 1270652"/>
              <a:gd name="connsiteX6" fmla="*/ 899429 w 1272178"/>
              <a:gd name="connsiteY6" fmla="*/ 1107969 h 1270652"/>
              <a:gd name="connsiteX7" fmla="*/ 159347 w 1272178"/>
              <a:gd name="connsiteY7" fmla="*/ 1270491 h 1270652"/>
              <a:gd name="connsiteX8" fmla="*/ 113824 w 1272178"/>
              <a:gd name="connsiteY8" fmla="*/ 1139294 h 1270652"/>
              <a:gd name="connsiteX9" fmla="*/ 88928 w 1272178"/>
              <a:gd name="connsiteY9" fmla="*/ 1059570 h 1270652"/>
              <a:gd name="connsiteX10" fmla="*/ 50816 w 1272178"/>
              <a:gd name="connsiteY10" fmla="*/ 956154 h 1270652"/>
              <a:gd name="connsiteX11" fmla="*/ 130782 w 1272178"/>
              <a:gd name="connsiteY11" fmla="*/ 656605 h 1270652"/>
              <a:gd name="connsiteX0" fmla="*/ 130782 w 1272178"/>
              <a:gd name="connsiteY0" fmla="*/ 656605 h 1270491"/>
              <a:gd name="connsiteX1" fmla="*/ 111189 w 1272178"/>
              <a:gd name="connsiteY1" fmla="*/ 484634 h 1270491"/>
              <a:gd name="connsiteX2" fmla="*/ 222776 w 1272178"/>
              <a:gd name="connsiteY2" fmla="*/ 181977 h 1270491"/>
              <a:gd name="connsiteX3" fmla="*/ 680586 w 1272178"/>
              <a:gd name="connsiteY3" fmla="*/ 670 h 1270491"/>
              <a:gd name="connsiteX4" fmla="*/ 1268575 w 1272178"/>
              <a:gd name="connsiteY4" fmla="*/ 488979 h 1270491"/>
              <a:gd name="connsiteX5" fmla="*/ 1182474 w 1272178"/>
              <a:gd name="connsiteY5" fmla="*/ 858928 h 1270491"/>
              <a:gd name="connsiteX6" fmla="*/ 899429 w 1272178"/>
              <a:gd name="connsiteY6" fmla="*/ 1107969 h 1270491"/>
              <a:gd name="connsiteX7" fmla="*/ 159347 w 1272178"/>
              <a:gd name="connsiteY7" fmla="*/ 1270491 h 1270491"/>
              <a:gd name="connsiteX8" fmla="*/ 113824 w 1272178"/>
              <a:gd name="connsiteY8" fmla="*/ 1139294 h 1270491"/>
              <a:gd name="connsiteX9" fmla="*/ 88928 w 1272178"/>
              <a:gd name="connsiteY9" fmla="*/ 1059570 h 1270491"/>
              <a:gd name="connsiteX10" fmla="*/ 50816 w 1272178"/>
              <a:gd name="connsiteY10" fmla="*/ 956154 h 1270491"/>
              <a:gd name="connsiteX11" fmla="*/ 130782 w 1272178"/>
              <a:gd name="connsiteY11" fmla="*/ 656605 h 1270491"/>
              <a:gd name="connsiteX0" fmla="*/ 130782 w 1272178"/>
              <a:gd name="connsiteY0" fmla="*/ 656605 h 1359796"/>
              <a:gd name="connsiteX1" fmla="*/ 111189 w 1272178"/>
              <a:gd name="connsiteY1" fmla="*/ 484634 h 1359796"/>
              <a:gd name="connsiteX2" fmla="*/ 222776 w 1272178"/>
              <a:gd name="connsiteY2" fmla="*/ 181977 h 1359796"/>
              <a:gd name="connsiteX3" fmla="*/ 680586 w 1272178"/>
              <a:gd name="connsiteY3" fmla="*/ 670 h 1359796"/>
              <a:gd name="connsiteX4" fmla="*/ 1268575 w 1272178"/>
              <a:gd name="connsiteY4" fmla="*/ 488979 h 1359796"/>
              <a:gd name="connsiteX5" fmla="*/ 1182474 w 1272178"/>
              <a:gd name="connsiteY5" fmla="*/ 858928 h 1359796"/>
              <a:gd name="connsiteX6" fmla="*/ 899429 w 1272178"/>
              <a:gd name="connsiteY6" fmla="*/ 1107969 h 1359796"/>
              <a:gd name="connsiteX7" fmla="*/ 159347 w 1272178"/>
              <a:gd name="connsiteY7" fmla="*/ 1270491 h 1359796"/>
              <a:gd name="connsiteX8" fmla="*/ 113824 w 1272178"/>
              <a:gd name="connsiteY8" fmla="*/ 1139294 h 1359796"/>
              <a:gd name="connsiteX9" fmla="*/ 88928 w 1272178"/>
              <a:gd name="connsiteY9" fmla="*/ 1059570 h 1359796"/>
              <a:gd name="connsiteX10" fmla="*/ 50816 w 1272178"/>
              <a:gd name="connsiteY10" fmla="*/ 956154 h 1359796"/>
              <a:gd name="connsiteX11" fmla="*/ 130782 w 1272178"/>
              <a:gd name="connsiteY11" fmla="*/ 656605 h 1359796"/>
              <a:gd name="connsiteX0" fmla="*/ 130782 w 1272178"/>
              <a:gd name="connsiteY0" fmla="*/ 656605 h 1279986"/>
              <a:gd name="connsiteX1" fmla="*/ 111189 w 1272178"/>
              <a:gd name="connsiteY1" fmla="*/ 484634 h 1279986"/>
              <a:gd name="connsiteX2" fmla="*/ 222776 w 1272178"/>
              <a:gd name="connsiteY2" fmla="*/ 181977 h 1279986"/>
              <a:gd name="connsiteX3" fmla="*/ 680586 w 1272178"/>
              <a:gd name="connsiteY3" fmla="*/ 670 h 1279986"/>
              <a:gd name="connsiteX4" fmla="*/ 1268575 w 1272178"/>
              <a:gd name="connsiteY4" fmla="*/ 488979 h 1279986"/>
              <a:gd name="connsiteX5" fmla="*/ 1182474 w 1272178"/>
              <a:gd name="connsiteY5" fmla="*/ 858928 h 1279986"/>
              <a:gd name="connsiteX6" fmla="*/ 899429 w 1272178"/>
              <a:gd name="connsiteY6" fmla="*/ 1107969 h 1279986"/>
              <a:gd name="connsiteX7" fmla="*/ 644594 w 1272178"/>
              <a:gd name="connsiteY7" fmla="*/ 1251721 h 1279986"/>
              <a:gd name="connsiteX8" fmla="*/ 159347 w 1272178"/>
              <a:gd name="connsiteY8" fmla="*/ 1270491 h 1279986"/>
              <a:gd name="connsiteX9" fmla="*/ 113824 w 1272178"/>
              <a:gd name="connsiteY9" fmla="*/ 1139294 h 1279986"/>
              <a:gd name="connsiteX10" fmla="*/ 88928 w 1272178"/>
              <a:gd name="connsiteY10" fmla="*/ 1059570 h 1279986"/>
              <a:gd name="connsiteX11" fmla="*/ 50816 w 1272178"/>
              <a:gd name="connsiteY11" fmla="*/ 956154 h 1279986"/>
              <a:gd name="connsiteX12" fmla="*/ 130782 w 1272178"/>
              <a:gd name="connsiteY12" fmla="*/ 656605 h 1279986"/>
              <a:gd name="connsiteX0" fmla="*/ 130782 w 1272178"/>
              <a:gd name="connsiteY0" fmla="*/ 656605 h 1348929"/>
              <a:gd name="connsiteX1" fmla="*/ 111189 w 1272178"/>
              <a:gd name="connsiteY1" fmla="*/ 484634 h 1348929"/>
              <a:gd name="connsiteX2" fmla="*/ 222776 w 1272178"/>
              <a:gd name="connsiteY2" fmla="*/ 181977 h 1348929"/>
              <a:gd name="connsiteX3" fmla="*/ 680586 w 1272178"/>
              <a:gd name="connsiteY3" fmla="*/ 670 h 1348929"/>
              <a:gd name="connsiteX4" fmla="*/ 1268575 w 1272178"/>
              <a:gd name="connsiteY4" fmla="*/ 488979 h 1348929"/>
              <a:gd name="connsiteX5" fmla="*/ 1182474 w 1272178"/>
              <a:gd name="connsiteY5" fmla="*/ 858928 h 1348929"/>
              <a:gd name="connsiteX6" fmla="*/ 899429 w 1272178"/>
              <a:gd name="connsiteY6" fmla="*/ 1107969 h 1348929"/>
              <a:gd name="connsiteX7" fmla="*/ 462587 w 1272178"/>
              <a:gd name="connsiteY7" fmla="*/ 1343458 h 1348929"/>
              <a:gd name="connsiteX8" fmla="*/ 159347 w 1272178"/>
              <a:gd name="connsiteY8" fmla="*/ 1270491 h 1348929"/>
              <a:gd name="connsiteX9" fmla="*/ 113824 w 1272178"/>
              <a:gd name="connsiteY9" fmla="*/ 1139294 h 1348929"/>
              <a:gd name="connsiteX10" fmla="*/ 88928 w 1272178"/>
              <a:gd name="connsiteY10" fmla="*/ 1059570 h 1348929"/>
              <a:gd name="connsiteX11" fmla="*/ 50816 w 1272178"/>
              <a:gd name="connsiteY11" fmla="*/ 956154 h 1348929"/>
              <a:gd name="connsiteX12" fmla="*/ 130782 w 1272178"/>
              <a:gd name="connsiteY12" fmla="*/ 656605 h 1348929"/>
              <a:gd name="connsiteX0" fmla="*/ 130782 w 1272178"/>
              <a:gd name="connsiteY0" fmla="*/ 656605 h 1357301"/>
              <a:gd name="connsiteX1" fmla="*/ 111189 w 1272178"/>
              <a:gd name="connsiteY1" fmla="*/ 484634 h 1357301"/>
              <a:gd name="connsiteX2" fmla="*/ 222776 w 1272178"/>
              <a:gd name="connsiteY2" fmla="*/ 181977 h 1357301"/>
              <a:gd name="connsiteX3" fmla="*/ 680586 w 1272178"/>
              <a:gd name="connsiteY3" fmla="*/ 670 h 1357301"/>
              <a:gd name="connsiteX4" fmla="*/ 1268575 w 1272178"/>
              <a:gd name="connsiteY4" fmla="*/ 488979 h 1357301"/>
              <a:gd name="connsiteX5" fmla="*/ 1182474 w 1272178"/>
              <a:gd name="connsiteY5" fmla="*/ 858928 h 1357301"/>
              <a:gd name="connsiteX6" fmla="*/ 899429 w 1272178"/>
              <a:gd name="connsiteY6" fmla="*/ 1107969 h 1357301"/>
              <a:gd name="connsiteX7" fmla="*/ 462587 w 1272178"/>
              <a:gd name="connsiteY7" fmla="*/ 1343458 h 1357301"/>
              <a:gd name="connsiteX8" fmla="*/ 159347 w 1272178"/>
              <a:gd name="connsiteY8" fmla="*/ 1270491 h 1357301"/>
              <a:gd name="connsiteX9" fmla="*/ 113824 w 1272178"/>
              <a:gd name="connsiteY9" fmla="*/ 1139294 h 1357301"/>
              <a:gd name="connsiteX10" fmla="*/ 88928 w 1272178"/>
              <a:gd name="connsiteY10" fmla="*/ 1059570 h 1357301"/>
              <a:gd name="connsiteX11" fmla="*/ 50816 w 1272178"/>
              <a:gd name="connsiteY11" fmla="*/ 956154 h 1357301"/>
              <a:gd name="connsiteX12" fmla="*/ 130782 w 1272178"/>
              <a:gd name="connsiteY12" fmla="*/ 65660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990869 w 1272178"/>
              <a:gd name="connsiteY12" fmla="*/ 1199409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71892 w 1272178"/>
              <a:gd name="connsiteY12" fmla="*/ 120736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899429 w 1272178"/>
              <a:gd name="connsiteY0" fmla="*/ 1107969 h 1357301"/>
              <a:gd name="connsiteX1" fmla="*/ 462587 w 1272178"/>
              <a:gd name="connsiteY1" fmla="*/ 1343458 h 1357301"/>
              <a:gd name="connsiteX2" fmla="*/ 159347 w 1272178"/>
              <a:gd name="connsiteY2" fmla="*/ 1270491 h 1357301"/>
              <a:gd name="connsiteX3" fmla="*/ 113824 w 1272178"/>
              <a:gd name="connsiteY3" fmla="*/ 1139294 h 1357301"/>
              <a:gd name="connsiteX4" fmla="*/ 88928 w 1272178"/>
              <a:gd name="connsiteY4" fmla="*/ 1059570 h 1357301"/>
              <a:gd name="connsiteX5" fmla="*/ 50816 w 1272178"/>
              <a:gd name="connsiteY5" fmla="*/ 956154 h 1357301"/>
              <a:gd name="connsiteX6" fmla="*/ 130782 w 1272178"/>
              <a:gd name="connsiteY6" fmla="*/ 656605 h 1357301"/>
              <a:gd name="connsiteX7" fmla="*/ 111189 w 1272178"/>
              <a:gd name="connsiteY7" fmla="*/ 484634 h 1357301"/>
              <a:gd name="connsiteX8" fmla="*/ 222776 w 1272178"/>
              <a:gd name="connsiteY8" fmla="*/ 181977 h 1357301"/>
              <a:gd name="connsiteX9" fmla="*/ 680586 w 1272178"/>
              <a:gd name="connsiteY9" fmla="*/ 670 h 1357301"/>
              <a:gd name="connsiteX10" fmla="*/ 1268575 w 1272178"/>
              <a:gd name="connsiteY10" fmla="*/ 488979 h 1357301"/>
              <a:gd name="connsiteX11" fmla="*/ 1182474 w 1272178"/>
              <a:gd name="connsiteY11" fmla="*/ 858928 h 1357301"/>
              <a:gd name="connsiteX12" fmla="*/ 1198722 w 1272178"/>
              <a:gd name="connsiteY12" fmla="*/ 1193675 h 1357301"/>
              <a:gd name="connsiteX0" fmla="*/ 593752 w 1272178"/>
              <a:gd name="connsiteY0" fmla="*/ 1507399 h 1522450"/>
              <a:gd name="connsiteX1" fmla="*/ 462587 w 1272178"/>
              <a:gd name="connsiteY1" fmla="*/ 1343458 h 1522450"/>
              <a:gd name="connsiteX2" fmla="*/ 159347 w 1272178"/>
              <a:gd name="connsiteY2" fmla="*/ 1270491 h 1522450"/>
              <a:gd name="connsiteX3" fmla="*/ 113824 w 1272178"/>
              <a:gd name="connsiteY3" fmla="*/ 1139294 h 1522450"/>
              <a:gd name="connsiteX4" fmla="*/ 88928 w 1272178"/>
              <a:gd name="connsiteY4" fmla="*/ 1059570 h 1522450"/>
              <a:gd name="connsiteX5" fmla="*/ 50816 w 1272178"/>
              <a:gd name="connsiteY5" fmla="*/ 956154 h 1522450"/>
              <a:gd name="connsiteX6" fmla="*/ 130782 w 1272178"/>
              <a:gd name="connsiteY6" fmla="*/ 656605 h 1522450"/>
              <a:gd name="connsiteX7" fmla="*/ 111189 w 1272178"/>
              <a:gd name="connsiteY7" fmla="*/ 484634 h 1522450"/>
              <a:gd name="connsiteX8" fmla="*/ 222776 w 1272178"/>
              <a:gd name="connsiteY8" fmla="*/ 181977 h 1522450"/>
              <a:gd name="connsiteX9" fmla="*/ 680586 w 1272178"/>
              <a:gd name="connsiteY9" fmla="*/ 670 h 1522450"/>
              <a:gd name="connsiteX10" fmla="*/ 1268575 w 1272178"/>
              <a:gd name="connsiteY10" fmla="*/ 488979 h 1522450"/>
              <a:gd name="connsiteX11" fmla="*/ 1182474 w 1272178"/>
              <a:gd name="connsiteY11" fmla="*/ 858928 h 1522450"/>
              <a:gd name="connsiteX12" fmla="*/ 1198722 w 1272178"/>
              <a:gd name="connsiteY12" fmla="*/ 1193675 h 1522450"/>
              <a:gd name="connsiteX0" fmla="*/ 593752 w 1272178"/>
              <a:gd name="connsiteY0" fmla="*/ 1507399 h 1507399"/>
              <a:gd name="connsiteX1" fmla="*/ 462587 w 1272178"/>
              <a:gd name="connsiteY1" fmla="*/ 1343458 h 1507399"/>
              <a:gd name="connsiteX2" fmla="*/ 159347 w 1272178"/>
              <a:gd name="connsiteY2" fmla="*/ 1270491 h 1507399"/>
              <a:gd name="connsiteX3" fmla="*/ 113824 w 1272178"/>
              <a:gd name="connsiteY3" fmla="*/ 1139294 h 1507399"/>
              <a:gd name="connsiteX4" fmla="*/ 88928 w 1272178"/>
              <a:gd name="connsiteY4" fmla="*/ 1059570 h 1507399"/>
              <a:gd name="connsiteX5" fmla="*/ 50816 w 1272178"/>
              <a:gd name="connsiteY5" fmla="*/ 956154 h 1507399"/>
              <a:gd name="connsiteX6" fmla="*/ 130782 w 1272178"/>
              <a:gd name="connsiteY6" fmla="*/ 656605 h 1507399"/>
              <a:gd name="connsiteX7" fmla="*/ 111189 w 1272178"/>
              <a:gd name="connsiteY7" fmla="*/ 484634 h 1507399"/>
              <a:gd name="connsiteX8" fmla="*/ 222776 w 1272178"/>
              <a:gd name="connsiteY8" fmla="*/ 181977 h 1507399"/>
              <a:gd name="connsiteX9" fmla="*/ 680586 w 1272178"/>
              <a:gd name="connsiteY9" fmla="*/ 670 h 1507399"/>
              <a:gd name="connsiteX10" fmla="*/ 1268575 w 1272178"/>
              <a:gd name="connsiteY10" fmla="*/ 488979 h 1507399"/>
              <a:gd name="connsiteX11" fmla="*/ 1182474 w 1272178"/>
              <a:gd name="connsiteY11" fmla="*/ 858928 h 1507399"/>
              <a:gd name="connsiteX12" fmla="*/ 1198722 w 1272178"/>
              <a:gd name="connsiteY12" fmla="*/ 1193675 h 1507399"/>
              <a:gd name="connsiteX0" fmla="*/ 571084 w 1272178"/>
              <a:gd name="connsiteY0" fmla="*/ 1591103 h 1591103"/>
              <a:gd name="connsiteX1" fmla="*/ 462587 w 1272178"/>
              <a:gd name="connsiteY1" fmla="*/ 1343458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59347 w 1272178"/>
              <a:gd name="connsiteY2" fmla="*/ 127049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  <a:gd name="connsiteX0" fmla="*/ 571084 w 1272178"/>
              <a:gd name="connsiteY0" fmla="*/ 1591103 h 1591103"/>
              <a:gd name="connsiteX1" fmla="*/ 417687 w 1272178"/>
              <a:gd name="connsiteY1" fmla="*/ 1343826 h 1591103"/>
              <a:gd name="connsiteX2" fmla="*/ 179898 w 1272178"/>
              <a:gd name="connsiteY2" fmla="*/ 1257751 h 1591103"/>
              <a:gd name="connsiteX3" fmla="*/ 113824 w 1272178"/>
              <a:gd name="connsiteY3" fmla="*/ 1139294 h 1591103"/>
              <a:gd name="connsiteX4" fmla="*/ 88928 w 1272178"/>
              <a:gd name="connsiteY4" fmla="*/ 1059570 h 1591103"/>
              <a:gd name="connsiteX5" fmla="*/ 50816 w 1272178"/>
              <a:gd name="connsiteY5" fmla="*/ 956154 h 1591103"/>
              <a:gd name="connsiteX6" fmla="*/ 130782 w 1272178"/>
              <a:gd name="connsiteY6" fmla="*/ 656605 h 1591103"/>
              <a:gd name="connsiteX7" fmla="*/ 111189 w 1272178"/>
              <a:gd name="connsiteY7" fmla="*/ 484634 h 1591103"/>
              <a:gd name="connsiteX8" fmla="*/ 222776 w 1272178"/>
              <a:gd name="connsiteY8" fmla="*/ 181977 h 1591103"/>
              <a:gd name="connsiteX9" fmla="*/ 680586 w 1272178"/>
              <a:gd name="connsiteY9" fmla="*/ 670 h 1591103"/>
              <a:gd name="connsiteX10" fmla="*/ 1268575 w 1272178"/>
              <a:gd name="connsiteY10" fmla="*/ 488979 h 1591103"/>
              <a:gd name="connsiteX11" fmla="*/ 1182474 w 1272178"/>
              <a:gd name="connsiteY11" fmla="*/ 858928 h 1591103"/>
              <a:gd name="connsiteX12" fmla="*/ 1198722 w 1272178"/>
              <a:gd name="connsiteY12" fmla="*/ 1193675 h 15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2178" h="1591103">
                <a:moveTo>
                  <a:pt x="571084" y="1591103"/>
                </a:moveTo>
                <a:cubicBezTo>
                  <a:pt x="567001" y="1567637"/>
                  <a:pt x="541034" y="1316739"/>
                  <a:pt x="417687" y="1343826"/>
                </a:cubicBezTo>
                <a:cubicBezTo>
                  <a:pt x="123392" y="1387123"/>
                  <a:pt x="179802" y="1264188"/>
                  <a:pt x="179898" y="1257751"/>
                </a:cubicBezTo>
                <a:cubicBezTo>
                  <a:pt x="196912" y="1179595"/>
                  <a:pt x="150158" y="1153068"/>
                  <a:pt x="113824" y="1139294"/>
                </a:cubicBezTo>
                <a:cubicBezTo>
                  <a:pt x="80258" y="1080559"/>
                  <a:pt x="188573" y="1109797"/>
                  <a:pt x="88928" y="1059570"/>
                </a:cubicBezTo>
                <a:cubicBezTo>
                  <a:pt x="110079" y="984000"/>
                  <a:pt x="117280" y="971005"/>
                  <a:pt x="50816" y="956154"/>
                </a:cubicBezTo>
                <a:cubicBezTo>
                  <a:pt x="-110401" y="895565"/>
                  <a:pt x="166752" y="763556"/>
                  <a:pt x="130782" y="656605"/>
                </a:cubicBezTo>
                <a:cubicBezTo>
                  <a:pt x="94812" y="549654"/>
                  <a:pt x="90582" y="550086"/>
                  <a:pt x="111189" y="484634"/>
                </a:cubicBezTo>
                <a:cubicBezTo>
                  <a:pt x="131796" y="419182"/>
                  <a:pt x="124778" y="263362"/>
                  <a:pt x="222776" y="181977"/>
                </a:cubicBezTo>
                <a:cubicBezTo>
                  <a:pt x="320774" y="100592"/>
                  <a:pt x="371660" y="14811"/>
                  <a:pt x="680586" y="670"/>
                </a:cubicBezTo>
                <a:cubicBezTo>
                  <a:pt x="989512" y="-13471"/>
                  <a:pt x="1252421" y="197656"/>
                  <a:pt x="1268575" y="488979"/>
                </a:cubicBezTo>
                <a:cubicBezTo>
                  <a:pt x="1289327" y="683272"/>
                  <a:pt x="1215087" y="734445"/>
                  <a:pt x="1182474" y="858928"/>
                </a:cubicBezTo>
                <a:cubicBezTo>
                  <a:pt x="1120950" y="962093"/>
                  <a:pt x="1133450" y="1080617"/>
                  <a:pt x="1198722" y="1193675"/>
                </a:cubicBezTo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29" name="Hjerne">
            <a:extLst>
              <a:ext uri="{FF2B5EF4-FFF2-40B4-BE49-F238E27FC236}">
                <a16:creationId xmlns:a16="http://schemas.microsoft.com/office/drawing/2014/main" id="{E1361AB3-181A-BF2A-A215-EB8780543DC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635" y="1549760"/>
            <a:ext cx="1030495" cy="790963"/>
            <a:chOff x="2489943" y="1437444"/>
            <a:chExt cx="1030495" cy="790963"/>
          </a:xfrm>
        </p:grpSpPr>
        <p:sp>
          <p:nvSpPr>
            <p:cNvPr id="31" name="Hjerne">
              <a:extLst>
                <a:ext uri="{FF2B5EF4-FFF2-40B4-BE49-F238E27FC236}">
                  <a16:creationId xmlns:a16="http://schemas.microsoft.com/office/drawing/2014/main" id="{FAF58C8A-0A2F-392A-2480-F80067DF239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02052" y="1449481"/>
              <a:ext cx="1006243" cy="766786"/>
            </a:xfrm>
            <a:custGeom>
              <a:avLst/>
              <a:gdLst>
                <a:gd name="connsiteX0" fmla="*/ 1006243 w 1006243"/>
                <a:gd name="connsiteY0" fmla="*/ 377634 h 766786"/>
                <a:gd name="connsiteX1" fmla="*/ 778459 w 1006243"/>
                <a:gd name="connsiteY1" fmla="*/ 149905 h 766786"/>
                <a:gd name="connsiteX2" fmla="*/ 766108 w 1006243"/>
                <a:gd name="connsiteY2" fmla="*/ 150251 h 766786"/>
                <a:gd name="connsiteX3" fmla="*/ 562230 w 1006243"/>
                <a:gd name="connsiteY3" fmla="*/ 0 h 766786"/>
                <a:gd name="connsiteX4" fmla="*/ 408448 w 1006243"/>
                <a:gd name="connsiteY4" fmla="*/ 65545 h 766786"/>
                <a:gd name="connsiteX5" fmla="*/ 308533 w 1006243"/>
                <a:gd name="connsiteY5" fmla="*/ 40364 h 766786"/>
                <a:gd name="connsiteX6" fmla="*/ 98047 w 1006243"/>
                <a:gd name="connsiteY6" fmla="*/ 250799 h 766786"/>
                <a:gd name="connsiteX7" fmla="*/ 99050 w 1006243"/>
                <a:gd name="connsiteY7" fmla="*/ 271241 h 766786"/>
                <a:gd name="connsiteX8" fmla="*/ 0 w 1006243"/>
                <a:gd name="connsiteY8" fmla="*/ 433840 h 766786"/>
                <a:gd name="connsiteX9" fmla="*/ 183086 w 1006243"/>
                <a:gd name="connsiteY9" fmla="*/ 616881 h 766786"/>
                <a:gd name="connsiteX10" fmla="*/ 201629 w 1006243"/>
                <a:gd name="connsiteY10" fmla="*/ 615947 h 766786"/>
                <a:gd name="connsiteX11" fmla="*/ 366898 w 1006243"/>
                <a:gd name="connsiteY11" fmla="*/ 719227 h 766786"/>
                <a:gd name="connsiteX12" fmla="*/ 459582 w 1006243"/>
                <a:gd name="connsiteY12" fmla="*/ 694151 h 766786"/>
                <a:gd name="connsiteX13" fmla="*/ 575204 w 1006243"/>
                <a:gd name="connsiteY13" fmla="*/ 766786 h 766786"/>
                <a:gd name="connsiteX14" fmla="*/ 665882 w 1006243"/>
                <a:gd name="connsiteY14" fmla="*/ 729258 h 766786"/>
                <a:gd name="connsiteX15" fmla="*/ 751059 w 1006243"/>
                <a:gd name="connsiteY15" fmla="*/ 753816 h 766786"/>
                <a:gd name="connsiteX16" fmla="*/ 911068 w 1006243"/>
                <a:gd name="connsiteY16" fmla="*/ 593845 h 766786"/>
                <a:gd name="connsiteX17" fmla="*/ 908370 w 1006243"/>
                <a:gd name="connsiteY17" fmla="*/ 564653 h 766786"/>
                <a:gd name="connsiteX18" fmla="*/ 1006243 w 1006243"/>
                <a:gd name="connsiteY18" fmla="*/ 377634 h 766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6243" h="766786">
                  <a:moveTo>
                    <a:pt x="1006243" y="377634"/>
                  </a:moveTo>
                  <a:cubicBezTo>
                    <a:pt x="1006243" y="251871"/>
                    <a:pt x="904253" y="149905"/>
                    <a:pt x="778459" y="149905"/>
                  </a:cubicBezTo>
                  <a:cubicBezTo>
                    <a:pt x="774308" y="149905"/>
                    <a:pt x="770191" y="150044"/>
                    <a:pt x="766108" y="150251"/>
                  </a:cubicBezTo>
                  <a:cubicBezTo>
                    <a:pt x="739192" y="63227"/>
                    <a:pt x="658097" y="0"/>
                    <a:pt x="562230" y="0"/>
                  </a:cubicBezTo>
                  <a:cubicBezTo>
                    <a:pt x="501790" y="0"/>
                    <a:pt x="447266" y="25180"/>
                    <a:pt x="408448" y="65545"/>
                  </a:cubicBezTo>
                  <a:cubicBezTo>
                    <a:pt x="378729" y="49496"/>
                    <a:pt x="344686" y="40364"/>
                    <a:pt x="308533" y="40364"/>
                  </a:cubicBezTo>
                  <a:cubicBezTo>
                    <a:pt x="192288" y="40364"/>
                    <a:pt x="98047" y="134583"/>
                    <a:pt x="98047" y="250799"/>
                  </a:cubicBezTo>
                  <a:cubicBezTo>
                    <a:pt x="98047" y="257682"/>
                    <a:pt x="98393" y="264496"/>
                    <a:pt x="99050" y="271241"/>
                  </a:cubicBezTo>
                  <a:cubicBezTo>
                    <a:pt x="40236" y="301678"/>
                    <a:pt x="0" y="363038"/>
                    <a:pt x="0" y="433840"/>
                  </a:cubicBezTo>
                  <a:cubicBezTo>
                    <a:pt x="0" y="534941"/>
                    <a:pt x="81959" y="616881"/>
                    <a:pt x="183086" y="616881"/>
                  </a:cubicBezTo>
                  <a:cubicBezTo>
                    <a:pt x="189348" y="616881"/>
                    <a:pt x="195540" y="616570"/>
                    <a:pt x="201629" y="615947"/>
                  </a:cubicBezTo>
                  <a:cubicBezTo>
                    <a:pt x="231486" y="677099"/>
                    <a:pt x="294245" y="719227"/>
                    <a:pt x="366898" y="719227"/>
                  </a:cubicBezTo>
                  <a:cubicBezTo>
                    <a:pt x="400699" y="719227"/>
                    <a:pt x="432354" y="710062"/>
                    <a:pt x="459582" y="694151"/>
                  </a:cubicBezTo>
                  <a:cubicBezTo>
                    <a:pt x="480306" y="737144"/>
                    <a:pt x="524312" y="766786"/>
                    <a:pt x="575204" y="766786"/>
                  </a:cubicBezTo>
                  <a:cubicBezTo>
                    <a:pt x="610631" y="766786"/>
                    <a:pt x="642702" y="752432"/>
                    <a:pt x="665882" y="729258"/>
                  </a:cubicBezTo>
                  <a:cubicBezTo>
                    <a:pt x="690549" y="744788"/>
                    <a:pt x="719749" y="753816"/>
                    <a:pt x="751059" y="753816"/>
                  </a:cubicBezTo>
                  <a:cubicBezTo>
                    <a:pt x="839419" y="753816"/>
                    <a:pt x="911068" y="682183"/>
                    <a:pt x="911068" y="593845"/>
                  </a:cubicBezTo>
                  <a:cubicBezTo>
                    <a:pt x="911068" y="583849"/>
                    <a:pt x="910100" y="574130"/>
                    <a:pt x="908370" y="564653"/>
                  </a:cubicBezTo>
                  <a:cubicBezTo>
                    <a:pt x="967495" y="523527"/>
                    <a:pt x="1006243" y="455112"/>
                    <a:pt x="1006243" y="377634"/>
                  </a:cubicBezTo>
                  <a:close/>
                </a:path>
              </a:pathLst>
            </a:custGeom>
            <a:solidFill>
              <a:srgbClr val="D9806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28" name="Gruppe 127">
              <a:extLst>
                <a:ext uri="{FF2B5EF4-FFF2-40B4-BE49-F238E27FC236}">
                  <a16:creationId xmlns:a16="http://schemas.microsoft.com/office/drawing/2014/main" id="{731FB2AD-7A91-9409-AADD-1014A863B9F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489943" y="1437444"/>
              <a:ext cx="1030495" cy="790963"/>
              <a:chOff x="2489943" y="1437444"/>
              <a:chExt cx="1030495" cy="790963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36BE3C56-300F-8F48-2D74-E9ED268B98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943" y="1437444"/>
                <a:ext cx="1030495" cy="790963"/>
              </a:xfrm>
              <a:custGeom>
                <a:avLst/>
                <a:gdLst>
                  <a:gd name="connsiteX0" fmla="*/ 587278 w 1030495"/>
                  <a:gd name="connsiteY0" fmla="*/ 790894 h 790963"/>
                  <a:gd name="connsiteX1" fmla="*/ 466744 w 1030495"/>
                  <a:gd name="connsiteY1" fmla="*/ 722582 h 790963"/>
                  <a:gd name="connsiteX2" fmla="*/ 378972 w 1030495"/>
                  <a:gd name="connsiteY2" fmla="*/ 743370 h 790963"/>
                  <a:gd name="connsiteX3" fmla="*/ 206646 w 1030495"/>
                  <a:gd name="connsiteY3" fmla="*/ 640712 h 790963"/>
                  <a:gd name="connsiteX4" fmla="*/ 195194 w 1030495"/>
                  <a:gd name="connsiteY4" fmla="*/ 641058 h 790963"/>
                  <a:gd name="connsiteX5" fmla="*/ 0 w 1030495"/>
                  <a:gd name="connsiteY5" fmla="*/ 445911 h 790963"/>
                  <a:gd name="connsiteX6" fmla="*/ 98462 w 1030495"/>
                  <a:gd name="connsiteY6" fmla="*/ 276429 h 790963"/>
                  <a:gd name="connsiteX7" fmla="*/ 98047 w 1030495"/>
                  <a:gd name="connsiteY7" fmla="*/ 262870 h 790963"/>
                  <a:gd name="connsiteX8" fmla="*/ 320642 w 1030495"/>
                  <a:gd name="connsiteY8" fmla="*/ 40330 h 790963"/>
                  <a:gd name="connsiteX9" fmla="*/ 418239 w 1030495"/>
                  <a:gd name="connsiteY9" fmla="*/ 62847 h 790963"/>
                  <a:gd name="connsiteX10" fmla="*/ 574374 w 1030495"/>
                  <a:gd name="connsiteY10" fmla="*/ 0 h 790963"/>
                  <a:gd name="connsiteX11" fmla="*/ 786866 w 1030495"/>
                  <a:gd name="connsiteY11" fmla="*/ 149940 h 790963"/>
                  <a:gd name="connsiteX12" fmla="*/ 790603 w 1030495"/>
                  <a:gd name="connsiteY12" fmla="*/ 149940 h 790963"/>
                  <a:gd name="connsiteX13" fmla="*/ 1030496 w 1030495"/>
                  <a:gd name="connsiteY13" fmla="*/ 389775 h 790963"/>
                  <a:gd name="connsiteX14" fmla="*/ 933660 w 1030495"/>
                  <a:gd name="connsiteY14" fmla="*/ 582223 h 790963"/>
                  <a:gd name="connsiteX15" fmla="*/ 935320 w 1030495"/>
                  <a:gd name="connsiteY15" fmla="*/ 605951 h 790963"/>
                  <a:gd name="connsiteX16" fmla="*/ 763202 w 1030495"/>
                  <a:gd name="connsiteY16" fmla="*/ 778027 h 790963"/>
                  <a:gd name="connsiteX17" fmla="*/ 679651 w 1030495"/>
                  <a:gd name="connsiteY17" fmla="*/ 756375 h 790963"/>
                  <a:gd name="connsiteX18" fmla="*/ 587313 w 1030495"/>
                  <a:gd name="connsiteY18" fmla="*/ 790963 h 790963"/>
                  <a:gd name="connsiteX19" fmla="*/ 476846 w 1030495"/>
                  <a:gd name="connsiteY19" fmla="*/ 689066 h 790963"/>
                  <a:gd name="connsiteX20" fmla="*/ 482554 w 1030495"/>
                  <a:gd name="connsiteY20" fmla="*/ 700896 h 790963"/>
                  <a:gd name="connsiteX21" fmla="*/ 587278 w 1030495"/>
                  <a:gd name="connsiteY21" fmla="*/ 766682 h 790963"/>
                  <a:gd name="connsiteX22" fmla="*/ 669411 w 1030495"/>
                  <a:gd name="connsiteY22" fmla="*/ 732682 h 790963"/>
                  <a:gd name="connsiteX23" fmla="*/ 676261 w 1030495"/>
                  <a:gd name="connsiteY23" fmla="*/ 725834 h 790963"/>
                  <a:gd name="connsiteX24" fmla="*/ 684426 w 1030495"/>
                  <a:gd name="connsiteY24" fmla="*/ 730987 h 790963"/>
                  <a:gd name="connsiteX25" fmla="*/ 763168 w 1030495"/>
                  <a:gd name="connsiteY25" fmla="*/ 753677 h 790963"/>
                  <a:gd name="connsiteX26" fmla="*/ 911068 w 1030495"/>
                  <a:gd name="connsiteY26" fmla="*/ 605813 h 790963"/>
                  <a:gd name="connsiteX27" fmla="*/ 908577 w 1030495"/>
                  <a:gd name="connsiteY27" fmla="*/ 578834 h 790963"/>
                  <a:gd name="connsiteX28" fmla="*/ 907159 w 1030495"/>
                  <a:gd name="connsiteY28" fmla="*/ 571155 h 790963"/>
                  <a:gd name="connsiteX29" fmla="*/ 913559 w 1030495"/>
                  <a:gd name="connsiteY29" fmla="*/ 566693 h 790963"/>
                  <a:gd name="connsiteX30" fmla="*/ 1006243 w 1030495"/>
                  <a:gd name="connsiteY30" fmla="*/ 389636 h 790963"/>
                  <a:gd name="connsiteX31" fmla="*/ 790568 w 1030495"/>
                  <a:gd name="connsiteY31" fmla="*/ 174013 h 790963"/>
                  <a:gd name="connsiteX32" fmla="*/ 778840 w 1030495"/>
                  <a:gd name="connsiteY32" fmla="*/ 174359 h 790963"/>
                  <a:gd name="connsiteX33" fmla="*/ 769395 w 1030495"/>
                  <a:gd name="connsiteY33" fmla="*/ 174878 h 790963"/>
                  <a:gd name="connsiteX34" fmla="*/ 766593 w 1030495"/>
                  <a:gd name="connsiteY34" fmla="*/ 165851 h 790963"/>
                  <a:gd name="connsiteX35" fmla="*/ 574304 w 1030495"/>
                  <a:gd name="connsiteY35" fmla="*/ 24143 h 790963"/>
                  <a:gd name="connsiteX36" fmla="*/ 429241 w 1030495"/>
                  <a:gd name="connsiteY36" fmla="*/ 85986 h 790963"/>
                  <a:gd name="connsiteX37" fmla="*/ 422840 w 1030495"/>
                  <a:gd name="connsiteY37" fmla="*/ 92627 h 790963"/>
                  <a:gd name="connsiteX38" fmla="*/ 414745 w 1030495"/>
                  <a:gd name="connsiteY38" fmla="*/ 88235 h 790963"/>
                  <a:gd name="connsiteX39" fmla="*/ 320573 w 1030495"/>
                  <a:gd name="connsiteY39" fmla="*/ 64507 h 790963"/>
                  <a:gd name="connsiteX40" fmla="*/ 122195 w 1030495"/>
                  <a:gd name="connsiteY40" fmla="*/ 262836 h 790963"/>
                  <a:gd name="connsiteX41" fmla="*/ 123130 w 1030495"/>
                  <a:gd name="connsiteY41" fmla="*/ 282102 h 790963"/>
                  <a:gd name="connsiteX42" fmla="*/ 123925 w 1030495"/>
                  <a:gd name="connsiteY42" fmla="*/ 290264 h 790963"/>
                  <a:gd name="connsiteX43" fmla="*/ 116660 w 1030495"/>
                  <a:gd name="connsiteY43" fmla="*/ 294034 h 790963"/>
                  <a:gd name="connsiteX44" fmla="*/ 24149 w 1030495"/>
                  <a:gd name="connsiteY44" fmla="*/ 445877 h 790963"/>
                  <a:gd name="connsiteX45" fmla="*/ 195125 w 1030495"/>
                  <a:gd name="connsiteY45" fmla="*/ 616812 h 790963"/>
                  <a:gd name="connsiteX46" fmla="*/ 212458 w 1030495"/>
                  <a:gd name="connsiteY46" fmla="*/ 615947 h 790963"/>
                  <a:gd name="connsiteX47" fmla="*/ 220865 w 1030495"/>
                  <a:gd name="connsiteY47" fmla="*/ 615082 h 790963"/>
                  <a:gd name="connsiteX48" fmla="*/ 224567 w 1030495"/>
                  <a:gd name="connsiteY48" fmla="*/ 622657 h 790963"/>
                  <a:gd name="connsiteX49" fmla="*/ 378937 w 1030495"/>
                  <a:gd name="connsiteY49" fmla="*/ 719124 h 790963"/>
                  <a:gd name="connsiteX50" fmla="*/ 465498 w 1030495"/>
                  <a:gd name="connsiteY50" fmla="*/ 695707 h 790963"/>
                  <a:gd name="connsiteX51" fmla="*/ 476811 w 1030495"/>
                  <a:gd name="connsiteY51" fmla="*/ 689066 h 79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30495" h="790963">
                    <a:moveTo>
                      <a:pt x="587278" y="790894"/>
                    </a:moveTo>
                    <a:cubicBezTo>
                      <a:pt x="537943" y="790894"/>
                      <a:pt x="491895" y="764434"/>
                      <a:pt x="466744" y="722582"/>
                    </a:cubicBezTo>
                    <a:cubicBezTo>
                      <a:pt x="439585" y="736210"/>
                      <a:pt x="409486" y="743370"/>
                      <a:pt x="378972" y="743370"/>
                    </a:cubicBezTo>
                    <a:cubicBezTo>
                      <a:pt x="306250" y="743370"/>
                      <a:pt x="240966" y="704251"/>
                      <a:pt x="206646" y="640712"/>
                    </a:cubicBezTo>
                    <a:cubicBezTo>
                      <a:pt x="202840" y="640954"/>
                      <a:pt x="199000" y="641058"/>
                      <a:pt x="195194" y="641058"/>
                    </a:cubicBezTo>
                    <a:cubicBezTo>
                      <a:pt x="87564" y="641058"/>
                      <a:pt x="0" y="553515"/>
                      <a:pt x="0" y="445911"/>
                    </a:cubicBezTo>
                    <a:cubicBezTo>
                      <a:pt x="0" y="375421"/>
                      <a:pt x="37537" y="311190"/>
                      <a:pt x="98462" y="276429"/>
                    </a:cubicBezTo>
                    <a:cubicBezTo>
                      <a:pt x="98185" y="271863"/>
                      <a:pt x="98047" y="267298"/>
                      <a:pt x="98047" y="262870"/>
                    </a:cubicBezTo>
                    <a:cubicBezTo>
                      <a:pt x="98047" y="140151"/>
                      <a:pt x="197893" y="40330"/>
                      <a:pt x="320642" y="40330"/>
                    </a:cubicBezTo>
                    <a:cubicBezTo>
                      <a:pt x="354478" y="40330"/>
                      <a:pt x="388002" y="48078"/>
                      <a:pt x="418239" y="62847"/>
                    </a:cubicBezTo>
                    <a:cubicBezTo>
                      <a:pt x="460447" y="22240"/>
                      <a:pt x="515525" y="0"/>
                      <a:pt x="574374" y="0"/>
                    </a:cubicBezTo>
                    <a:cubicBezTo>
                      <a:pt x="670760" y="0"/>
                      <a:pt x="755003" y="59872"/>
                      <a:pt x="786866" y="149940"/>
                    </a:cubicBezTo>
                    <a:cubicBezTo>
                      <a:pt x="788112" y="149940"/>
                      <a:pt x="789357" y="149940"/>
                      <a:pt x="790603" y="149940"/>
                    </a:cubicBezTo>
                    <a:cubicBezTo>
                      <a:pt x="922866" y="149940"/>
                      <a:pt x="1030496" y="257509"/>
                      <a:pt x="1030496" y="389775"/>
                    </a:cubicBezTo>
                    <a:cubicBezTo>
                      <a:pt x="1030496" y="465627"/>
                      <a:pt x="994446" y="537017"/>
                      <a:pt x="933660" y="582223"/>
                    </a:cubicBezTo>
                    <a:cubicBezTo>
                      <a:pt x="934767" y="590144"/>
                      <a:pt x="935320" y="598099"/>
                      <a:pt x="935320" y="605951"/>
                    </a:cubicBezTo>
                    <a:cubicBezTo>
                      <a:pt x="935320" y="700826"/>
                      <a:pt x="858101" y="778027"/>
                      <a:pt x="763202" y="778027"/>
                    </a:cubicBezTo>
                    <a:cubicBezTo>
                      <a:pt x="733829" y="778027"/>
                      <a:pt x="705149" y="770556"/>
                      <a:pt x="679651" y="756375"/>
                    </a:cubicBezTo>
                    <a:cubicBezTo>
                      <a:pt x="654084" y="778754"/>
                      <a:pt x="621633" y="790963"/>
                      <a:pt x="587313" y="790963"/>
                    </a:cubicBezTo>
                    <a:close/>
                    <a:moveTo>
                      <a:pt x="476846" y="689066"/>
                    </a:moveTo>
                    <a:lnTo>
                      <a:pt x="482554" y="700896"/>
                    </a:lnTo>
                    <a:cubicBezTo>
                      <a:pt x="501825" y="740845"/>
                      <a:pt x="542925" y="766682"/>
                      <a:pt x="587278" y="766682"/>
                    </a:cubicBezTo>
                    <a:cubicBezTo>
                      <a:pt x="618311" y="766682"/>
                      <a:pt x="647476" y="754611"/>
                      <a:pt x="669411" y="732682"/>
                    </a:cubicBezTo>
                    <a:lnTo>
                      <a:pt x="676261" y="725834"/>
                    </a:lnTo>
                    <a:lnTo>
                      <a:pt x="684426" y="730987"/>
                    </a:lnTo>
                    <a:cubicBezTo>
                      <a:pt x="708021" y="745826"/>
                      <a:pt x="735213" y="753677"/>
                      <a:pt x="763168" y="753677"/>
                    </a:cubicBezTo>
                    <a:cubicBezTo>
                      <a:pt x="844712" y="753677"/>
                      <a:pt x="911068" y="687337"/>
                      <a:pt x="911068" y="605813"/>
                    </a:cubicBezTo>
                    <a:cubicBezTo>
                      <a:pt x="911068" y="596854"/>
                      <a:pt x="910238" y="587792"/>
                      <a:pt x="908577" y="578834"/>
                    </a:cubicBezTo>
                    <a:lnTo>
                      <a:pt x="907159" y="571155"/>
                    </a:lnTo>
                    <a:lnTo>
                      <a:pt x="913559" y="566693"/>
                    </a:lnTo>
                    <a:cubicBezTo>
                      <a:pt x="971578" y="526329"/>
                      <a:pt x="1006243" y="460127"/>
                      <a:pt x="1006243" y="389636"/>
                    </a:cubicBezTo>
                    <a:cubicBezTo>
                      <a:pt x="1006243" y="270757"/>
                      <a:pt x="909511" y="174013"/>
                      <a:pt x="790568" y="174013"/>
                    </a:cubicBezTo>
                    <a:cubicBezTo>
                      <a:pt x="786832" y="174013"/>
                      <a:pt x="782888" y="174117"/>
                      <a:pt x="778840" y="174359"/>
                    </a:cubicBezTo>
                    <a:lnTo>
                      <a:pt x="769395" y="174878"/>
                    </a:lnTo>
                    <a:lnTo>
                      <a:pt x="766593" y="165851"/>
                    </a:lnTo>
                    <a:cubicBezTo>
                      <a:pt x="740403" y="81075"/>
                      <a:pt x="663114" y="24143"/>
                      <a:pt x="574304" y="24143"/>
                    </a:cubicBezTo>
                    <a:cubicBezTo>
                      <a:pt x="519088" y="24143"/>
                      <a:pt x="467574" y="46106"/>
                      <a:pt x="429241" y="85986"/>
                    </a:cubicBezTo>
                    <a:lnTo>
                      <a:pt x="422840" y="92627"/>
                    </a:lnTo>
                    <a:lnTo>
                      <a:pt x="414745" y="88235"/>
                    </a:lnTo>
                    <a:cubicBezTo>
                      <a:pt x="385995" y="72704"/>
                      <a:pt x="353439" y="64507"/>
                      <a:pt x="320573" y="64507"/>
                    </a:cubicBezTo>
                    <a:cubicBezTo>
                      <a:pt x="211178" y="64507"/>
                      <a:pt x="122195" y="153468"/>
                      <a:pt x="122195" y="262836"/>
                    </a:cubicBezTo>
                    <a:cubicBezTo>
                      <a:pt x="122195" y="269096"/>
                      <a:pt x="122507" y="275599"/>
                      <a:pt x="123130" y="282102"/>
                    </a:cubicBezTo>
                    <a:lnTo>
                      <a:pt x="123925" y="290264"/>
                    </a:lnTo>
                    <a:lnTo>
                      <a:pt x="116660" y="294034"/>
                    </a:lnTo>
                    <a:cubicBezTo>
                      <a:pt x="59610" y="323573"/>
                      <a:pt x="24149" y="381750"/>
                      <a:pt x="24149" y="445877"/>
                    </a:cubicBezTo>
                    <a:cubicBezTo>
                      <a:pt x="24149" y="540130"/>
                      <a:pt x="100849" y="616812"/>
                      <a:pt x="195125" y="616812"/>
                    </a:cubicBezTo>
                    <a:cubicBezTo>
                      <a:pt x="200903" y="616812"/>
                      <a:pt x="206715" y="616500"/>
                      <a:pt x="212458" y="615947"/>
                    </a:cubicBezTo>
                    <a:lnTo>
                      <a:pt x="220865" y="615082"/>
                    </a:lnTo>
                    <a:lnTo>
                      <a:pt x="224567" y="622657"/>
                    </a:lnTo>
                    <a:cubicBezTo>
                      <a:pt x="253628" y="682149"/>
                      <a:pt x="312788" y="719124"/>
                      <a:pt x="378937" y="719124"/>
                    </a:cubicBezTo>
                    <a:cubicBezTo>
                      <a:pt x="409382" y="719124"/>
                      <a:pt x="439308" y="711030"/>
                      <a:pt x="465498" y="695707"/>
                    </a:cubicBezTo>
                    <a:lnTo>
                      <a:pt x="476811" y="68906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66BAC769-B4AE-17D0-082E-4421E7BFAF4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28886" y="1675619"/>
                <a:ext cx="324482" cy="374694"/>
              </a:xfrm>
              <a:custGeom>
                <a:avLst/>
                <a:gdLst>
                  <a:gd name="connsiteX0" fmla="*/ 233839 w 324482"/>
                  <a:gd name="connsiteY0" fmla="*/ 199712 h 374694"/>
                  <a:gd name="connsiteX1" fmla="*/ 221522 w 324482"/>
                  <a:gd name="connsiteY1" fmla="*/ 199712 h 374694"/>
                  <a:gd name="connsiteX2" fmla="*/ 148697 w 324482"/>
                  <a:gd name="connsiteY2" fmla="*/ 293377 h 374694"/>
                  <a:gd name="connsiteX3" fmla="*/ 131087 w 324482"/>
                  <a:gd name="connsiteY3" fmla="*/ 298254 h 374694"/>
                  <a:gd name="connsiteX4" fmla="*/ 129772 w 324482"/>
                  <a:gd name="connsiteY4" fmla="*/ 290749 h 374694"/>
                  <a:gd name="connsiteX5" fmla="*/ 223425 w 324482"/>
                  <a:gd name="connsiteY5" fmla="*/ 78066 h 374694"/>
                  <a:gd name="connsiteX6" fmla="*/ 226850 w 324482"/>
                  <a:gd name="connsiteY6" fmla="*/ 76613 h 374694"/>
                  <a:gd name="connsiteX7" fmla="*/ 229964 w 324482"/>
                  <a:gd name="connsiteY7" fmla="*/ 78654 h 374694"/>
                  <a:gd name="connsiteX8" fmla="*/ 283935 w 324482"/>
                  <a:gd name="connsiteY8" fmla="*/ 93077 h 374694"/>
                  <a:gd name="connsiteX9" fmla="*/ 283935 w 324482"/>
                  <a:gd name="connsiteY9" fmla="*/ 93077 h 374694"/>
                  <a:gd name="connsiteX10" fmla="*/ 324482 w 324482"/>
                  <a:gd name="connsiteY10" fmla="*/ 88304 h 374694"/>
                  <a:gd name="connsiteX11" fmla="*/ 321576 w 324482"/>
                  <a:gd name="connsiteY11" fmla="*/ 76544 h 374694"/>
                  <a:gd name="connsiteX12" fmla="*/ 230795 w 324482"/>
                  <a:gd name="connsiteY12" fmla="*/ 64334 h 374694"/>
                  <a:gd name="connsiteX13" fmla="*/ 203878 w 324482"/>
                  <a:gd name="connsiteY13" fmla="*/ 830 h 374694"/>
                  <a:gd name="connsiteX14" fmla="*/ 191700 w 324482"/>
                  <a:gd name="connsiteY14" fmla="*/ 0 h 374694"/>
                  <a:gd name="connsiteX15" fmla="*/ 211420 w 324482"/>
                  <a:gd name="connsiteY15" fmla="*/ 61463 h 374694"/>
                  <a:gd name="connsiteX16" fmla="*/ 216368 w 324482"/>
                  <a:gd name="connsiteY16" fmla="*/ 67931 h 374694"/>
                  <a:gd name="connsiteX17" fmla="*/ 209172 w 324482"/>
                  <a:gd name="connsiteY17" fmla="*/ 71771 h 374694"/>
                  <a:gd name="connsiteX18" fmla="*/ 118252 w 324482"/>
                  <a:gd name="connsiteY18" fmla="*/ 295349 h 374694"/>
                  <a:gd name="connsiteX19" fmla="*/ 119393 w 324482"/>
                  <a:gd name="connsiteY19" fmla="*/ 301505 h 374694"/>
                  <a:gd name="connsiteX20" fmla="*/ 113373 w 324482"/>
                  <a:gd name="connsiteY20" fmla="*/ 303235 h 374694"/>
                  <a:gd name="connsiteX21" fmla="*/ 0 w 324482"/>
                  <a:gd name="connsiteY21" fmla="*/ 370855 h 374694"/>
                  <a:gd name="connsiteX22" fmla="*/ 11556 w 324482"/>
                  <a:gd name="connsiteY22" fmla="*/ 374694 h 374694"/>
                  <a:gd name="connsiteX23" fmla="*/ 141397 w 324482"/>
                  <a:gd name="connsiteY23" fmla="*/ 307973 h 374694"/>
                  <a:gd name="connsiteX24" fmla="*/ 151949 w 324482"/>
                  <a:gd name="connsiteY24" fmla="*/ 305033 h 374694"/>
                  <a:gd name="connsiteX25" fmla="*/ 233839 w 324482"/>
                  <a:gd name="connsiteY25" fmla="*/ 199712 h 37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4482" h="374694">
                    <a:moveTo>
                      <a:pt x="233839" y="199712"/>
                    </a:moveTo>
                    <a:lnTo>
                      <a:pt x="221522" y="199712"/>
                    </a:lnTo>
                    <a:cubicBezTo>
                      <a:pt x="219516" y="219635"/>
                      <a:pt x="208479" y="276775"/>
                      <a:pt x="148697" y="293377"/>
                    </a:cubicBezTo>
                    <a:lnTo>
                      <a:pt x="131087" y="298254"/>
                    </a:lnTo>
                    <a:lnTo>
                      <a:pt x="129772" y="290749"/>
                    </a:lnTo>
                    <a:cubicBezTo>
                      <a:pt x="103617" y="141500"/>
                      <a:pt x="194849" y="90241"/>
                      <a:pt x="223425" y="78066"/>
                    </a:cubicBezTo>
                    <a:lnTo>
                      <a:pt x="226850" y="76613"/>
                    </a:lnTo>
                    <a:lnTo>
                      <a:pt x="229964" y="78654"/>
                    </a:lnTo>
                    <a:cubicBezTo>
                      <a:pt x="244425" y="88235"/>
                      <a:pt x="262589" y="93077"/>
                      <a:pt x="283935" y="93077"/>
                    </a:cubicBezTo>
                    <a:lnTo>
                      <a:pt x="283935" y="93077"/>
                    </a:lnTo>
                    <a:cubicBezTo>
                      <a:pt x="296320" y="93077"/>
                      <a:pt x="309917" y="91486"/>
                      <a:pt x="324482" y="88304"/>
                    </a:cubicBezTo>
                    <a:lnTo>
                      <a:pt x="321576" y="76544"/>
                    </a:lnTo>
                    <a:cubicBezTo>
                      <a:pt x="281444" y="85260"/>
                      <a:pt x="250930" y="81178"/>
                      <a:pt x="230795" y="64334"/>
                    </a:cubicBezTo>
                    <a:cubicBezTo>
                      <a:pt x="208134" y="45345"/>
                      <a:pt x="204363" y="14492"/>
                      <a:pt x="203878" y="830"/>
                    </a:cubicBezTo>
                    <a:lnTo>
                      <a:pt x="191700" y="0"/>
                    </a:lnTo>
                    <a:cubicBezTo>
                      <a:pt x="191977" y="12521"/>
                      <a:pt x="194641" y="39534"/>
                      <a:pt x="211420" y="61463"/>
                    </a:cubicBezTo>
                    <a:lnTo>
                      <a:pt x="216368" y="67931"/>
                    </a:lnTo>
                    <a:lnTo>
                      <a:pt x="209172" y="71771"/>
                    </a:lnTo>
                    <a:cubicBezTo>
                      <a:pt x="100815" y="129394"/>
                      <a:pt x="109498" y="247306"/>
                      <a:pt x="118252" y="295349"/>
                    </a:cubicBezTo>
                    <a:lnTo>
                      <a:pt x="119393" y="301505"/>
                    </a:lnTo>
                    <a:lnTo>
                      <a:pt x="113373" y="303235"/>
                    </a:lnTo>
                    <a:cubicBezTo>
                      <a:pt x="59333" y="318661"/>
                      <a:pt x="16295" y="333603"/>
                      <a:pt x="0" y="370855"/>
                    </a:cubicBezTo>
                    <a:lnTo>
                      <a:pt x="11556" y="374694"/>
                    </a:lnTo>
                    <a:cubicBezTo>
                      <a:pt x="27747" y="339414"/>
                      <a:pt x="73726" y="326686"/>
                      <a:pt x="141397" y="307973"/>
                    </a:cubicBezTo>
                    <a:lnTo>
                      <a:pt x="151949" y="305033"/>
                    </a:lnTo>
                    <a:cubicBezTo>
                      <a:pt x="212493" y="288224"/>
                      <a:pt x="231521" y="232329"/>
                      <a:pt x="233839" y="1997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D79AC0AC-E3B5-8640-4CB2-A3F9B6B3C4D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0802" y="1808576"/>
                <a:ext cx="213080" cy="112861"/>
              </a:xfrm>
              <a:custGeom>
                <a:avLst/>
                <a:gdLst>
                  <a:gd name="connsiteX0" fmla="*/ 48124 w 213080"/>
                  <a:gd name="connsiteY0" fmla="*/ 39776 h 112861"/>
                  <a:gd name="connsiteX1" fmla="*/ 43177 w 213080"/>
                  <a:gd name="connsiteY1" fmla="*/ 40537 h 112861"/>
                  <a:gd name="connsiteX2" fmla="*/ 40928 w 213080"/>
                  <a:gd name="connsiteY2" fmla="*/ 36076 h 112861"/>
                  <a:gd name="connsiteX3" fmla="*/ 4463 w 213080"/>
                  <a:gd name="connsiteY3" fmla="*/ 0 h 112861"/>
                  <a:gd name="connsiteX4" fmla="*/ 0 w 213080"/>
                  <a:gd name="connsiteY4" fmla="*/ 11380 h 112861"/>
                  <a:gd name="connsiteX5" fmla="*/ 32694 w 213080"/>
                  <a:gd name="connsiteY5" fmla="*/ 47178 h 112861"/>
                  <a:gd name="connsiteX6" fmla="*/ 28058 w 213080"/>
                  <a:gd name="connsiteY6" fmla="*/ 107569 h 112861"/>
                  <a:gd name="connsiteX7" fmla="*/ 38956 w 213080"/>
                  <a:gd name="connsiteY7" fmla="*/ 112861 h 112861"/>
                  <a:gd name="connsiteX8" fmla="*/ 48158 w 213080"/>
                  <a:gd name="connsiteY8" fmla="*/ 58904 h 112861"/>
                  <a:gd name="connsiteX9" fmla="*/ 47189 w 213080"/>
                  <a:gd name="connsiteY9" fmla="*/ 52021 h 112861"/>
                  <a:gd name="connsiteX10" fmla="*/ 54075 w 213080"/>
                  <a:gd name="connsiteY10" fmla="*/ 51087 h 112861"/>
                  <a:gd name="connsiteX11" fmla="*/ 201594 w 213080"/>
                  <a:gd name="connsiteY11" fmla="*/ 112135 h 112861"/>
                  <a:gd name="connsiteX12" fmla="*/ 213081 w 213080"/>
                  <a:gd name="connsiteY12" fmla="*/ 108157 h 112861"/>
                  <a:gd name="connsiteX13" fmla="*/ 48158 w 213080"/>
                  <a:gd name="connsiteY13" fmla="*/ 39707 h 11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3080" h="112861">
                    <a:moveTo>
                      <a:pt x="48124" y="39776"/>
                    </a:moveTo>
                    <a:lnTo>
                      <a:pt x="43177" y="40537"/>
                    </a:lnTo>
                    <a:lnTo>
                      <a:pt x="40928" y="36076"/>
                    </a:lnTo>
                    <a:cubicBezTo>
                      <a:pt x="30825" y="16222"/>
                      <a:pt x="13666" y="4946"/>
                      <a:pt x="4463" y="0"/>
                    </a:cubicBezTo>
                    <a:lnTo>
                      <a:pt x="0" y="11380"/>
                    </a:lnTo>
                    <a:cubicBezTo>
                      <a:pt x="8926" y="16395"/>
                      <a:pt x="25221" y="27809"/>
                      <a:pt x="32694" y="47178"/>
                    </a:cubicBezTo>
                    <a:cubicBezTo>
                      <a:pt x="39405" y="64576"/>
                      <a:pt x="37814" y="84845"/>
                      <a:pt x="28058" y="107569"/>
                    </a:cubicBezTo>
                    <a:lnTo>
                      <a:pt x="38956" y="112861"/>
                    </a:lnTo>
                    <a:cubicBezTo>
                      <a:pt x="47363" y="93492"/>
                      <a:pt x="50476" y="75402"/>
                      <a:pt x="48158" y="58904"/>
                    </a:cubicBezTo>
                    <a:lnTo>
                      <a:pt x="47189" y="52021"/>
                    </a:lnTo>
                    <a:lnTo>
                      <a:pt x="54075" y="51087"/>
                    </a:lnTo>
                    <a:cubicBezTo>
                      <a:pt x="155062" y="37424"/>
                      <a:pt x="191942" y="92835"/>
                      <a:pt x="201594" y="112135"/>
                    </a:cubicBezTo>
                    <a:lnTo>
                      <a:pt x="213081" y="108157"/>
                    </a:lnTo>
                    <a:cubicBezTo>
                      <a:pt x="202806" y="87059"/>
                      <a:pt x="161635" y="22586"/>
                      <a:pt x="48158" y="397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28426E76-6E22-0B75-79AC-01E423D3CB8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22162" y="1627619"/>
                <a:ext cx="169627" cy="102718"/>
              </a:xfrm>
              <a:custGeom>
                <a:avLst/>
                <a:gdLst>
                  <a:gd name="connsiteX0" fmla="*/ 39371 w 169627"/>
                  <a:gd name="connsiteY0" fmla="*/ 12097 h 102718"/>
                  <a:gd name="connsiteX1" fmla="*/ 92408 w 169627"/>
                  <a:gd name="connsiteY1" fmla="*/ 23719 h 102718"/>
                  <a:gd name="connsiteX2" fmla="*/ 158176 w 169627"/>
                  <a:gd name="connsiteY2" fmla="*/ 102718 h 102718"/>
                  <a:gd name="connsiteX3" fmla="*/ 169627 w 169627"/>
                  <a:gd name="connsiteY3" fmla="*/ 98775 h 102718"/>
                  <a:gd name="connsiteX4" fmla="*/ 97632 w 169627"/>
                  <a:gd name="connsiteY4" fmla="*/ 12824 h 102718"/>
                  <a:gd name="connsiteX5" fmla="*/ 0 w 169627"/>
                  <a:gd name="connsiteY5" fmla="*/ 5076 h 102718"/>
                  <a:gd name="connsiteX6" fmla="*/ 4083 w 169627"/>
                  <a:gd name="connsiteY6" fmla="*/ 16525 h 102718"/>
                  <a:gd name="connsiteX7" fmla="*/ 39336 w 169627"/>
                  <a:gd name="connsiteY7" fmla="*/ 12132 h 10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27" h="102718">
                    <a:moveTo>
                      <a:pt x="39371" y="12097"/>
                    </a:moveTo>
                    <a:cubicBezTo>
                      <a:pt x="55217" y="12097"/>
                      <a:pt x="73898" y="14795"/>
                      <a:pt x="92408" y="23719"/>
                    </a:cubicBezTo>
                    <a:cubicBezTo>
                      <a:pt x="121573" y="37762"/>
                      <a:pt x="143680" y="64325"/>
                      <a:pt x="158176" y="102718"/>
                    </a:cubicBezTo>
                    <a:lnTo>
                      <a:pt x="169627" y="98775"/>
                    </a:lnTo>
                    <a:cubicBezTo>
                      <a:pt x="153990" y="57200"/>
                      <a:pt x="129807" y="28285"/>
                      <a:pt x="97632" y="12824"/>
                    </a:cubicBezTo>
                    <a:cubicBezTo>
                      <a:pt x="56842" y="-6823"/>
                      <a:pt x="15742" y="856"/>
                      <a:pt x="0" y="5076"/>
                    </a:cubicBezTo>
                    <a:lnTo>
                      <a:pt x="4083" y="16525"/>
                    </a:lnTo>
                    <a:cubicBezTo>
                      <a:pt x="11348" y="14657"/>
                      <a:pt x="24010" y="12132"/>
                      <a:pt x="39336" y="12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FECB8FC4-1A95-3D64-7FF9-30DC9CE7E64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05446" y="1872640"/>
                <a:ext cx="181874" cy="149621"/>
              </a:xfrm>
              <a:custGeom>
                <a:avLst/>
                <a:gdLst>
                  <a:gd name="connsiteX0" fmla="*/ 179038 w 181874"/>
                  <a:gd name="connsiteY0" fmla="*/ 14589 h 149621"/>
                  <a:gd name="connsiteX1" fmla="*/ 181874 w 181874"/>
                  <a:gd name="connsiteY1" fmla="*/ 2726 h 149621"/>
                  <a:gd name="connsiteX2" fmla="*/ 56185 w 181874"/>
                  <a:gd name="connsiteY2" fmla="*/ 27802 h 149621"/>
                  <a:gd name="connsiteX3" fmla="*/ 0 w 181874"/>
                  <a:gd name="connsiteY3" fmla="*/ 149034 h 149621"/>
                  <a:gd name="connsiteX4" fmla="*/ 12109 w 181874"/>
                  <a:gd name="connsiteY4" fmla="*/ 149622 h 149621"/>
                  <a:gd name="connsiteX5" fmla="*/ 63312 w 181874"/>
                  <a:gd name="connsiteY5" fmla="*/ 37590 h 149621"/>
                  <a:gd name="connsiteX6" fmla="*/ 179072 w 181874"/>
                  <a:gd name="connsiteY6" fmla="*/ 14589 h 14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874" h="149621">
                    <a:moveTo>
                      <a:pt x="179038" y="14589"/>
                    </a:moveTo>
                    <a:lnTo>
                      <a:pt x="181874" y="2726"/>
                    </a:lnTo>
                    <a:cubicBezTo>
                      <a:pt x="161878" y="-664"/>
                      <a:pt x="102337" y="-6890"/>
                      <a:pt x="56185" y="27802"/>
                    </a:cubicBezTo>
                    <a:cubicBezTo>
                      <a:pt x="22868" y="52844"/>
                      <a:pt x="3978" y="93589"/>
                      <a:pt x="0" y="149034"/>
                    </a:cubicBezTo>
                    <a:lnTo>
                      <a:pt x="12109" y="149622"/>
                    </a:lnTo>
                    <a:cubicBezTo>
                      <a:pt x="15845" y="98085"/>
                      <a:pt x="33040" y="60419"/>
                      <a:pt x="63312" y="37590"/>
                    </a:cubicBezTo>
                    <a:cubicBezTo>
                      <a:pt x="104620" y="6426"/>
                      <a:pt x="159975" y="11580"/>
                      <a:pt x="179072" y="145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7446D12B-2612-FF86-F5CF-7E43AED9F82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78511" y="1615470"/>
                <a:ext cx="303204" cy="314130"/>
              </a:xfrm>
              <a:custGeom>
                <a:avLst/>
                <a:gdLst>
                  <a:gd name="connsiteX0" fmla="*/ 227127 w 303204"/>
                  <a:gd name="connsiteY0" fmla="*/ 66202 h 314130"/>
                  <a:gd name="connsiteX1" fmla="*/ 227404 w 303204"/>
                  <a:gd name="connsiteY1" fmla="*/ 59319 h 314130"/>
                  <a:gd name="connsiteX2" fmla="*/ 235361 w 303204"/>
                  <a:gd name="connsiteY2" fmla="*/ 59630 h 314130"/>
                  <a:gd name="connsiteX3" fmla="*/ 237541 w 303204"/>
                  <a:gd name="connsiteY3" fmla="*/ 59699 h 314130"/>
                  <a:gd name="connsiteX4" fmla="*/ 303205 w 303204"/>
                  <a:gd name="connsiteY4" fmla="*/ 37390 h 314130"/>
                  <a:gd name="connsiteX5" fmla="*/ 296355 w 303204"/>
                  <a:gd name="connsiteY5" fmla="*/ 27428 h 314130"/>
                  <a:gd name="connsiteX6" fmla="*/ 218270 w 303204"/>
                  <a:gd name="connsiteY6" fmla="*/ 44861 h 314130"/>
                  <a:gd name="connsiteX7" fmla="*/ 167136 w 303204"/>
                  <a:gd name="connsiteY7" fmla="*/ 0 h 314130"/>
                  <a:gd name="connsiteX8" fmla="*/ 155927 w 303204"/>
                  <a:gd name="connsiteY8" fmla="*/ 4704 h 314130"/>
                  <a:gd name="connsiteX9" fmla="*/ 210521 w 303204"/>
                  <a:gd name="connsiteY9" fmla="*/ 55064 h 314130"/>
                  <a:gd name="connsiteX10" fmla="*/ 215260 w 303204"/>
                  <a:gd name="connsiteY10" fmla="*/ 56759 h 314130"/>
                  <a:gd name="connsiteX11" fmla="*/ 215122 w 303204"/>
                  <a:gd name="connsiteY11" fmla="*/ 61775 h 314130"/>
                  <a:gd name="connsiteX12" fmla="*/ 196647 w 303204"/>
                  <a:gd name="connsiteY12" fmla="*/ 149075 h 314130"/>
                  <a:gd name="connsiteX13" fmla="*/ 56358 w 303204"/>
                  <a:gd name="connsiteY13" fmla="*/ 246372 h 314130"/>
                  <a:gd name="connsiteX14" fmla="*/ 52345 w 303204"/>
                  <a:gd name="connsiteY14" fmla="*/ 246649 h 314130"/>
                  <a:gd name="connsiteX15" fmla="*/ 49335 w 303204"/>
                  <a:gd name="connsiteY15" fmla="*/ 242152 h 314130"/>
                  <a:gd name="connsiteX16" fmla="*/ 1764 w 303204"/>
                  <a:gd name="connsiteY16" fmla="*/ 209985 h 314130"/>
                  <a:gd name="connsiteX17" fmla="*/ 0 w 303204"/>
                  <a:gd name="connsiteY17" fmla="*/ 222091 h 314130"/>
                  <a:gd name="connsiteX18" fmla="*/ 39579 w 303204"/>
                  <a:gd name="connsiteY18" fmla="*/ 249381 h 314130"/>
                  <a:gd name="connsiteX19" fmla="*/ 50027 w 303204"/>
                  <a:gd name="connsiteY19" fmla="*/ 311674 h 314130"/>
                  <a:gd name="connsiteX20" fmla="*/ 61893 w 303204"/>
                  <a:gd name="connsiteY20" fmla="*/ 314130 h 314130"/>
                  <a:gd name="connsiteX21" fmla="*/ 60579 w 303204"/>
                  <a:gd name="connsiteY21" fmla="*/ 266329 h 314130"/>
                  <a:gd name="connsiteX22" fmla="*/ 58468 w 303204"/>
                  <a:gd name="connsiteY22" fmla="*/ 258512 h 314130"/>
                  <a:gd name="connsiteX23" fmla="*/ 66495 w 303204"/>
                  <a:gd name="connsiteY23" fmla="*/ 257613 h 314130"/>
                  <a:gd name="connsiteX24" fmla="*/ 174575 w 303204"/>
                  <a:gd name="connsiteY24" fmla="*/ 206042 h 314130"/>
                  <a:gd name="connsiteX25" fmla="*/ 227127 w 303204"/>
                  <a:gd name="connsiteY25" fmla="*/ 66133 h 31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3204" h="314130">
                    <a:moveTo>
                      <a:pt x="227127" y="66202"/>
                    </a:moveTo>
                    <a:lnTo>
                      <a:pt x="227404" y="59319"/>
                    </a:lnTo>
                    <a:lnTo>
                      <a:pt x="235361" y="59630"/>
                    </a:lnTo>
                    <a:cubicBezTo>
                      <a:pt x="236088" y="59630"/>
                      <a:pt x="236814" y="59699"/>
                      <a:pt x="237541" y="59699"/>
                    </a:cubicBezTo>
                    <a:cubicBezTo>
                      <a:pt x="258022" y="59699"/>
                      <a:pt x="280060" y="52194"/>
                      <a:pt x="303205" y="37390"/>
                    </a:cubicBezTo>
                    <a:lnTo>
                      <a:pt x="296355" y="27428"/>
                    </a:lnTo>
                    <a:cubicBezTo>
                      <a:pt x="267640" y="45726"/>
                      <a:pt x="241381" y="51606"/>
                      <a:pt x="218270" y="44861"/>
                    </a:cubicBezTo>
                    <a:cubicBezTo>
                      <a:pt x="190005" y="36629"/>
                      <a:pt x="173537" y="11725"/>
                      <a:pt x="167136" y="0"/>
                    </a:cubicBezTo>
                    <a:lnTo>
                      <a:pt x="155927" y="4704"/>
                    </a:lnTo>
                    <a:cubicBezTo>
                      <a:pt x="162501" y="17052"/>
                      <a:pt x="179937" y="44204"/>
                      <a:pt x="210521" y="55064"/>
                    </a:cubicBezTo>
                    <a:lnTo>
                      <a:pt x="215260" y="56759"/>
                    </a:lnTo>
                    <a:lnTo>
                      <a:pt x="215122" y="61775"/>
                    </a:lnTo>
                    <a:cubicBezTo>
                      <a:pt x="214707" y="75921"/>
                      <a:pt x="212112" y="112723"/>
                      <a:pt x="196647" y="149075"/>
                    </a:cubicBezTo>
                    <a:cubicBezTo>
                      <a:pt x="171253" y="208809"/>
                      <a:pt x="124029" y="241530"/>
                      <a:pt x="56358" y="246372"/>
                    </a:cubicBezTo>
                    <a:lnTo>
                      <a:pt x="52345" y="246649"/>
                    </a:lnTo>
                    <a:lnTo>
                      <a:pt x="49335" y="242152"/>
                    </a:lnTo>
                    <a:cubicBezTo>
                      <a:pt x="34666" y="221226"/>
                      <a:pt x="12766" y="212960"/>
                      <a:pt x="1764" y="209985"/>
                    </a:cubicBezTo>
                    <a:lnTo>
                      <a:pt x="0" y="222091"/>
                    </a:lnTo>
                    <a:cubicBezTo>
                      <a:pt x="9687" y="224927"/>
                      <a:pt x="27712" y="232260"/>
                      <a:pt x="39579" y="249381"/>
                    </a:cubicBezTo>
                    <a:cubicBezTo>
                      <a:pt x="50615" y="265292"/>
                      <a:pt x="54109" y="286252"/>
                      <a:pt x="50027" y="311674"/>
                    </a:cubicBezTo>
                    <a:lnTo>
                      <a:pt x="61893" y="314130"/>
                    </a:lnTo>
                    <a:cubicBezTo>
                      <a:pt x="64799" y="296386"/>
                      <a:pt x="64384" y="280338"/>
                      <a:pt x="60579" y="266329"/>
                    </a:cubicBezTo>
                    <a:lnTo>
                      <a:pt x="58468" y="258512"/>
                    </a:lnTo>
                    <a:lnTo>
                      <a:pt x="66495" y="257613"/>
                    </a:lnTo>
                    <a:cubicBezTo>
                      <a:pt x="111159" y="252667"/>
                      <a:pt x="147520" y="235304"/>
                      <a:pt x="174575" y="206042"/>
                    </a:cubicBezTo>
                    <a:cubicBezTo>
                      <a:pt x="218651" y="158379"/>
                      <a:pt x="225985" y="92316"/>
                      <a:pt x="227127" y="66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DBFA8C2-5C8A-1EEF-F2CC-608EF323B9C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88135" y="1996502"/>
                <a:ext cx="322406" cy="133917"/>
              </a:xfrm>
              <a:custGeom>
                <a:avLst/>
                <a:gdLst>
                  <a:gd name="connsiteX0" fmla="*/ 266913 w 322406"/>
                  <a:gd name="connsiteY0" fmla="*/ 31225 h 133917"/>
                  <a:gd name="connsiteX1" fmla="*/ 263384 w 322406"/>
                  <a:gd name="connsiteY1" fmla="*/ 33265 h 133917"/>
                  <a:gd name="connsiteX2" fmla="*/ 259890 w 322406"/>
                  <a:gd name="connsiteY2" fmla="*/ 31190 h 133917"/>
                  <a:gd name="connsiteX3" fmla="*/ 115726 w 322406"/>
                  <a:gd name="connsiteY3" fmla="*/ 7290 h 133917"/>
                  <a:gd name="connsiteX4" fmla="*/ 0 w 322406"/>
                  <a:gd name="connsiteY4" fmla="*/ 129870 h 133917"/>
                  <a:gd name="connsiteX5" fmla="*/ 11486 w 322406"/>
                  <a:gd name="connsiteY5" fmla="*/ 133917 h 133917"/>
                  <a:gd name="connsiteX6" fmla="*/ 119670 w 322406"/>
                  <a:gd name="connsiteY6" fmla="*/ 18738 h 133917"/>
                  <a:gd name="connsiteX7" fmla="*/ 246882 w 322406"/>
                  <a:gd name="connsiteY7" fmla="*/ 37727 h 133917"/>
                  <a:gd name="connsiteX8" fmla="*/ 253524 w 322406"/>
                  <a:gd name="connsiteY8" fmla="*/ 41428 h 133917"/>
                  <a:gd name="connsiteX9" fmla="*/ 249200 w 322406"/>
                  <a:gd name="connsiteY9" fmla="*/ 47689 h 133917"/>
                  <a:gd name="connsiteX10" fmla="*/ 236226 w 322406"/>
                  <a:gd name="connsiteY10" fmla="*/ 87949 h 133917"/>
                  <a:gd name="connsiteX11" fmla="*/ 248335 w 322406"/>
                  <a:gd name="connsiteY11" fmla="*/ 88434 h 133917"/>
                  <a:gd name="connsiteX12" fmla="*/ 269854 w 322406"/>
                  <a:gd name="connsiteY12" fmla="*/ 43642 h 133917"/>
                  <a:gd name="connsiteX13" fmla="*/ 318704 w 322406"/>
                  <a:gd name="connsiteY13" fmla="*/ 36517 h 133917"/>
                  <a:gd name="connsiteX14" fmla="*/ 322406 w 322406"/>
                  <a:gd name="connsiteY14" fmla="*/ 24930 h 133917"/>
                  <a:gd name="connsiteX15" fmla="*/ 266879 w 322406"/>
                  <a:gd name="connsiteY15" fmla="*/ 31225 h 133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2406" h="133917">
                    <a:moveTo>
                      <a:pt x="266913" y="31225"/>
                    </a:moveTo>
                    <a:lnTo>
                      <a:pt x="263384" y="33265"/>
                    </a:lnTo>
                    <a:lnTo>
                      <a:pt x="259890" y="31190"/>
                    </a:lnTo>
                    <a:cubicBezTo>
                      <a:pt x="207926" y="406"/>
                      <a:pt x="159422" y="-7653"/>
                      <a:pt x="115726" y="7290"/>
                    </a:cubicBezTo>
                    <a:cubicBezTo>
                      <a:pt x="45391" y="31328"/>
                      <a:pt x="9445" y="107007"/>
                      <a:pt x="0" y="129870"/>
                    </a:cubicBezTo>
                    <a:lnTo>
                      <a:pt x="11486" y="133917"/>
                    </a:lnTo>
                    <a:cubicBezTo>
                      <a:pt x="20723" y="112057"/>
                      <a:pt x="55251" y="40736"/>
                      <a:pt x="119670" y="18738"/>
                    </a:cubicBezTo>
                    <a:cubicBezTo>
                      <a:pt x="157899" y="5664"/>
                      <a:pt x="200695" y="12063"/>
                      <a:pt x="246882" y="37727"/>
                    </a:cubicBezTo>
                    <a:lnTo>
                      <a:pt x="253524" y="41428"/>
                    </a:lnTo>
                    <a:lnTo>
                      <a:pt x="249200" y="47689"/>
                    </a:lnTo>
                    <a:cubicBezTo>
                      <a:pt x="242073" y="58065"/>
                      <a:pt x="237714" y="71554"/>
                      <a:pt x="236226" y="87949"/>
                    </a:cubicBezTo>
                    <a:lnTo>
                      <a:pt x="248335" y="88434"/>
                    </a:lnTo>
                    <a:cubicBezTo>
                      <a:pt x="250376" y="67335"/>
                      <a:pt x="257572" y="52289"/>
                      <a:pt x="269854" y="43642"/>
                    </a:cubicBezTo>
                    <a:cubicBezTo>
                      <a:pt x="286287" y="32089"/>
                      <a:pt x="307910" y="34338"/>
                      <a:pt x="318704" y="36517"/>
                    </a:cubicBezTo>
                    <a:lnTo>
                      <a:pt x="322406" y="24930"/>
                    </a:lnTo>
                    <a:cubicBezTo>
                      <a:pt x="310920" y="22508"/>
                      <a:pt x="286876" y="19603"/>
                      <a:pt x="266879" y="31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514F48BC-8CBD-93FA-8C4F-A65659B95EA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85729" y="1541278"/>
                <a:ext cx="170942" cy="47420"/>
              </a:xfrm>
              <a:custGeom>
                <a:avLst/>
                <a:gdLst>
                  <a:gd name="connsiteX0" fmla="*/ 161947 w 170942"/>
                  <a:gd name="connsiteY0" fmla="*/ 0 h 47420"/>
                  <a:gd name="connsiteX1" fmla="*/ 57292 w 170942"/>
                  <a:gd name="connsiteY1" fmla="*/ 32202 h 47420"/>
                  <a:gd name="connsiteX2" fmla="*/ 7715 w 170942"/>
                  <a:gd name="connsiteY2" fmla="*/ 9408 h 47420"/>
                  <a:gd name="connsiteX3" fmla="*/ 0 w 170942"/>
                  <a:gd name="connsiteY3" fmla="*/ 18608 h 47420"/>
                  <a:gd name="connsiteX4" fmla="*/ 84693 w 170942"/>
                  <a:gd name="connsiteY4" fmla="*/ 47420 h 47420"/>
                  <a:gd name="connsiteX5" fmla="*/ 170942 w 170942"/>
                  <a:gd name="connsiteY5" fmla="*/ 8128 h 47420"/>
                  <a:gd name="connsiteX6" fmla="*/ 161947 w 170942"/>
                  <a:gd name="connsiteY6" fmla="*/ 0 h 47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942" h="47420">
                    <a:moveTo>
                      <a:pt x="161947" y="0"/>
                    </a:moveTo>
                    <a:cubicBezTo>
                      <a:pt x="124409" y="38047"/>
                      <a:pt x="84589" y="38704"/>
                      <a:pt x="57292" y="32202"/>
                    </a:cubicBezTo>
                    <a:cubicBezTo>
                      <a:pt x="34355" y="26737"/>
                      <a:pt x="16399" y="15565"/>
                      <a:pt x="7715" y="9408"/>
                    </a:cubicBezTo>
                    <a:lnTo>
                      <a:pt x="0" y="18608"/>
                    </a:lnTo>
                    <a:cubicBezTo>
                      <a:pt x="12662" y="27463"/>
                      <a:pt x="45564" y="47420"/>
                      <a:pt x="84693" y="47420"/>
                    </a:cubicBezTo>
                    <a:cubicBezTo>
                      <a:pt x="116487" y="47420"/>
                      <a:pt x="145479" y="34208"/>
                      <a:pt x="170942" y="8128"/>
                    </a:cubicBezTo>
                    <a:lnTo>
                      <a:pt x="1619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</p:grpSp>
      </p:grpSp>
      <p:grpSp>
        <p:nvGrpSpPr>
          <p:cNvPr id="127" name="Kopper">
            <a:extLst>
              <a:ext uri="{FF2B5EF4-FFF2-40B4-BE49-F238E27FC236}">
                <a16:creationId xmlns:a16="http://schemas.microsoft.com/office/drawing/2014/main" id="{66898349-8CA7-876D-C078-8836063C06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35398" y="1524960"/>
            <a:ext cx="543167" cy="601807"/>
            <a:chOff x="2857706" y="1412644"/>
            <a:chExt cx="543167" cy="601807"/>
          </a:xfrm>
        </p:grpSpPr>
        <p:grpSp>
          <p:nvGrpSpPr>
            <p:cNvPr id="126" name="Gruppe 125">
              <a:extLst>
                <a:ext uri="{FF2B5EF4-FFF2-40B4-BE49-F238E27FC236}">
                  <a16:creationId xmlns:a16="http://schemas.microsoft.com/office/drawing/2014/main" id="{1925F5D7-5A61-83C5-20F7-EA278D06B1A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961496" y="1429939"/>
              <a:ext cx="439377" cy="480747"/>
              <a:chOff x="2961496" y="1429939"/>
              <a:chExt cx="439377" cy="480747"/>
            </a:xfrm>
          </p:grpSpPr>
          <p:grpSp>
            <p:nvGrpSpPr>
              <p:cNvPr id="125" name="Gruppe 124">
                <a:extLst>
                  <a:ext uri="{FF2B5EF4-FFF2-40B4-BE49-F238E27FC236}">
                    <a16:creationId xmlns:a16="http://schemas.microsoft.com/office/drawing/2014/main" id="{F786CF7F-A01A-1C3A-DAC3-28B6E46E3E72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89799" y="1429939"/>
                <a:ext cx="89951" cy="176371"/>
                <a:chOff x="3189799" y="1429939"/>
                <a:chExt cx="89951" cy="176371"/>
              </a:xfrm>
            </p:grpSpPr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3B5FC607-F45E-BCA5-C128-CA4002917AE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96479" y="1459646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AA9CA205-F522-D869-DB2A-A7190FA34A2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89799" y="142993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1" name="Gruppe 120">
                <a:extLst>
                  <a:ext uri="{FF2B5EF4-FFF2-40B4-BE49-F238E27FC236}">
                    <a16:creationId xmlns:a16="http://schemas.microsoft.com/office/drawing/2014/main" id="{EAABC297-55A6-B04A-F428-5B4F963F897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310922" y="1637468"/>
                <a:ext cx="89951" cy="176371"/>
                <a:chOff x="3310922" y="1637468"/>
                <a:chExt cx="89951" cy="176371"/>
              </a:xfrm>
            </p:grpSpPr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A6ABFE8F-5AD3-9EC8-F225-7D53CA91079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7602" y="166717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B0E1193C-67B0-8E72-E8F4-D47E1D95D90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310922" y="163746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9" name="Gruppe 118">
                <a:extLst>
                  <a:ext uri="{FF2B5EF4-FFF2-40B4-BE49-F238E27FC236}">
                    <a16:creationId xmlns:a16="http://schemas.microsoft.com/office/drawing/2014/main" id="{799AC74A-0526-143F-B71C-682D71C898C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8696" y="1620174"/>
                <a:ext cx="89951" cy="176371"/>
                <a:chOff x="3158696" y="1620174"/>
                <a:chExt cx="89951" cy="176371"/>
              </a:xfrm>
            </p:grpSpPr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CE782416-C394-37EE-1FBC-E1E6E9B6027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65377" y="164988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0AA33161-9AB9-CB13-B957-B7454F41D46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696" y="162017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6" name="Gruppe 115">
                <a:extLst>
                  <a:ext uri="{FF2B5EF4-FFF2-40B4-BE49-F238E27FC236}">
                    <a16:creationId xmlns:a16="http://schemas.microsoft.com/office/drawing/2014/main" id="{4EBEA6EF-39A3-AA25-AF4D-2788B0A8A096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61496" y="1550997"/>
                <a:ext cx="89951" cy="176372"/>
                <a:chOff x="2961496" y="1550997"/>
                <a:chExt cx="89951" cy="176372"/>
              </a:xfrm>
            </p:grpSpPr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7975728E-45C4-7B06-0DD2-AD4AFD34A6E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8176" y="15807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DEE86358-6B9B-612B-4B89-FAF9113403A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61496" y="15509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8" name="Gruppe 117">
                <a:extLst>
                  <a:ext uri="{FF2B5EF4-FFF2-40B4-BE49-F238E27FC236}">
                    <a16:creationId xmlns:a16="http://schemas.microsoft.com/office/drawing/2014/main" id="{63E05A38-C92C-B2A9-C6AD-F37974135E14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30654" y="1630550"/>
                <a:ext cx="89951" cy="176372"/>
                <a:chOff x="3030654" y="1630550"/>
                <a:chExt cx="89951" cy="176372"/>
              </a:xfrm>
            </p:grpSpPr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7F6A20DA-B0C0-8237-407F-C37B11E760E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7334" y="1660258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6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7702CA48-30B5-BA8E-EB2D-222AA38C883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30654" y="163055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4" name="Gruppe 123">
                <a:extLst>
                  <a:ext uri="{FF2B5EF4-FFF2-40B4-BE49-F238E27FC236}">
                    <a16:creationId xmlns:a16="http://schemas.microsoft.com/office/drawing/2014/main" id="{A5596C84-7734-11C3-6025-64B1AF49559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89503" y="1734349"/>
                <a:ext cx="89951" cy="176337"/>
                <a:chOff x="3089503" y="1734349"/>
                <a:chExt cx="89951" cy="176337"/>
              </a:xfrm>
            </p:grpSpPr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360E3283-A1E7-33EF-B284-7357C6A56C6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96183" y="176402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15899485-3D0D-B4A2-8115-964795D26B5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9503" y="173434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  <p:grpSp>
          <p:nvGrpSpPr>
            <p:cNvPr id="123" name="Gruppe 122">
              <a:extLst>
                <a:ext uri="{FF2B5EF4-FFF2-40B4-BE49-F238E27FC236}">
                  <a16:creationId xmlns:a16="http://schemas.microsoft.com/office/drawing/2014/main" id="{D5EDFA1C-5F37-BBC4-EE00-EF49714D62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857706" y="1412644"/>
              <a:ext cx="480893" cy="601807"/>
              <a:chOff x="2857706" y="1412644"/>
              <a:chExt cx="480893" cy="601807"/>
            </a:xfrm>
          </p:grpSpPr>
          <p:grpSp>
            <p:nvGrpSpPr>
              <p:cNvPr id="120" name="Gruppe 119">
                <a:extLst>
                  <a:ext uri="{FF2B5EF4-FFF2-40B4-BE49-F238E27FC236}">
                    <a16:creationId xmlns:a16="http://schemas.microsoft.com/office/drawing/2014/main" id="{6BF82E0E-CB9D-A377-0670-CCD16556604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48648" y="1533738"/>
                <a:ext cx="89951" cy="176337"/>
                <a:chOff x="3248648" y="1533738"/>
                <a:chExt cx="89951" cy="176337"/>
              </a:xfrm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6152607D-E30B-F8E7-50C5-916389042DD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55328" y="1563411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03246BB7-2AD4-B176-A8BF-471A26A974B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48648" y="1533738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22" name="Gruppe 121">
                <a:extLst>
                  <a:ext uri="{FF2B5EF4-FFF2-40B4-BE49-F238E27FC236}">
                    <a16:creationId xmlns:a16="http://schemas.microsoft.com/office/drawing/2014/main" id="{B4544986-C0A7-1314-BD6A-AF0E9BA2062B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224430" y="1720480"/>
                <a:ext cx="89951" cy="176371"/>
                <a:chOff x="3224430" y="1720480"/>
                <a:chExt cx="89951" cy="176371"/>
              </a:xfrm>
            </p:grpSpPr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017B7BCF-9E4A-AF93-4CC0-7EF3E1A20A8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31110" y="17501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BE709C7F-4A8C-4CF7-2E3E-146A8558DD3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224430" y="1720480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5" name="Gruppe 114">
                <a:extLst>
                  <a:ext uri="{FF2B5EF4-FFF2-40B4-BE49-F238E27FC236}">
                    <a16:creationId xmlns:a16="http://schemas.microsoft.com/office/drawing/2014/main" id="{2118FDFB-D0FC-7F05-8210-5F63B7CA9FF5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9980" y="1412644"/>
                <a:ext cx="89951" cy="176372"/>
                <a:chOff x="2919980" y="1412644"/>
                <a:chExt cx="89951" cy="176372"/>
              </a:xfrm>
            </p:grpSpPr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E013170E-32F6-381E-C7BD-D84D8C6F570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6660" y="1442352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642D0854-55F9-D2DE-B2E8-11CD6807D7A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9980" y="1412644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7" name="Gruppe 116">
                <a:extLst>
                  <a:ext uri="{FF2B5EF4-FFF2-40B4-BE49-F238E27FC236}">
                    <a16:creationId xmlns:a16="http://schemas.microsoft.com/office/drawing/2014/main" id="{D6AC8BE9-C0A7-1375-8D94-1833F99D7F01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075803" y="1464942"/>
                <a:ext cx="89951" cy="176337"/>
                <a:chOff x="3075803" y="1464942"/>
                <a:chExt cx="89951" cy="176337"/>
              </a:xfrm>
            </p:grpSpPr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6F5A7D0E-6253-AC70-5E16-10B42C60C71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82483" y="1494615"/>
                  <a:ext cx="62651" cy="146664"/>
                </a:xfrm>
                <a:custGeom>
                  <a:avLst/>
                  <a:gdLst>
                    <a:gd name="connsiteX0" fmla="*/ 62651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1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1" y="15672"/>
                      </a:moveTo>
                      <a:cubicBezTo>
                        <a:pt x="62651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1" y="15672"/>
                        <a:pt x="62651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A180A3C9-BD8A-197C-FB60-6DB8701A33C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75803" y="1464942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7" y="89929"/>
                        <a:pt x="0" y="69798"/>
                        <a:pt x="0" y="44965"/>
                      </a:cubicBezTo>
                      <a:cubicBezTo>
                        <a:pt x="0" y="20131"/>
                        <a:pt x="20137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1" name="Gruppe 110">
                <a:extLst>
                  <a:ext uri="{FF2B5EF4-FFF2-40B4-BE49-F238E27FC236}">
                    <a16:creationId xmlns:a16="http://schemas.microsoft.com/office/drawing/2014/main" id="{0356612F-073F-4ECA-8085-7EFB009A8D4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151777" y="1838079"/>
                <a:ext cx="89951" cy="176372"/>
                <a:chOff x="3151777" y="1838079"/>
                <a:chExt cx="89951" cy="176372"/>
              </a:xfrm>
            </p:grpSpPr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6538FAD2-8564-BC33-EB41-0AB0385E655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8457" y="1867787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385119D1-764D-1780-C135-F8F787B919E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151777" y="1838079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4" name="Gruppe 113">
                <a:extLst>
                  <a:ext uri="{FF2B5EF4-FFF2-40B4-BE49-F238E27FC236}">
                    <a16:creationId xmlns:a16="http://schemas.microsoft.com/office/drawing/2014/main" id="{0545AF66-8F47-E1B3-0B8D-4B7959CEB64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857706" y="1609797"/>
                <a:ext cx="89951" cy="176372"/>
                <a:chOff x="2857706" y="1609797"/>
                <a:chExt cx="89951" cy="176372"/>
              </a:xfrm>
            </p:grpSpPr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B81743DE-8DAE-9B3B-C3B8-F78581C10A4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64386" y="1639505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99" name="Freeform 98">
                  <a:extLst>
                    <a:ext uri="{FF2B5EF4-FFF2-40B4-BE49-F238E27FC236}">
                      <a16:creationId xmlns:a16="http://schemas.microsoft.com/office/drawing/2014/main" id="{6E928C10-0518-F97C-7DD6-8F11424CE6A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857706" y="1609797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968B1042-2647-E30E-53DD-132D603E8E9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99552" y="1820785"/>
                <a:ext cx="89951" cy="176372"/>
                <a:chOff x="2999552" y="1820785"/>
                <a:chExt cx="89951" cy="176372"/>
              </a:xfrm>
            </p:grpSpPr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BA5C6B8E-E19C-8AC6-42C3-3740ED6C9E0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006232" y="185049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5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49AFCCD9-BDBF-A572-7393-1C4C779F7BA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99552" y="1820785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9CF0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113" name="Gruppe 112">
                <a:extLst>
                  <a:ext uri="{FF2B5EF4-FFF2-40B4-BE49-F238E27FC236}">
                    <a16:creationId xmlns:a16="http://schemas.microsoft.com/office/drawing/2014/main" id="{81E87401-2189-9D0C-26FC-CAF706C0837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916520" y="1730856"/>
                <a:ext cx="89951" cy="176371"/>
                <a:chOff x="2916520" y="1730856"/>
                <a:chExt cx="89951" cy="176371"/>
              </a:xfrm>
            </p:grpSpPr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7648D367-7D61-B54E-07C1-15F07323C06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23200" y="1760563"/>
                  <a:ext cx="62651" cy="146664"/>
                </a:xfrm>
                <a:custGeom>
                  <a:avLst/>
                  <a:gdLst>
                    <a:gd name="connsiteX0" fmla="*/ 62652 w 62651"/>
                    <a:gd name="connsiteY0" fmla="*/ 15672 h 146664"/>
                    <a:gd name="connsiteX1" fmla="*/ 5290 w 62651"/>
                    <a:gd name="connsiteY1" fmla="*/ 146277 h 146664"/>
                    <a:gd name="connsiteX2" fmla="*/ 13317 w 62651"/>
                    <a:gd name="connsiteY2" fmla="*/ 1802 h 146664"/>
                    <a:gd name="connsiteX3" fmla="*/ 62652 w 62651"/>
                    <a:gd name="connsiteY3" fmla="*/ 15672 h 146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51" h="146664">
                      <a:moveTo>
                        <a:pt x="62652" y="15672"/>
                      </a:moveTo>
                      <a:cubicBezTo>
                        <a:pt x="62652" y="15672"/>
                        <a:pt x="21585" y="154924"/>
                        <a:pt x="5290" y="146277"/>
                      </a:cubicBezTo>
                      <a:cubicBezTo>
                        <a:pt x="-11005" y="137630"/>
                        <a:pt x="15773" y="9931"/>
                        <a:pt x="13317" y="1802"/>
                      </a:cubicBezTo>
                      <a:cubicBezTo>
                        <a:pt x="10860" y="-6326"/>
                        <a:pt x="62652" y="15672"/>
                        <a:pt x="62652" y="15672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EB5D4DAF-4736-82AC-008C-0E039D38DB3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916520" y="1730856"/>
                  <a:ext cx="89951" cy="89929"/>
                </a:xfrm>
                <a:custGeom>
                  <a:avLst/>
                  <a:gdLst>
                    <a:gd name="connsiteX0" fmla="*/ 89951 w 89951"/>
                    <a:gd name="connsiteY0" fmla="*/ 44965 h 89929"/>
                    <a:gd name="connsiteX1" fmla="*/ 44976 w 89951"/>
                    <a:gd name="connsiteY1" fmla="*/ 89929 h 89929"/>
                    <a:gd name="connsiteX2" fmla="*/ 0 w 89951"/>
                    <a:gd name="connsiteY2" fmla="*/ 44965 h 89929"/>
                    <a:gd name="connsiteX3" fmla="*/ 44976 w 89951"/>
                    <a:gd name="connsiteY3" fmla="*/ 0 h 89929"/>
                    <a:gd name="connsiteX4" fmla="*/ 89951 w 89951"/>
                    <a:gd name="connsiteY4" fmla="*/ 44965 h 89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951" h="89929">
                      <a:moveTo>
                        <a:pt x="89951" y="44965"/>
                      </a:moveTo>
                      <a:cubicBezTo>
                        <a:pt x="89951" y="69798"/>
                        <a:pt x="69815" y="89929"/>
                        <a:pt x="44976" y="89929"/>
                      </a:cubicBezTo>
                      <a:cubicBezTo>
                        <a:pt x="20136" y="89929"/>
                        <a:pt x="0" y="69798"/>
                        <a:pt x="0" y="44965"/>
                      </a:cubicBezTo>
                      <a:cubicBezTo>
                        <a:pt x="0" y="20131"/>
                        <a:pt x="20136" y="0"/>
                        <a:pt x="44976" y="0"/>
                      </a:cubicBezTo>
                      <a:cubicBezTo>
                        <a:pt x="69815" y="0"/>
                        <a:pt x="89951" y="20131"/>
                        <a:pt x="89951" y="44965"/>
                      </a:cubicBezTo>
                      <a:close/>
                    </a:path>
                  </a:pathLst>
                </a:custGeom>
                <a:solidFill>
                  <a:srgbClr val="FFEA50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</p:grpSp>
      </p:grpSp>
      <p:grpSp>
        <p:nvGrpSpPr>
          <p:cNvPr id="110" name="Lege">
            <a:extLst>
              <a:ext uri="{FF2B5EF4-FFF2-40B4-BE49-F238E27FC236}">
                <a16:creationId xmlns:a16="http://schemas.microsoft.com/office/drawing/2014/main" id="{DC694625-3F23-7A43-B945-5A07CE1BBF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548" y="1918547"/>
            <a:ext cx="2110591" cy="4306735"/>
            <a:chOff x="88548" y="1370064"/>
            <a:chExt cx="2110591" cy="4306735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81FE454-787C-AE3E-7473-BD0C0463B3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93705" y="2558414"/>
              <a:ext cx="305434" cy="253324"/>
            </a:xfrm>
            <a:custGeom>
              <a:avLst/>
              <a:gdLst>
                <a:gd name="connsiteX0" fmla="*/ 35 w 305434"/>
                <a:gd name="connsiteY0" fmla="*/ 154160 h 253324"/>
                <a:gd name="connsiteX1" fmla="*/ 82513 w 305434"/>
                <a:gd name="connsiteY1" fmla="*/ 88857 h 253324"/>
                <a:gd name="connsiteX2" fmla="*/ 152502 w 305434"/>
                <a:gd name="connsiteY2" fmla="*/ 38082 h 253324"/>
                <a:gd name="connsiteX3" fmla="*/ 304900 w 305434"/>
                <a:gd name="connsiteY3" fmla="*/ 0 h 253324"/>
                <a:gd name="connsiteX4" fmla="*/ 273936 w 305434"/>
                <a:gd name="connsiteY4" fmla="*/ 49980 h 253324"/>
                <a:gd name="connsiteX5" fmla="*/ 214395 w 305434"/>
                <a:gd name="connsiteY5" fmla="*/ 78550 h 253324"/>
                <a:gd name="connsiteX6" fmla="*/ 104862 w 305434"/>
                <a:gd name="connsiteY6" fmla="*/ 209501 h 253324"/>
                <a:gd name="connsiteX7" fmla="*/ 40443 w 305434"/>
                <a:gd name="connsiteY7" fmla="*/ 253324 h 253324"/>
                <a:gd name="connsiteX8" fmla="*/ 0 w 305434"/>
                <a:gd name="connsiteY8" fmla="*/ 154160 h 2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434" h="253324">
                  <a:moveTo>
                    <a:pt x="35" y="154160"/>
                  </a:moveTo>
                  <a:cubicBezTo>
                    <a:pt x="35" y="154160"/>
                    <a:pt x="42381" y="123930"/>
                    <a:pt x="82513" y="88857"/>
                  </a:cubicBezTo>
                  <a:cubicBezTo>
                    <a:pt x="115553" y="59976"/>
                    <a:pt x="147139" y="40226"/>
                    <a:pt x="152502" y="38082"/>
                  </a:cubicBezTo>
                  <a:cubicBezTo>
                    <a:pt x="164403" y="33308"/>
                    <a:pt x="304900" y="0"/>
                    <a:pt x="304900" y="0"/>
                  </a:cubicBezTo>
                  <a:cubicBezTo>
                    <a:pt x="304900" y="0"/>
                    <a:pt x="312062" y="30956"/>
                    <a:pt x="273936" y="49980"/>
                  </a:cubicBezTo>
                  <a:cubicBezTo>
                    <a:pt x="258575" y="57659"/>
                    <a:pt x="214395" y="78550"/>
                    <a:pt x="214395" y="78550"/>
                  </a:cubicBezTo>
                  <a:cubicBezTo>
                    <a:pt x="214395" y="78550"/>
                    <a:pt x="137522" y="183802"/>
                    <a:pt x="104862" y="209501"/>
                  </a:cubicBezTo>
                  <a:cubicBezTo>
                    <a:pt x="93549" y="218390"/>
                    <a:pt x="40443" y="253324"/>
                    <a:pt x="40443" y="253324"/>
                  </a:cubicBezTo>
                  <a:lnTo>
                    <a:pt x="0" y="154160"/>
                  </a:lnTo>
                  <a:close/>
                </a:path>
              </a:pathLst>
            </a:custGeom>
            <a:solidFill>
              <a:srgbClr val="7D8EE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O"/>
            </a:p>
          </p:txBody>
        </p:sp>
        <p:grpSp>
          <p:nvGrpSpPr>
            <p:cNvPr id="109" name="Lege">
              <a:extLst>
                <a:ext uri="{FF2B5EF4-FFF2-40B4-BE49-F238E27FC236}">
                  <a16:creationId xmlns:a16="http://schemas.microsoft.com/office/drawing/2014/main" id="{B0349CA5-72DB-B18F-1ACE-D8E74B690E2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8548" y="1370064"/>
              <a:ext cx="1865319" cy="4306735"/>
              <a:chOff x="88548" y="1370064"/>
              <a:chExt cx="1865319" cy="4306735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83E6A1A-CB35-0680-3D9C-9AD012462B1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02039" y="1448789"/>
                <a:ext cx="416093" cy="427199"/>
              </a:xfrm>
              <a:custGeom>
                <a:avLst/>
                <a:gdLst>
                  <a:gd name="connsiteX0" fmla="*/ 0 w 416093"/>
                  <a:gd name="connsiteY0" fmla="*/ 207633 h 427199"/>
                  <a:gd name="connsiteX1" fmla="*/ 206646 w 416093"/>
                  <a:gd name="connsiteY1" fmla="*/ 427199 h 427199"/>
                  <a:gd name="connsiteX2" fmla="*/ 416094 w 416093"/>
                  <a:gd name="connsiteY2" fmla="*/ 207633 h 427199"/>
                  <a:gd name="connsiteX3" fmla="*/ 206646 w 416093"/>
                  <a:gd name="connsiteY3" fmla="*/ 0 h 427199"/>
                  <a:gd name="connsiteX4" fmla="*/ 55078 w 416093"/>
                  <a:gd name="connsiteY4" fmla="*/ 67309 h 427199"/>
                  <a:gd name="connsiteX5" fmla="*/ 0 w 416093"/>
                  <a:gd name="connsiteY5" fmla="*/ 207633 h 42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093" h="427199">
                    <a:moveTo>
                      <a:pt x="0" y="207633"/>
                    </a:moveTo>
                    <a:cubicBezTo>
                      <a:pt x="0" y="322293"/>
                      <a:pt x="90989" y="427199"/>
                      <a:pt x="206646" y="427199"/>
                    </a:cubicBezTo>
                    <a:cubicBezTo>
                      <a:pt x="322302" y="427199"/>
                      <a:pt x="416094" y="322293"/>
                      <a:pt x="416094" y="207633"/>
                    </a:cubicBezTo>
                    <a:cubicBezTo>
                      <a:pt x="416094" y="92973"/>
                      <a:pt x="322302" y="0"/>
                      <a:pt x="206646" y="0"/>
                    </a:cubicBezTo>
                    <a:cubicBezTo>
                      <a:pt x="145548" y="0"/>
                      <a:pt x="93376" y="25941"/>
                      <a:pt x="55078" y="67309"/>
                    </a:cubicBezTo>
                    <a:cubicBezTo>
                      <a:pt x="8096" y="70767"/>
                      <a:pt x="0" y="153537"/>
                      <a:pt x="0" y="207633"/>
                    </a:cubicBezTo>
                    <a:close/>
                  </a:path>
                </a:pathLst>
              </a:custGeom>
              <a:solidFill>
                <a:srgbClr val="283558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40" name="Graphic 17">
                <a:extLst>
                  <a:ext uri="{FF2B5EF4-FFF2-40B4-BE49-F238E27FC236}">
                    <a16:creationId xmlns:a16="http://schemas.microsoft.com/office/drawing/2014/main" id="{15626397-B59A-DC14-9D53-65BBED8936B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710845" y="3181657"/>
                <a:ext cx="563355" cy="2373860"/>
                <a:chOff x="710845" y="3181657"/>
                <a:chExt cx="563355" cy="2373860"/>
              </a:xfrm>
            </p:grpSpPr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AF7E8502-77B0-9F86-0229-0FC483F3DB1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090578" y="5324675"/>
                  <a:ext cx="155235" cy="230842"/>
                </a:xfrm>
                <a:custGeom>
                  <a:avLst/>
                  <a:gdLst>
                    <a:gd name="connsiteX0" fmla="*/ 10033 w 155235"/>
                    <a:gd name="connsiteY0" fmla="*/ 152085 h 230842"/>
                    <a:gd name="connsiteX1" fmla="*/ 96455 w 155235"/>
                    <a:gd name="connsiteY1" fmla="*/ 230842 h 230842"/>
                    <a:gd name="connsiteX2" fmla="*/ 155235 w 155235"/>
                    <a:gd name="connsiteY2" fmla="*/ 120782 h 230842"/>
                    <a:gd name="connsiteX3" fmla="*/ 145202 w 155235"/>
                    <a:gd name="connsiteY3" fmla="*/ 5673 h 230842"/>
                    <a:gd name="connsiteX4" fmla="*/ 0 w 155235"/>
                    <a:gd name="connsiteY4" fmla="*/ 0 h 230842"/>
                    <a:gd name="connsiteX5" fmla="*/ 10033 w 155235"/>
                    <a:gd name="connsiteY5" fmla="*/ 152085 h 23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235" h="230842">
                      <a:moveTo>
                        <a:pt x="10033" y="152085"/>
                      </a:moveTo>
                      <a:lnTo>
                        <a:pt x="96455" y="230842"/>
                      </a:lnTo>
                      <a:lnTo>
                        <a:pt x="155235" y="120782"/>
                      </a:lnTo>
                      <a:lnTo>
                        <a:pt x="145202" y="5673"/>
                      </a:lnTo>
                      <a:lnTo>
                        <a:pt x="0" y="0"/>
                      </a:lnTo>
                      <a:lnTo>
                        <a:pt x="10033" y="152085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96D1F7FC-FA74-E7A6-2047-A814C0B6C42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10845" y="3181657"/>
                  <a:ext cx="563355" cy="2155781"/>
                </a:xfrm>
                <a:custGeom>
                  <a:avLst/>
                  <a:gdLst>
                    <a:gd name="connsiteX0" fmla="*/ 0 w 563355"/>
                    <a:gd name="connsiteY0" fmla="*/ 53337 h 2155781"/>
                    <a:gd name="connsiteX1" fmla="*/ 257710 w 563355"/>
                    <a:gd name="connsiteY1" fmla="*/ 1245005 h 2155781"/>
                    <a:gd name="connsiteX2" fmla="*/ 368973 w 563355"/>
                    <a:gd name="connsiteY2" fmla="*/ 2155782 h 2155781"/>
                    <a:gd name="connsiteX3" fmla="*/ 561884 w 563355"/>
                    <a:gd name="connsiteY3" fmla="*/ 2148656 h 2155781"/>
                    <a:gd name="connsiteX4" fmla="*/ 549499 w 563355"/>
                    <a:gd name="connsiteY4" fmla="*/ 1301868 h 2155781"/>
                    <a:gd name="connsiteX5" fmla="*/ 523205 w 563355"/>
                    <a:gd name="connsiteY5" fmla="*/ 307802 h 2155781"/>
                    <a:gd name="connsiteX6" fmla="*/ 0 w 563355"/>
                    <a:gd name="connsiteY6" fmla="*/ 53337 h 2155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3355" h="2155781">
                      <a:moveTo>
                        <a:pt x="0" y="53337"/>
                      </a:moveTo>
                      <a:cubicBezTo>
                        <a:pt x="0" y="53337"/>
                        <a:pt x="248646" y="1159019"/>
                        <a:pt x="257710" y="1245005"/>
                      </a:cubicBezTo>
                      <a:cubicBezTo>
                        <a:pt x="266775" y="1331026"/>
                        <a:pt x="269681" y="1765246"/>
                        <a:pt x="368973" y="2155782"/>
                      </a:cubicBezTo>
                      <a:lnTo>
                        <a:pt x="561884" y="2148656"/>
                      </a:lnTo>
                      <a:cubicBezTo>
                        <a:pt x="569011" y="1890421"/>
                        <a:pt x="547838" y="1406912"/>
                        <a:pt x="549499" y="1301868"/>
                      </a:cubicBezTo>
                      <a:cubicBezTo>
                        <a:pt x="551851" y="1152827"/>
                        <a:pt x="523205" y="307802"/>
                        <a:pt x="523205" y="307802"/>
                      </a:cubicBezTo>
                      <a:cubicBezTo>
                        <a:pt x="523205" y="307802"/>
                        <a:pt x="85315" y="-153466"/>
                        <a:pt x="0" y="53337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grpSp>
            <p:nvGrpSpPr>
              <p:cNvPr id="43" name="Graphic 17">
                <a:extLst>
                  <a:ext uri="{FF2B5EF4-FFF2-40B4-BE49-F238E27FC236}">
                    <a16:creationId xmlns:a16="http://schemas.microsoft.com/office/drawing/2014/main" id="{9462B704-E6DE-70DD-86F3-44B15F92C59A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397642" y="3378245"/>
                <a:ext cx="500094" cy="2142787"/>
                <a:chOff x="397642" y="3378245"/>
                <a:chExt cx="500094" cy="2142787"/>
              </a:xfrm>
            </p:grpSpPr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01614DD8-F94E-169F-C995-BB90047A5BF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33934" y="5308834"/>
                  <a:ext cx="147796" cy="212198"/>
                </a:xfrm>
                <a:custGeom>
                  <a:avLst/>
                  <a:gdLst>
                    <a:gd name="connsiteX0" fmla="*/ 136588 w 147796"/>
                    <a:gd name="connsiteY0" fmla="*/ 212199 h 212198"/>
                    <a:gd name="connsiteX1" fmla="*/ 0 w 147796"/>
                    <a:gd name="connsiteY1" fmla="*/ 174913 h 212198"/>
                    <a:gd name="connsiteX2" fmla="*/ 3183 w 147796"/>
                    <a:gd name="connsiteY2" fmla="*/ 0 h 212198"/>
                    <a:gd name="connsiteX3" fmla="*/ 147797 w 147796"/>
                    <a:gd name="connsiteY3" fmla="*/ 35 h 212198"/>
                    <a:gd name="connsiteX4" fmla="*/ 136588 w 147796"/>
                    <a:gd name="connsiteY4" fmla="*/ 212199 h 2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96" h="212198">
                      <a:moveTo>
                        <a:pt x="136588" y="212199"/>
                      </a:moveTo>
                      <a:lnTo>
                        <a:pt x="0" y="174913"/>
                      </a:lnTo>
                      <a:lnTo>
                        <a:pt x="3183" y="0"/>
                      </a:lnTo>
                      <a:lnTo>
                        <a:pt x="147797" y="35"/>
                      </a:lnTo>
                      <a:lnTo>
                        <a:pt x="136588" y="212199"/>
                      </a:lnTo>
                      <a:close/>
                    </a:path>
                  </a:pathLst>
                </a:custGeom>
                <a:solidFill>
                  <a:srgbClr val="E3847C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528AB68C-97A7-BBDA-A784-DEEA1EA412A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397642" y="3378245"/>
                  <a:ext cx="500094" cy="1942556"/>
                </a:xfrm>
                <a:custGeom>
                  <a:avLst/>
                  <a:gdLst>
                    <a:gd name="connsiteX0" fmla="*/ 0 w 500094"/>
                    <a:gd name="connsiteY0" fmla="*/ 102395 h 1942556"/>
                    <a:gd name="connsiteX1" fmla="*/ 32867 w 500094"/>
                    <a:gd name="connsiteY1" fmla="*/ 1098155 h 1942556"/>
                    <a:gd name="connsiteX2" fmla="*/ 2491 w 500094"/>
                    <a:gd name="connsiteY2" fmla="*/ 1942176 h 1942556"/>
                    <a:gd name="connsiteX3" fmla="*/ 204812 w 500094"/>
                    <a:gd name="connsiteY3" fmla="*/ 1942557 h 1942556"/>
                    <a:gd name="connsiteX4" fmla="*/ 306872 w 500094"/>
                    <a:gd name="connsiteY4" fmla="*/ 1118527 h 1942556"/>
                    <a:gd name="connsiteX5" fmla="*/ 500095 w 500094"/>
                    <a:gd name="connsiteY5" fmla="*/ 67253 h 1942556"/>
                    <a:gd name="connsiteX6" fmla="*/ 35 w 500094"/>
                    <a:gd name="connsiteY6" fmla="*/ 102395 h 19425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0094" h="1942556">
                      <a:moveTo>
                        <a:pt x="0" y="102395"/>
                      </a:moveTo>
                      <a:cubicBezTo>
                        <a:pt x="0" y="102395"/>
                        <a:pt x="14980" y="620215"/>
                        <a:pt x="32867" y="1098155"/>
                      </a:cubicBezTo>
                      <a:cubicBezTo>
                        <a:pt x="1557" y="1497683"/>
                        <a:pt x="-2872" y="1888357"/>
                        <a:pt x="2491" y="1942176"/>
                      </a:cubicBezTo>
                      <a:lnTo>
                        <a:pt x="204812" y="1942557"/>
                      </a:lnTo>
                      <a:cubicBezTo>
                        <a:pt x="206507" y="1837927"/>
                        <a:pt x="262485" y="1459325"/>
                        <a:pt x="306872" y="1118527"/>
                      </a:cubicBezTo>
                      <a:cubicBezTo>
                        <a:pt x="372018" y="617967"/>
                        <a:pt x="500095" y="67253"/>
                        <a:pt x="500095" y="67253"/>
                      </a:cubicBezTo>
                      <a:cubicBezTo>
                        <a:pt x="500095" y="67253"/>
                        <a:pt x="83101" y="-105308"/>
                        <a:pt x="35" y="102395"/>
                      </a:cubicBezTo>
                      <a:close/>
                    </a:path>
                  </a:pathLst>
                </a:custGeom>
                <a:solidFill>
                  <a:srgbClr val="2A375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FB8A445D-BE1C-7A67-578E-819B6099E7F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060417" y="5420346"/>
                <a:ext cx="530346" cy="245848"/>
              </a:xfrm>
              <a:custGeom>
                <a:avLst/>
                <a:gdLst>
                  <a:gd name="connsiteX0" fmla="*/ 27289 w 530346"/>
                  <a:gd name="connsiteY0" fmla="*/ 38566 h 245848"/>
                  <a:gd name="connsiteX1" fmla="*/ 5286 w 530346"/>
                  <a:gd name="connsiteY1" fmla="*/ 236964 h 245848"/>
                  <a:gd name="connsiteX2" fmla="*/ 524443 w 530346"/>
                  <a:gd name="connsiteY2" fmla="*/ 227210 h 245848"/>
                  <a:gd name="connsiteX3" fmla="*/ 513545 w 530346"/>
                  <a:gd name="connsiteY3" fmla="*/ 147623 h 245848"/>
                  <a:gd name="connsiteX4" fmla="*/ 197228 w 530346"/>
                  <a:gd name="connsiteY4" fmla="*/ 0 h 245848"/>
                  <a:gd name="connsiteX5" fmla="*/ 155781 w 530346"/>
                  <a:gd name="connsiteY5" fmla="*/ 41852 h 245848"/>
                  <a:gd name="connsiteX6" fmla="*/ 161421 w 530346"/>
                  <a:gd name="connsiteY6" fmla="*/ 52401 h 245848"/>
                  <a:gd name="connsiteX7" fmla="*/ 103229 w 530346"/>
                  <a:gd name="connsiteY7" fmla="*/ 77305 h 245848"/>
                  <a:gd name="connsiteX8" fmla="*/ 27289 w 530346"/>
                  <a:gd name="connsiteY8" fmla="*/ 38566 h 24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0346" h="245848">
                    <a:moveTo>
                      <a:pt x="27289" y="38566"/>
                    </a:moveTo>
                    <a:cubicBezTo>
                      <a:pt x="16772" y="41437"/>
                      <a:pt x="-11701" y="227279"/>
                      <a:pt x="5286" y="236964"/>
                    </a:cubicBezTo>
                    <a:cubicBezTo>
                      <a:pt x="22238" y="246649"/>
                      <a:pt x="496904" y="254189"/>
                      <a:pt x="524443" y="227210"/>
                    </a:cubicBezTo>
                    <a:cubicBezTo>
                      <a:pt x="538905" y="213029"/>
                      <a:pt x="523475" y="150389"/>
                      <a:pt x="513545" y="147623"/>
                    </a:cubicBezTo>
                    <a:cubicBezTo>
                      <a:pt x="330321" y="96432"/>
                      <a:pt x="197228" y="0"/>
                      <a:pt x="197228" y="0"/>
                    </a:cubicBezTo>
                    <a:cubicBezTo>
                      <a:pt x="197228" y="0"/>
                      <a:pt x="150315" y="16775"/>
                      <a:pt x="155781" y="41852"/>
                    </a:cubicBezTo>
                    <a:lnTo>
                      <a:pt x="161421" y="52401"/>
                    </a:lnTo>
                    <a:cubicBezTo>
                      <a:pt x="161421" y="52401"/>
                      <a:pt x="131840" y="80003"/>
                      <a:pt x="103229" y="77305"/>
                    </a:cubicBezTo>
                    <a:cubicBezTo>
                      <a:pt x="74618" y="74607"/>
                      <a:pt x="53963" y="31303"/>
                      <a:pt x="27289" y="385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B5F210A0-9FB4-E82B-73F3-0BB3EA68DE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4981" y="5399433"/>
                <a:ext cx="248749" cy="277366"/>
              </a:xfrm>
              <a:custGeom>
                <a:avLst/>
                <a:gdLst>
                  <a:gd name="connsiteX0" fmla="*/ 60406 w 248749"/>
                  <a:gd name="connsiteY0" fmla="*/ 20360 h 277366"/>
                  <a:gd name="connsiteX1" fmla="*/ 132540 w 248749"/>
                  <a:gd name="connsiteY1" fmla="*/ 57 h 277366"/>
                  <a:gd name="connsiteX2" fmla="*/ 198654 w 248749"/>
                  <a:gd name="connsiteY2" fmla="*/ 20014 h 277366"/>
                  <a:gd name="connsiteX3" fmla="*/ 248750 w 248749"/>
                  <a:gd name="connsiteY3" fmla="*/ 216579 h 277366"/>
                  <a:gd name="connsiteX4" fmla="*/ 246916 w 248749"/>
                  <a:gd name="connsiteY4" fmla="*/ 258120 h 277366"/>
                  <a:gd name="connsiteX5" fmla="*/ 126693 w 248749"/>
                  <a:gd name="connsiteY5" fmla="*/ 277212 h 277366"/>
                  <a:gd name="connsiteX6" fmla="*/ 0 w 248749"/>
                  <a:gd name="connsiteY6" fmla="*/ 247120 h 277366"/>
                  <a:gd name="connsiteX7" fmla="*/ 1038 w 248749"/>
                  <a:gd name="connsiteY7" fmla="*/ 209765 h 277366"/>
                  <a:gd name="connsiteX8" fmla="*/ 60406 w 248749"/>
                  <a:gd name="connsiteY8" fmla="*/ 20394 h 2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749" h="277366">
                    <a:moveTo>
                      <a:pt x="60406" y="20360"/>
                    </a:moveTo>
                    <a:cubicBezTo>
                      <a:pt x="80437" y="6905"/>
                      <a:pt x="104516" y="-739"/>
                      <a:pt x="132540" y="57"/>
                    </a:cubicBezTo>
                    <a:cubicBezTo>
                      <a:pt x="157519" y="749"/>
                      <a:pt x="180352" y="8116"/>
                      <a:pt x="198654" y="20014"/>
                    </a:cubicBezTo>
                    <a:lnTo>
                      <a:pt x="248750" y="216579"/>
                    </a:lnTo>
                    <a:cubicBezTo>
                      <a:pt x="248750" y="216579"/>
                      <a:pt x="247885" y="255940"/>
                      <a:pt x="246916" y="258120"/>
                    </a:cubicBezTo>
                    <a:cubicBezTo>
                      <a:pt x="218651" y="270986"/>
                      <a:pt x="175232" y="278561"/>
                      <a:pt x="126693" y="277212"/>
                    </a:cubicBezTo>
                    <a:cubicBezTo>
                      <a:pt x="73379" y="275725"/>
                      <a:pt x="26778" y="263861"/>
                      <a:pt x="0" y="247120"/>
                    </a:cubicBezTo>
                    <a:lnTo>
                      <a:pt x="1038" y="209765"/>
                    </a:lnTo>
                    <a:lnTo>
                      <a:pt x="60406" y="2039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BBB70704-4C6D-3583-9F92-DA53ACDECA7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187" y="2029261"/>
                <a:ext cx="972719" cy="2332063"/>
              </a:xfrm>
              <a:custGeom>
                <a:avLst/>
                <a:gdLst>
                  <a:gd name="connsiteX0" fmla="*/ 447888 w 972719"/>
                  <a:gd name="connsiteY0" fmla="*/ 541 h 2332063"/>
                  <a:gd name="connsiteX1" fmla="*/ 54455 w 972719"/>
                  <a:gd name="connsiteY1" fmla="*/ 168744 h 2332063"/>
                  <a:gd name="connsiteX2" fmla="*/ 54455 w 972719"/>
                  <a:gd name="connsiteY2" fmla="*/ 562219 h 2332063"/>
                  <a:gd name="connsiteX3" fmla="*/ 0 w 972719"/>
                  <a:gd name="connsiteY3" fmla="*/ 2279490 h 2332063"/>
                  <a:gd name="connsiteX4" fmla="*/ 972719 w 972719"/>
                  <a:gd name="connsiteY4" fmla="*/ 2286027 h 2332063"/>
                  <a:gd name="connsiteX5" fmla="*/ 906571 w 972719"/>
                  <a:gd name="connsiteY5" fmla="*/ 1110961 h 2332063"/>
                  <a:gd name="connsiteX6" fmla="*/ 899202 w 972719"/>
                  <a:gd name="connsiteY6" fmla="*/ 640112 h 2332063"/>
                  <a:gd name="connsiteX7" fmla="*/ 928816 w 972719"/>
                  <a:gd name="connsiteY7" fmla="*/ 490068 h 2332063"/>
                  <a:gd name="connsiteX8" fmla="*/ 835128 w 972719"/>
                  <a:gd name="connsiteY8" fmla="*/ 197694 h 2332063"/>
                  <a:gd name="connsiteX9" fmla="*/ 557525 w 972719"/>
                  <a:gd name="connsiteY9" fmla="*/ 27071 h 2332063"/>
                  <a:gd name="connsiteX10" fmla="*/ 447888 w 972719"/>
                  <a:gd name="connsiteY10" fmla="*/ 541 h 2332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2719" h="2332063">
                    <a:moveTo>
                      <a:pt x="447888" y="541"/>
                    </a:moveTo>
                    <a:cubicBezTo>
                      <a:pt x="355204" y="6283"/>
                      <a:pt x="82963" y="72001"/>
                      <a:pt x="54455" y="168744"/>
                    </a:cubicBezTo>
                    <a:cubicBezTo>
                      <a:pt x="35289" y="300663"/>
                      <a:pt x="134235" y="130662"/>
                      <a:pt x="54455" y="562219"/>
                    </a:cubicBezTo>
                    <a:cubicBezTo>
                      <a:pt x="15050" y="1193904"/>
                      <a:pt x="0" y="2279490"/>
                      <a:pt x="0" y="2279490"/>
                    </a:cubicBezTo>
                    <a:cubicBezTo>
                      <a:pt x="374959" y="2393838"/>
                      <a:pt x="972719" y="2286027"/>
                      <a:pt x="972719" y="2286027"/>
                    </a:cubicBezTo>
                    <a:cubicBezTo>
                      <a:pt x="972719" y="2286027"/>
                      <a:pt x="946979" y="1444081"/>
                      <a:pt x="906571" y="1110961"/>
                    </a:cubicBezTo>
                    <a:cubicBezTo>
                      <a:pt x="899063" y="1049221"/>
                      <a:pt x="909996" y="859920"/>
                      <a:pt x="899202" y="640112"/>
                    </a:cubicBezTo>
                    <a:cubicBezTo>
                      <a:pt x="896918" y="593522"/>
                      <a:pt x="933660" y="538457"/>
                      <a:pt x="928816" y="490068"/>
                    </a:cubicBezTo>
                    <a:cubicBezTo>
                      <a:pt x="918956" y="391596"/>
                      <a:pt x="886435" y="302773"/>
                      <a:pt x="835128" y="197694"/>
                    </a:cubicBezTo>
                    <a:cubicBezTo>
                      <a:pt x="808178" y="111120"/>
                      <a:pt x="617343" y="38519"/>
                      <a:pt x="557525" y="27071"/>
                    </a:cubicBezTo>
                    <a:cubicBezTo>
                      <a:pt x="550606" y="25722"/>
                      <a:pt x="526665" y="-4370"/>
                      <a:pt x="447888" y="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0748AA0A-F335-ECD4-E6E8-CF35AD815F4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28" y="2046958"/>
                <a:ext cx="285837" cy="734653"/>
              </a:xfrm>
              <a:custGeom>
                <a:avLst/>
                <a:gdLst>
                  <a:gd name="connsiteX0" fmla="*/ 203290 w 285837"/>
                  <a:gd name="connsiteY0" fmla="*/ 88062 h 734653"/>
                  <a:gd name="connsiteX1" fmla="*/ 285838 w 285837"/>
                  <a:gd name="connsiteY1" fmla="*/ 734654 h 734653"/>
                  <a:gd name="connsiteX2" fmla="*/ 0 w 285837"/>
                  <a:gd name="connsiteY2" fmla="*/ 0 h 734653"/>
                  <a:gd name="connsiteX3" fmla="*/ 203290 w 285837"/>
                  <a:gd name="connsiteY3" fmla="*/ 88062 h 734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837" h="734653">
                    <a:moveTo>
                      <a:pt x="203290" y="88062"/>
                    </a:moveTo>
                    <a:lnTo>
                      <a:pt x="285838" y="734654"/>
                    </a:lnTo>
                    <a:lnTo>
                      <a:pt x="0" y="0"/>
                    </a:lnTo>
                    <a:lnTo>
                      <a:pt x="203290" y="88062"/>
                    </a:lnTo>
                    <a:close/>
                  </a:path>
                </a:pathLst>
              </a:custGeom>
              <a:solidFill>
                <a:srgbClr val="7D8EED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E3C07F82-2186-CCC2-D0CF-6115AEEE9B8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00362" y="1811274"/>
                <a:ext cx="206749" cy="328117"/>
              </a:xfrm>
              <a:custGeom>
                <a:avLst/>
                <a:gdLst>
                  <a:gd name="connsiteX0" fmla="*/ 206715 w 206749"/>
                  <a:gd name="connsiteY0" fmla="*/ 149629 h 328117"/>
                  <a:gd name="connsiteX1" fmla="*/ 203290 w 206749"/>
                  <a:gd name="connsiteY1" fmla="*/ 323746 h 328117"/>
                  <a:gd name="connsiteX2" fmla="*/ 0 w 206749"/>
                  <a:gd name="connsiteY2" fmla="*/ 235684 h 328117"/>
                  <a:gd name="connsiteX3" fmla="*/ 53902 w 206749"/>
                  <a:gd name="connsiteY3" fmla="*/ 0 h 328117"/>
                  <a:gd name="connsiteX4" fmla="*/ 206750 w 206749"/>
                  <a:gd name="connsiteY4" fmla="*/ 149629 h 3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749" h="328117">
                    <a:moveTo>
                      <a:pt x="206715" y="149629"/>
                    </a:moveTo>
                    <a:lnTo>
                      <a:pt x="203290" y="323746"/>
                    </a:lnTo>
                    <a:cubicBezTo>
                      <a:pt x="103790" y="351797"/>
                      <a:pt x="0" y="235684"/>
                      <a:pt x="0" y="235684"/>
                    </a:cubicBezTo>
                    <a:lnTo>
                      <a:pt x="53902" y="0"/>
                    </a:lnTo>
                    <a:lnTo>
                      <a:pt x="206750" y="149629"/>
                    </a:lnTo>
                    <a:close/>
                  </a:path>
                </a:pathLst>
              </a:custGeom>
              <a:solidFill>
                <a:srgbClr val="E3847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E5416EB7-6F91-2550-8F8B-85B0602AC2E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3888" y="2198973"/>
                <a:ext cx="789979" cy="949352"/>
              </a:xfrm>
              <a:custGeom>
                <a:avLst/>
                <a:gdLst>
                  <a:gd name="connsiteX0" fmla="*/ 0 w 789979"/>
                  <a:gd name="connsiteY0" fmla="*/ 0 h 949352"/>
                  <a:gd name="connsiteX1" fmla="*/ 400802 w 789979"/>
                  <a:gd name="connsiteY1" fmla="*/ 598169 h 949352"/>
                  <a:gd name="connsiteX2" fmla="*/ 712138 w 789979"/>
                  <a:gd name="connsiteY2" fmla="*/ 467702 h 949352"/>
                  <a:gd name="connsiteX3" fmla="*/ 789980 w 789979"/>
                  <a:gd name="connsiteY3" fmla="*/ 661845 h 949352"/>
                  <a:gd name="connsiteX4" fmla="*/ 313204 w 789979"/>
                  <a:gd name="connsiteY4" fmla="*/ 947198 h 949352"/>
                  <a:gd name="connsiteX5" fmla="*/ 14323 w 789979"/>
                  <a:gd name="connsiteY5" fmla="*/ 623418 h 949352"/>
                  <a:gd name="connsiteX6" fmla="*/ 0 w 789979"/>
                  <a:gd name="connsiteY6" fmla="*/ 35 h 949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979" h="949352">
                    <a:moveTo>
                      <a:pt x="0" y="0"/>
                    </a:moveTo>
                    <a:lnTo>
                      <a:pt x="400802" y="598169"/>
                    </a:lnTo>
                    <a:lnTo>
                      <a:pt x="712138" y="467702"/>
                    </a:lnTo>
                    <a:lnTo>
                      <a:pt x="789980" y="661845"/>
                    </a:lnTo>
                    <a:cubicBezTo>
                      <a:pt x="789980" y="661845"/>
                      <a:pt x="443564" y="978328"/>
                      <a:pt x="313204" y="947198"/>
                    </a:cubicBezTo>
                    <a:cubicBezTo>
                      <a:pt x="182843" y="916069"/>
                      <a:pt x="14323" y="623418"/>
                      <a:pt x="14323" y="62341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2" name="Graphic 17">
                <a:extLst>
                  <a:ext uri="{FF2B5EF4-FFF2-40B4-BE49-F238E27FC236}">
                    <a16:creationId xmlns:a16="http://schemas.microsoft.com/office/drawing/2014/main" id="{1EC93C51-966B-CBFC-A2AA-C3F4A64965A8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88548" y="3603877"/>
                <a:ext cx="224738" cy="367546"/>
                <a:chOff x="88548" y="3603877"/>
                <a:chExt cx="224738" cy="367546"/>
              </a:xfrm>
            </p:grpSpPr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5C371371-6B64-D141-D735-604BCD3DE73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265621" y="3818116"/>
                  <a:ext cx="46988" cy="134132"/>
                </a:xfrm>
                <a:custGeom>
                  <a:avLst/>
                  <a:gdLst>
                    <a:gd name="connsiteX0" fmla="*/ 0 w 46988"/>
                    <a:gd name="connsiteY0" fmla="*/ 100825 h 134132"/>
                    <a:gd name="connsiteX1" fmla="*/ 25498 w 46988"/>
                    <a:gd name="connsiteY1" fmla="*/ 133095 h 134132"/>
                    <a:gd name="connsiteX2" fmla="*/ 46982 w 46988"/>
                    <a:gd name="connsiteY2" fmla="*/ 0 h 134132"/>
                    <a:gd name="connsiteX3" fmla="*/ 0 w 46988"/>
                    <a:gd name="connsiteY3" fmla="*/ 100825 h 134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88" h="134132">
                      <a:moveTo>
                        <a:pt x="0" y="100825"/>
                      </a:moveTo>
                      <a:cubicBezTo>
                        <a:pt x="0" y="100825"/>
                        <a:pt x="16468" y="127181"/>
                        <a:pt x="25498" y="133095"/>
                      </a:cubicBezTo>
                      <a:cubicBezTo>
                        <a:pt x="47986" y="147865"/>
                        <a:pt x="46982" y="0"/>
                        <a:pt x="46982" y="0"/>
                      </a:cubicBezTo>
                      <a:lnTo>
                        <a:pt x="0" y="100825"/>
                      </a:lnTo>
                      <a:close/>
                    </a:path>
                  </a:pathLst>
                </a:custGeom>
                <a:solidFill>
                  <a:srgbClr val="7285D6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9CAF8BBD-3715-ED88-03D3-C97D60B22C5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88548" y="3603877"/>
                  <a:ext cx="224738" cy="367546"/>
                </a:xfrm>
                <a:custGeom>
                  <a:avLst/>
                  <a:gdLst>
                    <a:gd name="connsiteX0" fmla="*/ 180671 w 224738"/>
                    <a:gd name="connsiteY0" fmla="*/ 35 h 367546"/>
                    <a:gd name="connsiteX1" fmla="*/ 196412 w 224738"/>
                    <a:gd name="connsiteY1" fmla="*/ 106532 h 367546"/>
                    <a:gd name="connsiteX2" fmla="*/ 224505 w 224738"/>
                    <a:gd name="connsiteY2" fmla="*/ 228697 h 367546"/>
                    <a:gd name="connsiteX3" fmla="*/ 162300 w 224738"/>
                    <a:gd name="connsiteY3" fmla="*/ 367431 h 367546"/>
                    <a:gd name="connsiteX4" fmla="*/ 129745 w 224738"/>
                    <a:gd name="connsiteY4" fmla="*/ 338515 h 367546"/>
                    <a:gd name="connsiteX5" fmla="*/ 93107 w 224738"/>
                    <a:gd name="connsiteY5" fmla="*/ 343980 h 367546"/>
                    <a:gd name="connsiteX6" fmla="*/ 74148 w 224738"/>
                    <a:gd name="connsiteY6" fmla="*/ 319906 h 367546"/>
                    <a:gd name="connsiteX7" fmla="*/ 51695 w 224738"/>
                    <a:gd name="connsiteY7" fmla="*/ 316171 h 367546"/>
                    <a:gd name="connsiteX8" fmla="*/ 28930 w 224738"/>
                    <a:gd name="connsiteY8" fmla="*/ 287324 h 367546"/>
                    <a:gd name="connsiteX9" fmla="*/ 11286 w 224738"/>
                    <a:gd name="connsiteY9" fmla="*/ 279784 h 367546"/>
                    <a:gd name="connsiteX10" fmla="*/ 803 w 224738"/>
                    <a:gd name="connsiteY10" fmla="*/ 239281 h 367546"/>
                    <a:gd name="connsiteX11" fmla="*/ 41074 w 224738"/>
                    <a:gd name="connsiteY11" fmla="*/ 92489 h 367546"/>
                    <a:gd name="connsiteX12" fmla="*/ 35919 w 224738"/>
                    <a:gd name="connsiteY12" fmla="*/ 6848 h 367546"/>
                    <a:gd name="connsiteX13" fmla="*/ 180706 w 224738"/>
                    <a:gd name="connsiteY13" fmla="*/ 0 h 367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4738" h="367546">
                      <a:moveTo>
                        <a:pt x="180671" y="35"/>
                      </a:moveTo>
                      <a:cubicBezTo>
                        <a:pt x="180671" y="35"/>
                        <a:pt x="194233" y="79034"/>
                        <a:pt x="196412" y="106532"/>
                      </a:cubicBezTo>
                      <a:cubicBezTo>
                        <a:pt x="198592" y="134064"/>
                        <a:pt x="227619" y="193071"/>
                        <a:pt x="224505" y="228697"/>
                      </a:cubicBezTo>
                      <a:cubicBezTo>
                        <a:pt x="221391" y="264323"/>
                        <a:pt x="180014" y="365182"/>
                        <a:pt x="162300" y="367431"/>
                      </a:cubicBezTo>
                      <a:cubicBezTo>
                        <a:pt x="144587" y="369679"/>
                        <a:pt x="129745" y="338515"/>
                        <a:pt x="129745" y="338515"/>
                      </a:cubicBezTo>
                      <a:cubicBezTo>
                        <a:pt x="129745" y="338515"/>
                        <a:pt x="104282" y="350759"/>
                        <a:pt x="93107" y="343980"/>
                      </a:cubicBezTo>
                      <a:cubicBezTo>
                        <a:pt x="81898" y="337200"/>
                        <a:pt x="74148" y="319906"/>
                        <a:pt x="74148" y="319906"/>
                      </a:cubicBezTo>
                      <a:cubicBezTo>
                        <a:pt x="74148" y="319906"/>
                        <a:pt x="63388" y="318661"/>
                        <a:pt x="51695" y="316171"/>
                      </a:cubicBezTo>
                      <a:cubicBezTo>
                        <a:pt x="40001" y="313681"/>
                        <a:pt x="28930" y="287324"/>
                        <a:pt x="28930" y="287324"/>
                      </a:cubicBezTo>
                      <a:cubicBezTo>
                        <a:pt x="28930" y="287324"/>
                        <a:pt x="20073" y="288466"/>
                        <a:pt x="11286" y="279784"/>
                      </a:cubicBezTo>
                      <a:cubicBezTo>
                        <a:pt x="2498" y="271102"/>
                        <a:pt x="-1930" y="253117"/>
                        <a:pt x="803" y="239281"/>
                      </a:cubicBezTo>
                      <a:lnTo>
                        <a:pt x="41074" y="92489"/>
                      </a:lnTo>
                      <a:lnTo>
                        <a:pt x="35919" y="6848"/>
                      </a:lnTo>
                      <a:lnTo>
                        <a:pt x="180706" y="0"/>
                      </a:lnTo>
                      <a:close/>
                    </a:path>
                  </a:pathLst>
                </a:custGeom>
                <a:solidFill>
                  <a:srgbClr val="7D8EED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</p:grp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AC278B47-5D02-30C0-4172-D33DD9096C2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90908" y="2139377"/>
                <a:ext cx="378833" cy="1541112"/>
              </a:xfrm>
              <a:custGeom>
                <a:avLst/>
                <a:gdLst>
                  <a:gd name="connsiteX0" fmla="*/ 355827 w 378833"/>
                  <a:gd name="connsiteY0" fmla="*/ 0 h 1541112"/>
                  <a:gd name="connsiteX1" fmla="*/ 135135 w 378833"/>
                  <a:gd name="connsiteY1" fmla="*/ 297147 h 1541112"/>
                  <a:gd name="connsiteX2" fmla="*/ 31137 w 378833"/>
                  <a:gd name="connsiteY2" fmla="*/ 897806 h 1541112"/>
                  <a:gd name="connsiteX3" fmla="*/ 0 w 378833"/>
                  <a:gd name="connsiteY3" fmla="*/ 1504622 h 1541112"/>
                  <a:gd name="connsiteX4" fmla="*/ 223148 w 378833"/>
                  <a:gd name="connsiteY4" fmla="*/ 1541113 h 1541112"/>
                  <a:gd name="connsiteX5" fmla="*/ 306734 w 378833"/>
                  <a:gd name="connsiteY5" fmla="*/ 856300 h 1541112"/>
                  <a:gd name="connsiteX6" fmla="*/ 326627 w 378833"/>
                  <a:gd name="connsiteY6" fmla="*/ 657764 h 1541112"/>
                  <a:gd name="connsiteX7" fmla="*/ 378833 w 378833"/>
                  <a:gd name="connsiteY7" fmla="*/ 339241 h 1541112"/>
                  <a:gd name="connsiteX8" fmla="*/ 355861 w 378833"/>
                  <a:gd name="connsiteY8" fmla="*/ 0 h 154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8833" h="1541112">
                    <a:moveTo>
                      <a:pt x="355827" y="0"/>
                    </a:moveTo>
                    <a:cubicBezTo>
                      <a:pt x="355827" y="0"/>
                      <a:pt x="202840" y="80383"/>
                      <a:pt x="135135" y="297147"/>
                    </a:cubicBezTo>
                    <a:cubicBezTo>
                      <a:pt x="67463" y="513912"/>
                      <a:pt x="31137" y="897806"/>
                      <a:pt x="31137" y="897806"/>
                    </a:cubicBezTo>
                    <a:lnTo>
                      <a:pt x="0" y="1504622"/>
                    </a:lnTo>
                    <a:lnTo>
                      <a:pt x="223148" y="1541113"/>
                    </a:lnTo>
                    <a:lnTo>
                      <a:pt x="306734" y="856300"/>
                    </a:lnTo>
                    <a:lnTo>
                      <a:pt x="326627" y="657764"/>
                    </a:lnTo>
                    <a:lnTo>
                      <a:pt x="378833" y="339241"/>
                    </a:lnTo>
                    <a:lnTo>
                      <a:pt x="3558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NO"/>
              </a:p>
            </p:txBody>
          </p:sp>
          <p:grpSp>
            <p:nvGrpSpPr>
              <p:cNvPr id="56" name="Graphic 17">
                <a:extLst>
                  <a:ext uri="{FF2B5EF4-FFF2-40B4-BE49-F238E27FC236}">
                    <a16:creationId xmlns:a16="http://schemas.microsoft.com/office/drawing/2014/main" id="{7D5EB2E6-4543-10BE-8DF3-19AA93E8FDD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587058" y="1370064"/>
                <a:ext cx="487760" cy="641025"/>
                <a:chOff x="587058" y="1370064"/>
                <a:chExt cx="487760" cy="641025"/>
              </a:xfrm>
            </p:grpSpPr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71B0A332-B379-136D-5030-CB1101736B8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65612" y="1849978"/>
                  <a:ext cx="143264" cy="161111"/>
                </a:xfrm>
                <a:custGeom>
                  <a:avLst/>
                  <a:gdLst>
                    <a:gd name="connsiteX0" fmla="*/ 35 w 143264"/>
                    <a:gd name="connsiteY0" fmla="*/ 35 h 161111"/>
                    <a:gd name="connsiteX1" fmla="*/ 143265 w 143264"/>
                    <a:gd name="connsiteY1" fmla="*/ 25976 h 161111"/>
                    <a:gd name="connsiteX2" fmla="*/ 140428 w 143264"/>
                    <a:gd name="connsiteY2" fmla="*/ 161112 h 161111"/>
                    <a:gd name="connsiteX3" fmla="*/ 0 w 143264"/>
                    <a:gd name="connsiteY3" fmla="*/ 0 h 16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264" h="161111">
                      <a:moveTo>
                        <a:pt x="35" y="35"/>
                      </a:moveTo>
                      <a:lnTo>
                        <a:pt x="143265" y="25976"/>
                      </a:lnTo>
                      <a:lnTo>
                        <a:pt x="140428" y="161112"/>
                      </a:lnTo>
                      <a:cubicBezTo>
                        <a:pt x="40236" y="149387"/>
                        <a:pt x="0" y="39846"/>
                        <a:pt x="0" y="0"/>
                      </a:cubicBezTo>
                      <a:close/>
                    </a:path>
                  </a:pathLst>
                </a:custGeom>
                <a:solidFill>
                  <a:srgbClr val="CA706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NO"/>
                </a:p>
              </p:txBody>
            </p:sp>
            <p:grpSp>
              <p:nvGrpSpPr>
                <p:cNvPr id="58" name="Graphic 17">
                  <a:extLst>
                    <a:ext uri="{FF2B5EF4-FFF2-40B4-BE49-F238E27FC236}">
                      <a16:creationId xmlns:a16="http://schemas.microsoft.com/office/drawing/2014/main" id="{3ECD1E23-49AA-602F-09A5-1F92D8B027A9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587058" y="1370064"/>
                  <a:ext cx="487760" cy="610719"/>
                  <a:chOff x="587058" y="1370064"/>
                  <a:chExt cx="487760" cy="610719"/>
                </a:xfrm>
              </p:grpSpPr>
              <p:sp>
                <p:nvSpPr>
                  <p:cNvPr id="59" name="Freeform 58">
                    <a:extLst>
                      <a:ext uri="{FF2B5EF4-FFF2-40B4-BE49-F238E27FC236}">
                        <a16:creationId xmlns:a16="http://schemas.microsoft.com/office/drawing/2014/main" id="{D24FE096-E9D2-8EA3-AFD8-5F29C2695487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3505" y="1386343"/>
                    <a:ext cx="392401" cy="223197"/>
                  </a:xfrm>
                  <a:custGeom>
                    <a:avLst/>
                    <a:gdLst>
                      <a:gd name="connsiteX0" fmla="*/ 345634 w 392401"/>
                      <a:gd name="connsiteY0" fmla="*/ 210553 h 223197"/>
                      <a:gd name="connsiteX1" fmla="*/ 387185 w 392401"/>
                      <a:gd name="connsiteY1" fmla="*/ 58226 h 223197"/>
                      <a:gd name="connsiteX2" fmla="*/ 319790 w 392401"/>
                      <a:gd name="connsiteY2" fmla="*/ 83856 h 223197"/>
                      <a:gd name="connsiteX3" fmla="*/ 365043 w 392401"/>
                      <a:gd name="connsiteY3" fmla="*/ 26959 h 223197"/>
                      <a:gd name="connsiteX4" fmla="*/ 809 w 392401"/>
                      <a:gd name="connsiteY4" fmla="*/ 129720 h 223197"/>
                      <a:gd name="connsiteX5" fmla="*/ 345599 w 392401"/>
                      <a:gd name="connsiteY5" fmla="*/ 210553 h 22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2401" h="223197">
                        <a:moveTo>
                          <a:pt x="345634" y="210553"/>
                        </a:moveTo>
                        <a:cubicBezTo>
                          <a:pt x="380473" y="191702"/>
                          <a:pt x="403168" y="81574"/>
                          <a:pt x="387185" y="58226"/>
                        </a:cubicBezTo>
                        <a:cubicBezTo>
                          <a:pt x="377359" y="43872"/>
                          <a:pt x="332003" y="85102"/>
                          <a:pt x="319790" y="83856"/>
                        </a:cubicBezTo>
                        <a:cubicBezTo>
                          <a:pt x="320932" y="77319"/>
                          <a:pt x="359922" y="42005"/>
                          <a:pt x="365043" y="26959"/>
                        </a:cubicBezTo>
                        <a:cubicBezTo>
                          <a:pt x="321416" y="-31841"/>
                          <a:pt x="44539" y="6932"/>
                          <a:pt x="809" y="129720"/>
                        </a:cubicBezTo>
                        <a:cubicBezTo>
                          <a:pt x="-17112" y="180081"/>
                          <a:pt x="267757" y="252716"/>
                          <a:pt x="345599" y="210553"/>
                        </a:cubicBez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grpSp>
                <p:nvGrpSpPr>
                  <p:cNvPr id="60" name="Graphic 17">
                    <a:extLst>
                      <a:ext uri="{FF2B5EF4-FFF2-40B4-BE49-F238E27FC236}">
                        <a16:creationId xmlns:a16="http://schemas.microsoft.com/office/drawing/2014/main" id="{E5D42AC1-A354-52B9-A42B-18E6920B142C}"/>
                      </a:ext>
                    </a:extLst>
                  </p:cNvPr>
                  <p:cNvGrpSpPr>
                    <a:grpSpLocks noGrp="1" noUngrp="1" noRot="1" noMove="1" noResize="1"/>
                  </p:cNvGrpSpPr>
                  <p:nvPr/>
                </p:nvGrpSpPr>
                <p:grpSpPr>
                  <a:xfrm>
                    <a:off x="748659" y="1542800"/>
                    <a:ext cx="326159" cy="437983"/>
                    <a:chOff x="748659" y="1542800"/>
                    <a:chExt cx="326159" cy="437983"/>
                  </a:xfrm>
                </p:grpSpPr>
                <p:grpSp>
                  <p:nvGrpSpPr>
                    <p:cNvPr id="61" name="Graphic 17">
                      <a:extLst>
                        <a:ext uri="{FF2B5EF4-FFF2-40B4-BE49-F238E27FC236}">
                          <a16:creationId xmlns:a16="http://schemas.microsoft.com/office/drawing/2014/main" id="{2F9D189D-ECA2-A754-554E-7582E54327F7}"/>
                        </a:ext>
                      </a:extLst>
                    </p:cNvPr>
                    <p:cNvGrpSpPr>
                      <a:grpSpLocks noGrp="1" noUngrp="1" noRot="1" noMove="1" noResize="1"/>
                    </p:cNvGrpSpPr>
                    <p:nvPr/>
                  </p:nvGrpSpPr>
                  <p:grpSpPr>
                    <a:xfrm>
                      <a:off x="748659" y="1542800"/>
                      <a:ext cx="326159" cy="437983"/>
                      <a:chOff x="748659" y="1542800"/>
                      <a:chExt cx="326159" cy="437983"/>
                    </a:xfrm>
                  </p:grpSpPr>
                  <p:sp>
                    <p:nvSpPr>
                      <p:cNvPr id="62" name="Freeform 61">
                        <a:extLst>
                          <a:ext uri="{FF2B5EF4-FFF2-40B4-BE49-F238E27FC236}">
                            <a16:creationId xmlns:a16="http://schemas.microsoft.com/office/drawing/2014/main" id="{B8F47CEE-B221-EB1C-A9A2-52C4E6380552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1030401" y="1697029"/>
                        <a:ext cx="44417" cy="144059"/>
                      </a:xfrm>
                      <a:custGeom>
                        <a:avLst/>
                        <a:gdLst>
                          <a:gd name="connsiteX0" fmla="*/ 12607 w 44417"/>
                          <a:gd name="connsiteY0" fmla="*/ 143991 h 144059"/>
                          <a:gd name="connsiteX1" fmla="*/ 844 w 44417"/>
                          <a:gd name="connsiteY1" fmla="*/ 119641 h 144059"/>
                          <a:gd name="connsiteX2" fmla="*/ 2366 w 44417"/>
                          <a:gd name="connsiteY2" fmla="*/ 69384 h 144059"/>
                          <a:gd name="connsiteX3" fmla="*/ 30874 w 44417"/>
                          <a:gd name="connsiteY3" fmla="*/ 0 h 144059"/>
                          <a:gd name="connsiteX4" fmla="*/ 31808 w 44417"/>
                          <a:gd name="connsiteY4" fmla="*/ 69 h 144059"/>
                          <a:gd name="connsiteX5" fmla="*/ 42049 w 44417"/>
                          <a:gd name="connsiteY5" fmla="*/ 74676 h 144059"/>
                          <a:gd name="connsiteX6" fmla="*/ 13541 w 44417"/>
                          <a:gd name="connsiteY6" fmla="*/ 144060 h 144059"/>
                          <a:gd name="connsiteX7" fmla="*/ 12607 w 44417"/>
                          <a:gd name="connsiteY7" fmla="*/ 143991 h 144059"/>
                          <a:gd name="connsiteX8" fmla="*/ 7902 w 44417"/>
                          <a:gd name="connsiteY8" fmla="*/ 70110 h 144059"/>
                          <a:gd name="connsiteX9" fmla="*/ 6380 w 44417"/>
                          <a:gd name="connsiteY9" fmla="*/ 119053 h 144059"/>
                          <a:gd name="connsiteX10" fmla="*/ 13334 w 44417"/>
                          <a:gd name="connsiteY10" fmla="*/ 138457 h 144059"/>
                          <a:gd name="connsiteX11" fmla="*/ 13541 w 44417"/>
                          <a:gd name="connsiteY11" fmla="*/ 138457 h 144059"/>
                          <a:gd name="connsiteX12" fmla="*/ 36513 w 44417"/>
                          <a:gd name="connsiteY12" fmla="*/ 73915 h 144059"/>
                          <a:gd name="connsiteX13" fmla="*/ 38036 w 44417"/>
                          <a:gd name="connsiteY13" fmla="*/ 24973 h 144059"/>
                          <a:gd name="connsiteX14" fmla="*/ 31082 w 44417"/>
                          <a:gd name="connsiteY14" fmla="*/ 5569 h 144059"/>
                          <a:gd name="connsiteX15" fmla="*/ 30874 w 44417"/>
                          <a:gd name="connsiteY15" fmla="*/ 5569 h 144059"/>
                          <a:gd name="connsiteX16" fmla="*/ 7902 w 44417"/>
                          <a:gd name="connsiteY16" fmla="*/ 70110 h 1440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44417" h="144059">
                            <a:moveTo>
                              <a:pt x="12607" y="143991"/>
                            </a:moveTo>
                            <a:cubicBezTo>
                              <a:pt x="6483" y="143161"/>
                              <a:pt x="2505" y="134998"/>
                              <a:pt x="844" y="119641"/>
                            </a:cubicBezTo>
                            <a:cubicBezTo>
                              <a:pt x="-678" y="105909"/>
                              <a:pt x="-125" y="88062"/>
                              <a:pt x="2366" y="69384"/>
                            </a:cubicBezTo>
                            <a:cubicBezTo>
                              <a:pt x="6968" y="34900"/>
                              <a:pt x="18246" y="0"/>
                              <a:pt x="30874" y="0"/>
                            </a:cubicBezTo>
                            <a:cubicBezTo>
                              <a:pt x="31185" y="0"/>
                              <a:pt x="31497" y="0"/>
                              <a:pt x="31808" y="69"/>
                            </a:cubicBezTo>
                            <a:cubicBezTo>
                              <a:pt x="44851" y="1799"/>
                              <a:pt x="46823" y="38912"/>
                              <a:pt x="42049" y="74676"/>
                            </a:cubicBezTo>
                            <a:cubicBezTo>
                              <a:pt x="37447" y="109160"/>
                              <a:pt x="26169" y="144060"/>
                              <a:pt x="13541" y="144060"/>
                            </a:cubicBezTo>
                            <a:cubicBezTo>
                              <a:pt x="13230" y="144060"/>
                              <a:pt x="12918" y="144060"/>
                              <a:pt x="12607" y="143991"/>
                            </a:cubicBezTo>
                            <a:close/>
                            <a:moveTo>
                              <a:pt x="7902" y="70110"/>
                            </a:moveTo>
                            <a:cubicBezTo>
                              <a:pt x="5480" y="88373"/>
                              <a:pt x="4927" y="105771"/>
                              <a:pt x="6380" y="119053"/>
                            </a:cubicBezTo>
                            <a:cubicBezTo>
                              <a:pt x="8006" y="133856"/>
                              <a:pt x="11534" y="138215"/>
                              <a:pt x="13334" y="138457"/>
                            </a:cubicBezTo>
                            <a:cubicBezTo>
                              <a:pt x="13403" y="138457"/>
                              <a:pt x="13472" y="138457"/>
                              <a:pt x="13541" y="138457"/>
                            </a:cubicBezTo>
                            <a:cubicBezTo>
                              <a:pt x="19526" y="138457"/>
                              <a:pt x="31185" y="113899"/>
                              <a:pt x="36513" y="73915"/>
                            </a:cubicBezTo>
                            <a:cubicBezTo>
                              <a:pt x="38935" y="55652"/>
                              <a:pt x="39489" y="38255"/>
                              <a:pt x="38036" y="24973"/>
                            </a:cubicBezTo>
                            <a:cubicBezTo>
                              <a:pt x="36409" y="10169"/>
                              <a:pt x="32881" y="5811"/>
                              <a:pt x="31082" y="5569"/>
                            </a:cubicBezTo>
                            <a:cubicBezTo>
                              <a:pt x="31012" y="5569"/>
                              <a:pt x="30943" y="5569"/>
                              <a:pt x="30874" y="5569"/>
                            </a:cubicBezTo>
                            <a:cubicBezTo>
                              <a:pt x="24889" y="5569"/>
                              <a:pt x="13230" y="30126"/>
                              <a:pt x="7902" y="7011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3" name="Freeform 62">
                        <a:extLst>
                          <a:ext uri="{FF2B5EF4-FFF2-40B4-BE49-F238E27FC236}">
                            <a16:creationId xmlns:a16="http://schemas.microsoft.com/office/drawing/2014/main" id="{43550E4E-6039-4CF2-D7E3-6E01CA884987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932668" y="1687884"/>
                        <a:ext cx="105702" cy="30531"/>
                      </a:xfrm>
                      <a:custGeom>
                        <a:avLst/>
                        <a:gdLst>
                          <a:gd name="connsiteX0" fmla="*/ 105184 w 105702"/>
                          <a:gd name="connsiteY0" fmla="*/ 5374 h 30531"/>
                          <a:gd name="connsiteX1" fmla="*/ 28345 w 105702"/>
                          <a:gd name="connsiteY1" fmla="*/ 152 h 30531"/>
                          <a:gd name="connsiteX2" fmla="*/ 11 w 105702"/>
                          <a:gd name="connsiteY2" fmla="*/ 22876 h 30531"/>
                          <a:gd name="connsiteX3" fmla="*/ 96501 w 105702"/>
                          <a:gd name="connsiteY3" fmla="*/ 29240 h 30531"/>
                          <a:gd name="connsiteX4" fmla="*/ 105184 w 105702"/>
                          <a:gd name="connsiteY4" fmla="*/ 5374 h 305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5702" h="30531">
                            <a:moveTo>
                              <a:pt x="105184" y="5374"/>
                            </a:moveTo>
                            <a:cubicBezTo>
                              <a:pt x="105184" y="5374"/>
                              <a:pt x="40766" y="-1059"/>
                              <a:pt x="28345" y="152"/>
                            </a:cubicBezTo>
                            <a:cubicBezTo>
                              <a:pt x="7657" y="2158"/>
                              <a:pt x="3194" y="15578"/>
                              <a:pt x="11" y="22876"/>
                            </a:cubicBezTo>
                            <a:cubicBezTo>
                              <a:pt x="-1096" y="25366"/>
                              <a:pt x="84115" y="33702"/>
                              <a:pt x="96501" y="29240"/>
                            </a:cubicBezTo>
                            <a:cubicBezTo>
                              <a:pt x="108886" y="24778"/>
                              <a:pt x="105184" y="5374"/>
                              <a:pt x="105184" y="5374"/>
                            </a:cubicBezTo>
                            <a:close/>
                          </a:path>
                        </a:pathLst>
                      </a:custGeom>
                      <a:solidFill>
                        <a:srgbClr val="283558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  <p:sp>
                    <p:nvSpPr>
                      <p:cNvPr id="64" name="Freeform 63">
                        <a:extLst>
                          <a:ext uri="{FF2B5EF4-FFF2-40B4-BE49-F238E27FC236}">
                            <a16:creationId xmlns:a16="http://schemas.microsoft.com/office/drawing/2014/main" id="{111AE342-4E1E-9702-1508-1F0CA1A4EFA5}"/>
                          </a:ext>
                        </a:extLst>
                      </p:cNvPr>
                      <p:cNvSpPr>
                        <a:spLocks noGrp="1" noRot="1" noMove="1" noResize="1" noEditPoints="1" noAdjustHandles="1" noChangeArrowheads="1" noChangeShapeType="1"/>
                      </p:cNvSpPr>
                      <p:nvPr/>
                    </p:nvSpPr>
                    <p:spPr>
                      <a:xfrm>
                        <a:off x="748659" y="1542800"/>
                        <a:ext cx="283692" cy="437983"/>
                      </a:xfrm>
                      <a:custGeom>
                        <a:avLst/>
                        <a:gdLst>
                          <a:gd name="connsiteX0" fmla="*/ 42865 w 283692"/>
                          <a:gd name="connsiteY0" fmla="*/ 202030 h 437983"/>
                          <a:gd name="connsiteX1" fmla="*/ 189105 w 283692"/>
                          <a:gd name="connsiteY1" fmla="*/ 0 h 437983"/>
                          <a:gd name="connsiteX2" fmla="*/ 281790 w 283692"/>
                          <a:gd name="connsiteY2" fmla="*/ 172215 h 437983"/>
                          <a:gd name="connsiteX3" fmla="*/ 279679 w 283692"/>
                          <a:gd name="connsiteY3" fmla="*/ 262594 h 437983"/>
                          <a:gd name="connsiteX4" fmla="*/ 277500 w 283692"/>
                          <a:gd name="connsiteY4" fmla="*/ 312954 h 437983"/>
                          <a:gd name="connsiteX5" fmla="*/ 233804 w 283692"/>
                          <a:gd name="connsiteY5" fmla="*/ 437749 h 437983"/>
                          <a:gd name="connsiteX6" fmla="*/ 45944 w 283692"/>
                          <a:gd name="connsiteY6" fmla="*/ 377530 h 437983"/>
                          <a:gd name="connsiteX7" fmla="*/ 0 w 283692"/>
                          <a:gd name="connsiteY7" fmla="*/ 295418 h 437983"/>
                          <a:gd name="connsiteX8" fmla="*/ 32382 w 283692"/>
                          <a:gd name="connsiteY8" fmla="*/ 233125 h 437983"/>
                          <a:gd name="connsiteX9" fmla="*/ 42831 w 283692"/>
                          <a:gd name="connsiteY9" fmla="*/ 201961 h 437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83692" h="437983">
                            <a:moveTo>
                              <a:pt x="42865" y="202030"/>
                            </a:moveTo>
                            <a:cubicBezTo>
                              <a:pt x="75870" y="98196"/>
                              <a:pt x="115726" y="0"/>
                              <a:pt x="189105" y="0"/>
                            </a:cubicBezTo>
                            <a:cubicBezTo>
                              <a:pt x="275493" y="0"/>
                              <a:pt x="289712" y="123272"/>
                              <a:pt x="281790" y="172215"/>
                            </a:cubicBezTo>
                            <a:cubicBezTo>
                              <a:pt x="281790" y="172215"/>
                              <a:pt x="279679" y="257233"/>
                              <a:pt x="279679" y="262594"/>
                            </a:cubicBezTo>
                            <a:cubicBezTo>
                              <a:pt x="279679" y="277190"/>
                              <a:pt x="279091" y="294657"/>
                              <a:pt x="277500" y="312954"/>
                            </a:cubicBezTo>
                            <a:cubicBezTo>
                              <a:pt x="277500" y="312954"/>
                              <a:pt x="263523" y="435639"/>
                              <a:pt x="233804" y="437749"/>
                            </a:cubicBezTo>
                            <a:cubicBezTo>
                              <a:pt x="193084" y="440619"/>
                              <a:pt x="96628" y="416961"/>
                              <a:pt x="45944" y="377530"/>
                            </a:cubicBezTo>
                            <a:cubicBezTo>
                              <a:pt x="7265" y="347439"/>
                              <a:pt x="0" y="322431"/>
                              <a:pt x="0" y="295418"/>
                            </a:cubicBezTo>
                            <a:cubicBezTo>
                              <a:pt x="0" y="291509"/>
                              <a:pt x="22142" y="262732"/>
                              <a:pt x="32382" y="233125"/>
                            </a:cubicBezTo>
                            <a:cubicBezTo>
                              <a:pt x="36188" y="222126"/>
                              <a:pt x="39890" y="211265"/>
                              <a:pt x="42831" y="201961"/>
                            </a:cubicBezTo>
                            <a:close/>
                          </a:path>
                        </a:pathLst>
                      </a:custGeom>
                      <a:solidFill>
                        <a:srgbClr val="E4837A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NO"/>
                      </a:p>
                    </p:txBody>
                  </p:sp>
                </p:grpSp>
                <p:sp>
                  <p:nvSpPr>
                    <p:cNvPr id="65" name="Freeform 64">
                      <a:extLst>
                        <a:ext uri="{FF2B5EF4-FFF2-40B4-BE49-F238E27FC236}">
                          <a16:creationId xmlns:a16="http://schemas.microsoft.com/office/drawing/2014/main" id="{CFD2483A-62E8-A686-524A-5F0F40D93FF8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911149" y="1686293"/>
                      <a:ext cx="105702" cy="30496"/>
                    </a:xfrm>
                    <a:custGeom>
                      <a:avLst/>
                      <a:gdLst>
                        <a:gd name="connsiteX0" fmla="*/ 105185 w 105702"/>
                        <a:gd name="connsiteY0" fmla="*/ 5375 h 30496"/>
                        <a:gd name="connsiteX1" fmla="*/ 28345 w 105702"/>
                        <a:gd name="connsiteY1" fmla="*/ 152 h 30496"/>
                        <a:gd name="connsiteX2" fmla="*/ 11 w 105702"/>
                        <a:gd name="connsiteY2" fmla="*/ 22842 h 30496"/>
                        <a:gd name="connsiteX3" fmla="*/ 96501 w 105702"/>
                        <a:gd name="connsiteY3" fmla="*/ 29206 h 30496"/>
                        <a:gd name="connsiteX4" fmla="*/ 105185 w 105702"/>
                        <a:gd name="connsiteY4" fmla="*/ 5340 h 304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5702" h="30496">
                          <a:moveTo>
                            <a:pt x="105185" y="5375"/>
                          </a:moveTo>
                          <a:cubicBezTo>
                            <a:pt x="105185" y="5375"/>
                            <a:pt x="40766" y="-1059"/>
                            <a:pt x="28345" y="152"/>
                          </a:cubicBezTo>
                          <a:cubicBezTo>
                            <a:pt x="7657" y="2158"/>
                            <a:pt x="3194" y="15578"/>
                            <a:pt x="11" y="22842"/>
                          </a:cubicBezTo>
                          <a:cubicBezTo>
                            <a:pt x="-1096" y="25332"/>
                            <a:pt x="84115" y="33668"/>
                            <a:pt x="96501" y="29206"/>
                          </a:cubicBezTo>
                          <a:cubicBezTo>
                            <a:pt x="108886" y="24744"/>
                            <a:pt x="105185" y="5340"/>
                            <a:pt x="105185" y="5340"/>
                          </a:cubicBezTo>
                          <a:close/>
                        </a:path>
                      </a:pathLst>
                    </a:custGeom>
                    <a:solidFill>
                      <a:srgbClr val="283558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  <p:sp>
                  <p:nvSpPr>
                    <p:cNvPr id="66" name="Freeform 65">
                      <a:extLst>
                        <a:ext uri="{FF2B5EF4-FFF2-40B4-BE49-F238E27FC236}">
                          <a16:creationId xmlns:a16="http://schemas.microsoft.com/office/drawing/2014/main" id="{0C2BE691-8DD8-BEAA-470C-6232899C1107}"/>
                        </a:ext>
                      </a:extLst>
                    </p:cNvPr>
                    <p:cNvSpPr>
                      <a:spLocks noGrp="1" noRot="1" noMove="1" noResize="1" noEditPoints="1" noAdjustHandles="1" noChangeArrowheads="1" noChangeShapeType="1"/>
                    </p:cNvSpPr>
                    <p:nvPr/>
                  </p:nvSpPr>
                  <p:spPr>
                    <a:xfrm>
                      <a:off x="1015849" y="1715049"/>
                      <a:ext cx="45010" cy="145270"/>
                    </a:xfrm>
                    <a:custGeom>
                      <a:avLst/>
                      <a:gdLst>
                        <a:gd name="connsiteX0" fmla="*/ 14600 w 45010"/>
                        <a:gd name="connsiteY0" fmla="*/ 0 h 145270"/>
                        <a:gd name="connsiteX1" fmla="*/ 45010 w 45010"/>
                        <a:gd name="connsiteY1" fmla="*/ 125451 h 145270"/>
                        <a:gd name="connsiteX2" fmla="*/ 0 w 45010"/>
                        <a:gd name="connsiteY2" fmla="*/ 145271 h 145270"/>
                        <a:gd name="connsiteX3" fmla="*/ 14600 w 45010"/>
                        <a:gd name="connsiteY3" fmla="*/ 0 h 145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010" h="145270">
                          <a:moveTo>
                            <a:pt x="14600" y="0"/>
                          </a:moveTo>
                          <a:lnTo>
                            <a:pt x="45010" y="125451"/>
                          </a:lnTo>
                          <a:lnTo>
                            <a:pt x="0" y="145271"/>
                          </a:lnTo>
                          <a:lnTo>
                            <a:pt x="14600" y="0"/>
                          </a:lnTo>
                          <a:close/>
                        </a:path>
                      </a:pathLst>
                    </a:custGeom>
                    <a:solidFill>
                      <a:srgbClr val="E4837A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NO"/>
                    </a:p>
                  </p:txBody>
                </p:sp>
              </p:grpSp>
              <p:sp>
                <p:nvSpPr>
                  <p:cNvPr id="67" name="Freeform 66">
                    <a:extLst>
                      <a:ext uri="{FF2B5EF4-FFF2-40B4-BE49-F238E27FC236}">
                        <a16:creationId xmlns:a16="http://schemas.microsoft.com/office/drawing/2014/main" id="{3E71C53D-5956-0783-81A8-928042E42A44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76931" y="1697375"/>
                    <a:ext cx="44435" cy="144059"/>
                  </a:xfrm>
                  <a:custGeom>
                    <a:avLst/>
                    <a:gdLst>
                      <a:gd name="connsiteX0" fmla="*/ 12590 w 44435"/>
                      <a:gd name="connsiteY0" fmla="*/ 144025 h 144059"/>
                      <a:gd name="connsiteX1" fmla="*/ 827 w 44435"/>
                      <a:gd name="connsiteY1" fmla="*/ 119675 h 144059"/>
                      <a:gd name="connsiteX2" fmla="*/ 2384 w 44435"/>
                      <a:gd name="connsiteY2" fmla="*/ 69384 h 144059"/>
                      <a:gd name="connsiteX3" fmla="*/ 30892 w 44435"/>
                      <a:gd name="connsiteY3" fmla="*/ 0 h 144059"/>
                      <a:gd name="connsiteX4" fmla="*/ 31826 w 44435"/>
                      <a:gd name="connsiteY4" fmla="*/ 69 h 144059"/>
                      <a:gd name="connsiteX5" fmla="*/ 42066 w 44435"/>
                      <a:gd name="connsiteY5" fmla="*/ 74676 h 144059"/>
                      <a:gd name="connsiteX6" fmla="*/ 13559 w 44435"/>
                      <a:gd name="connsiteY6" fmla="*/ 144060 h 144059"/>
                      <a:gd name="connsiteX7" fmla="*/ 12625 w 44435"/>
                      <a:gd name="connsiteY7" fmla="*/ 143991 h 144059"/>
                      <a:gd name="connsiteX8" fmla="*/ 7885 w 44435"/>
                      <a:gd name="connsiteY8" fmla="*/ 70145 h 144059"/>
                      <a:gd name="connsiteX9" fmla="*/ 6363 w 44435"/>
                      <a:gd name="connsiteY9" fmla="*/ 119087 h 144059"/>
                      <a:gd name="connsiteX10" fmla="*/ 13317 w 44435"/>
                      <a:gd name="connsiteY10" fmla="*/ 138491 h 144059"/>
                      <a:gd name="connsiteX11" fmla="*/ 13524 w 44435"/>
                      <a:gd name="connsiteY11" fmla="*/ 138491 h 144059"/>
                      <a:gd name="connsiteX12" fmla="*/ 36496 w 44435"/>
                      <a:gd name="connsiteY12" fmla="*/ 73950 h 144059"/>
                      <a:gd name="connsiteX13" fmla="*/ 38019 w 44435"/>
                      <a:gd name="connsiteY13" fmla="*/ 25007 h 144059"/>
                      <a:gd name="connsiteX14" fmla="*/ 31065 w 44435"/>
                      <a:gd name="connsiteY14" fmla="*/ 5603 h 144059"/>
                      <a:gd name="connsiteX15" fmla="*/ 30857 w 44435"/>
                      <a:gd name="connsiteY15" fmla="*/ 5603 h 144059"/>
                      <a:gd name="connsiteX16" fmla="*/ 7885 w 44435"/>
                      <a:gd name="connsiteY16" fmla="*/ 70145 h 1440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435" h="144059">
                        <a:moveTo>
                          <a:pt x="12590" y="144025"/>
                        </a:moveTo>
                        <a:cubicBezTo>
                          <a:pt x="6466" y="143195"/>
                          <a:pt x="2488" y="135032"/>
                          <a:pt x="827" y="119675"/>
                        </a:cubicBezTo>
                        <a:cubicBezTo>
                          <a:pt x="-660" y="105944"/>
                          <a:pt x="-142" y="88096"/>
                          <a:pt x="2384" y="69384"/>
                        </a:cubicBezTo>
                        <a:cubicBezTo>
                          <a:pt x="6985" y="34899"/>
                          <a:pt x="18264" y="0"/>
                          <a:pt x="30892" y="0"/>
                        </a:cubicBezTo>
                        <a:cubicBezTo>
                          <a:pt x="31203" y="0"/>
                          <a:pt x="31549" y="0"/>
                          <a:pt x="31826" y="69"/>
                        </a:cubicBezTo>
                        <a:cubicBezTo>
                          <a:pt x="44869" y="1799"/>
                          <a:pt x="46841" y="38912"/>
                          <a:pt x="42066" y="74676"/>
                        </a:cubicBezTo>
                        <a:cubicBezTo>
                          <a:pt x="37465" y="109160"/>
                          <a:pt x="26187" y="144060"/>
                          <a:pt x="13559" y="144060"/>
                        </a:cubicBezTo>
                        <a:cubicBezTo>
                          <a:pt x="13247" y="144060"/>
                          <a:pt x="12936" y="144060"/>
                          <a:pt x="12625" y="143991"/>
                        </a:cubicBezTo>
                        <a:close/>
                        <a:moveTo>
                          <a:pt x="7885" y="70145"/>
                        </a:moveTo>
                        <a:cubicBezTo>
                          <a:pt x="5429" y="88407"/>
                          <a:pt x="4910" y="105805"/>
                          <a:pt x="6363" y="119087"/>
                        </a:cubicBezTo>
                        <a:cubicBezTo>
                          <a:pt x="7989" y="133891"/>
                          <a:pt x="11517" y="138249"/>
                          <a:pt x="13317" y="138491"/>
                        </a:cubicBezTo>
                        <a:cubicBezTo>
                          <a:pt x="13386" y="138491"/>
                          <a:pt x="13455" y="138491"/>
                          <a:pt x="13524" y="138491"/>
                        </a:cubicBezTo>
                        <a:cubicBezTo>
                          <a:pt x="19509" y="138491"/>
                          <a:pt x="31169" y="113934"/>
                          <a:pt x="36496" y="73950"/>
                        </a:cubicBezTo>
                        <a:cubicBezTo>
                          <a:pt x="38953" y="55687"/>
                          <a:pt x="39472" y="38289"/>
                          <a:pt x="38019" y="25007"/>
                        </a:cubicBezTo>
                        <a:cubicBezTo>
                          <a:pt x="36392" y="10204"/>
                          <a:pt x="32864" y="5845"/>
                          <a:pt x="31065" y="5603"/>
                        </a:cubicBezTo>
                        <a:cubicBezTo>
                          <a:pt x="30995" y="5603"/>
                          <a:pt x="30926" y="5603"/>
                          <a:pt x="30857" y="5603"/>
                        </a:cubicBezTo>
                        <a:cubicBezTo>
                          <a:pt x="24872" y="5603"/>
                          <a:pt x="13247" y="30161"/>
                          <a:pt x="7885" y="7014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8" name="Freeform 67">
                    <a:extLst>
                      <a:ext uri="{FF2B5EF4-FFF2-40B4-BE49-F238E27FC236}">
                        <a16:creationId xmlns:a16="http://schemas.microsoft.com/office/drawing/2014/main" id="{483EE084-D6D2-3261-9E3A-C47988A775E0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15745" y="1742028"/>
                    <a:ext cx="26604" cy="12278"/>
                  </a:xfrm>
                  <a:custGeom>
                    <a:avLst/>
                    <a:gdLst>
                      <a:gd name="connsiteX0" fmla="*/ 4705 w 26604"/>
                      <a:gd name="connsiteY0" fmla="*/ 12279 h 12278"/>
                      <a:gd name="connsiteX1" fmla="*/ 16018 w 26604"/>
                      <a:gd name="connsiteY1" fmla="*/ 5603 h 12278"/>
                      <a:gd name="connsiteX2" fmla="*/ 23353 w 26604"/>
                      <a:gd name="connsiteY2" fmla="*/ 8024 h 12278"/>
                      <a:gd name="connsiteX3" fmla="*/ 26605 w 26604"/>
                      <a:gd name="connsiteY3" fmla="*/ 3493 h 12278"/>
                      <a:gd name="connsiteX4" fmla="*/ 16018 w 26604"/>
                      <a:gd name="connsiteY4" fmla="*/ 0 h 12278"/>
                      <a:gd name="connsiteX5" fmla="*/ 0 w 26604"/>
                      <a:gd name="connsiteY5" fmla="*/ 9270 h 12278"/>
                      <a:gd name="connsiteX6" fmla="*/ 4705 w 26604"/>
                      <a:gd name="connsiteY6" fmla="*/ 12279 h 12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604" h="12278">
                        <a:moveTo>
                          <a:pt x="4705" y="12279"/>
                        </a:moveTo>
                        <a:cubicBezTo>
                          <a:pt x="7438" y="8024"/>
                          <a:pt x="11555" y="5603"/>
                          <a:pt x="16018" y="5603"/>
                        </a:cubicBezTo>
                        <a:cubicBezTo>
                          <a:pt x="18613" y="5603"/>
                          <a:pt x="21139" y="6433"/>
                          <a:pt x="23353" y="8024"/>
                        </a:cubicBezTo>
                        <a:lnTo>
                          <a:pt x="26605" y="3493"/>
                        </a:lnTo>
                        <a:cubicBezTo>
                          <a:pt x="23422" y="1211"/>
                          <a:pt x="19789" y="0"/>
                          <a:pt x="16018" y="0"/>
                        </a:cubicBezTo>
                        <a:cubicBezTo>
                          <a:pt x="9722" y="0"/>
                          <a:pt x="3736" y="3459"/>
                          <a:pt x="0" y="9270"/>
                        </a:cubicBezTo>
                        <a:lnTo>
                          <a:pt x="4705" y="1227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69" name="Freeform 68">
                    <a:extLst>
                      <a:ext uri="{FF2B5EF4-FFF2-40B4-BE49-F238E27FC236}">
                        <a16:creationId xmlns:a16="http://schemas.microsoft.com/office/drawing/2014/main" id="{19AA743E-FA68-4F43-9DCC-4AE8FC54B108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 rot="-5284800">
                    <a:off x="880062" y="1655196"/>
                    <a:ext cx="5570" cy="200923"/>
                  </a:xfrm>
                  <a:custGeom>
                    <a:avLst/>
                    <a:gdLst>
                      <a:gd name="connsiteX0" fmla="*/ 0 w 5570"/>
                      <a:gd name="connsiteY0" fmla="*/ 0 h 200923"/>
                      <a:gd name="connsiteX1" fmla="*/ 5570 w 5570"/>
                      <a:gd name="connsiteY1" fmla="*/ 0 h 200923"/>
                      <a:gd name="connsiteX2" fmla="*/ 5570 w 5570"/>
                      <a:gd name="connsiteY2" fmla="*/ 200923 h 200923"/>
                      <a:gd name="connsiteX3" fmla="*/ 0 w 5570"/>
                      <a:gd name="connsiteY3" fmla="*/ 200923 h 200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70" h="200923">
                        <a:moveTo>
                          <a:pt x="0" y="0"/>
                        </a:moveTo>
                        <a:lnTo>
                          <a:pt x="5570" y="0"/>
                        </a:lnTo>
                        <a:lnTo>
                          <a:pt x="5570" y="200923"/>
                        </a:lnTo>
                        <a:lnTo>
                          <a:pt x="0" y="20092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0" name="Freeform 69">
                    <a:extLst>
                      <a:ext uri="{FF2B5EF4-FFF2-40B4-BE49-F238E27FC236}">
                        <a16:creationId xmlns:a16="http://schemas.microsoft.com/office/drawing/2014/main" id="{635A7828-8DC9-B89C-8E41-54B8FD1D6516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715335" y="1701302"/>
                    <a:ext cx="77790" cy="131000"/>
                  </a:xfrm>
                  <a:custGeom>
                    <a:avLst/>
                    <a:gdLst>
                      <a:gd name="connsiteX0" fmla="*/ 52837 w 77790"/>
                      <a:gd name="connsiteY0" fmla="*/ 7798 h 131000"/>
                      <a:gd name="connsiteX1" fmla="*/ 8588 w 77790"/>
                      <a:gd name="connsiteY1" fmla="*/ 16756 h 131000"/>
                      <a:gd name="connsiteX2" fmla="*/ 50381 w 77790"/>
                      <a:gd name="connsiteY2" fmla="*/ 131001 h 131000"/>
                      <a:gd name="connsiteX3" fmla="*/ 52837 w 77790"/>
                      <a:gd name="connsiteY3" fmla="*/ 7798 h 13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790" h="131000">
                        <a:moveTo>
                          <a:pt x="52837" y="7798"/>
                        </a:moveTo>
                        <a:cubicBezTo>
                          <a:pt x="45641" y="-884"/>
                          <a:pt x="27893" y="-7248"/>
                          <a:pt x="8588" y="16756"/>
                        </a:cubicBezTo>
                        <a:cubicBezTo>
                          <a:pt x="-10682" y="40829"/>
                          <a:pt x="2153" y="131001"/>
                          <a:pt x="50381" y="131001"/>
                        </a:cubicBezTo>
                        <a:cubicBezTo>
                          <a:pt x="98608" y="131001"/>
                          <a:pt x="72488" y="31525"/>
                          <a:pt x="52837" y="7798"/>
                        </a:cubicBezTo>
                        <a:close/>
                      </a:path>
                    </a:pathLst>
                  </a:custGeom>
                  <a:solidFill>
                    <a:srgbClr val="E4837A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1" name="Freeform 70">
                    <a:extLst>
                      <a:ext uri="{FF2B5EF4-FFF2-40B4-BE49-F238E27FC236}">
                        <a16:creationId xmlns:a16="http://schemas.microsoft.com/office/drawing/2014/main" id="{8496CF93-3361-0F71-FF6D-1848E6729035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650958" y="1370064"/>
                    <a:ext cx="268885" cy="156548"/>
                  </a:xfrm>
                  <a:custGeom>
                    <a:avLst/>
                    <a:gdLst>
                      <a:gd name="connsiteX0" fmla="*/ 5224 w 268885"/>
                      <a:gd name="connsiteY0" fmla="*/ 156549 h 156548"/>
                      <a:gd name="connsiteX1" fmla="*/ 68847 w 268885"/>
                      <a:gd name="connsiteY1" fmla="*/ 68107 h 156548"/>
                      <a:gd name="connsiteX2" fmla="*/ 156861 w 268885"/>
                      <a:gd name="connsiteY2" fmla="*/ 23349 h 156548"/>
                      <a:gd name="connsiteX3" fmla="*/ 268816 w 268885"/>
                      <a:gd name="connsiteY3" fmla="*/ 5571 h 156548"/>
                      <a:gd name="connsiteX4" fmla="*/ 268885 w 268885"/>
                      <a:gd name="connsiteY4" fmla="*/ 2 h 156548"/>
                      <a:gd name="connsiteX5" fmla="*/ 155339 w 268885"/>
                      <a:gd name="connsiteY5" fmla="*/ 17988 h 156548"/>
                      <a:gd name="connsiteX6" fmla="*/ 65491 w 268885"/>
                      <a:gd name="connsiteY6" fmla="*/ 63679 h 156548"/>
                      <a:gd name="connsiteX7" fmla="*/ 0 w 268885"/>
                      <a:gd name="connsiteY7" fmla="*/ 154716 h 156548"/>
                      <a:gd name="connsiteX8" fmla="*/ 5259 w 268885"/>
                      <a:gd name="connsiteY8" fmla="*/ 156549 h 156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8885" h="156548">
                        <a:moveTo>
                          <a:pt x="5224" y="156549"/>
                        </a:moveTo>
                        <a:cubicBezTo>
                          <a:pt x="17471" y="121476"/>
                          <a:pt x="38852" y="91696"/>
                          <a:pt x="68847" y="68107"/>
                        </a:cubicBezTo>
                        <a:cubicBezTo>
                          <a:pt x="92892" y="49152"/>
                          <a:pt x="122507" y="34106"/>
                          <a:pt x="156861" y="23349"/>
                        </a:cubicBezTo>
                        <a:cubicBezTo>
                          <a:pt x="215502" y="4983"/>
                          <a:pt x="268297" y="5571"/>
                          <a:pt x="268816" y="5571"/>
                        </a:cubicBezTo>
                        <a:lnTo>
                          <a:pt x="268885" y="2"/>
                        </a:lnTo>
                        <a:cubicBezTo>
                          <a:pt x="268366" y="2"/>
                          <a:pt x="214811" y="-620"/>
                          <a:pt x="155339" y="17988"/>
                        </a:cubicBezTo>
                        <a:cubicBezTo>
                          <a:pt x="120327" y="28953"/>
                          <a:pt x="90090" y="44310"/>
                          <a:pt x="65491" y="63679"/>
                        </a:cubicBezTo>
                        <a:cubicBezTo>
                          <a:pt x="34631" y="87960"/>
                          <a:pt x="12593" y="118605"/>
                          <a:pt x="0" y="154716"/>
                        </a:cubicBezTo>
                        <a:lnTo>
                          <a:pt x="5259" y="156549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  <p:sp>
                <p:nvSpPr>
                  <p:cNvPr id="72" name="Freeform 71">
                    <a:extLst>
                      <a:ext uri="{FF2B5EF4-FFF2-40B4-BE49-F238E27FC236}">
                        <a16:creationId xmlns:a16="http://schemas.microsoft.com/office/drawing/2014/main" id="{0991DDD0-F957-5193-EB5B-E2CD39E64AEC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87058" y="1509591"/>
                    <a:ext cx="132760" cy="23541"/>
                  </a:xfrm>
                  <a:custGeom>
                    <a:avLst/>
                    <a:gdLst>
                      <a:gd name="connsiteX0" fmla="*/ 1211 w 132760"/>
                      <a:gd name="connsiteY0" fmla="*/ 10173 h 23541"/>
                      <a:gd name="connsiteX1" fmla="*/ 109914 w 132760"/>
                      <a:gd name="connsiteY1" fmla="*/ 17748 h 23541"/>
                      <a:gd name="connsiteX2" fmla="*/ 111920 w 132760"/>
                      <a:gd name="connsiteY2" fmla="*/ 12525 h 23541"/>
                      <a:gd name="connsiteX3" fmla="*/ 0 w 132760"/>
                      <a:gd name="connsiteY3" fmla="*/ 4708 h 23541"/>
                      <a:gd name="connsiteX4" fmla="*/ 1211 w 132760"/>
                      <a:gd name="connsiteY4" fmla="*/ 10173 h 2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2760" h="23541">
                        <a:moveTo>
                          <a:pt x="1211" y="10173"/>
                        </a:moveTo>
                        <a:cubicBezTo>
                          <a:pt x="37503" y="2114"/>
                          <a:pt x="74071" y="4673"/>
                          <a:pt x="109914" y="17748"/>
                        </a:cubicBezTo>
                        <a:cubicBezTo>
                          <a:pt x="138663" y="28228"/>
                          <a:pt x="141327" y="23282"/>
                          <a:pt x="111920" y="12525"/>
                        </a:cubicBezTo>
                        <a:cubicBezTo>
                          <a:pt x="75040" y="-930"/>
                          <a:pt x="37399" y="-3559"/>
                          <a:pt x="0" y="4708"/>
                        </a:cubicBezTo>
                        <a:lnTo>
                          <a:pt x="1211" y="10173"/>
                        </a:lnTo>
                        <a:close/>
                      </a:path>
                    </a:pathLst>
                  </a:custGeom>
                  <a:solidFill>
                    <a:srgbClr val="29365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NO"/>
                  </a:p>
                </p:txBody>
              </p:sp>
            </p:grpSp>
          </p:grpSp>
        </p:grpSp>
      </p:grpSp>
      <p:sp>
        <p:nvSpPr>
          <p:cNvPr id="74" name="Pekestokk">
            <a:extLst>
              <a:ext uri="{FF2B5EF4-FFF2-40B4-BE49-F238E27FC236}">
                <a16:creationId xmlns:a16="http://schemas.microsoft.com/office/drawing/2014/main" id="{ED45BAF1-2D23-AEFC-3A16-AF948819BC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4283" y="2459336"/>
            <a:ext cx="1116433" cy="1147498"/>
          </a:xfrm>
          <a:custGeom>
            <a:avLst/>
            <a:gdLst>
              <a:gd name="connsiteX0" fmla="*/ 0 w 1116433"/>
              <a:gd name="connsiteY0" fmla="*/ 1099905 h 1147498"/>
              <a:gd name="connsiteX1" fmla="*/ 45252 w 1116433"/>
              <a:gd name="connsiteY1" fmla="*/ 1147499 h 1147498"/>
              <a:gd name="connsiteX2" fmla="*/ 1116434 w 1116433"/>
              <a:gd name="connsiteY2" fmla="*/ 11587 h 1147498"/>
              <a:gd name="connsiteX3" fmla="*/ 1104913 w 1116433"/>
              <a:gd name="connsiteY3" fmla="*/ 0 h 1147498"/>
              <a:gd name="connsiteX4" fmla="*/ 0 w 1116433"/>
              <a:gd name="connsiteY4" fmla="*/ 1099905 h 114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3" h="1147498">
                <a:moveTo>
                  <a:pt x="0" y="1099905"/>
                </a:moveTo>
                <a:lnTo>
                  <a:pt x="45252" y="1147499"/>
                </a:lnTo>
                <a:lnTo>
                  <a:pt x="1116434" y="11587"/>
                </a:lnTo>
                <a:lnTo>
                  <a:pt x="1104913" y="0"/>
                </a:lnTo>
                <a:lnTo>
                  <a:pt x="0" y="1099905"/>
                </a:lnTo>
                <a:close/>
              </a:path>
            </a:pathLst>
          </a:custGeom>
          <a:solidFill>
            <a:srgbClr val="19213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NO"/>
          </a:p>
        </p:txBody>
      </p:sp>
      <p:sp>
        <p:nvSpPr>
          <p:cNvPr id="104" name="Plassholder for innhold 2">
            <a:extLst>
              <a:ext uri="{FF2B5EF4-FFF2-40B4-BE49-F238E27FC236}">
                <a16:creationId xmlns:a16="http://schemas.microsoft.com/office/drawing/2014/main" id="{FFD1408D-788D-2B2D-66C8-D08A05ED60A1}"/>
              </a:ext>
            </a:extLst>
          </p:cNvPr>
          <p:cNvSpPr txBox="1">
            <a:spLocks/>
          </p:cNvSpPr>
          <p:nvPr/>
        </p:nvSpPr>
        <p:spPr>
          <a:xfrm>
            <a:off x="5047020" y="3094368"/>
            <a:ext cx="6466999" cy="3473486"/>
          </a:xfrm>
          <a:prstGeom prst="rect">
            <a:avLst/>
          </a:prstGeom>
        </p:spPr>
        <p:txBody>
          <a:bodyPr vert="horz" wrap="square" lIns="0" tIns="0" rIns="0" bIns="0" rtlCol="0">
            <a:normAutofit fontScale="40000" lnSpcReduction="20000"/>
          </a:bodyPr>
          <a:lstStyle>
            <a:lvl1pPr marL="0" indent="0" algn="l" defTabSz="914263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263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263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263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26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nb-NO" sz="4800" b="1" dirty="0">
                <a:latin typeface="Arial" panose="020B0604020202020204" pitchFamily="34" charset="0"/>
              </a:rPr>
              <a:t>Passiv vaping</a:t>
            </a:r>
            <a:r>
              <a:rPr lang="nb-NO" sz="4800" dirty="0">
                <a:latin typeface="Arial" panose="020B0604020202020204" pitchFamily="34" charset="0"/>
              </a:rPr>
              <a:t> 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Det som kommer ut av vapen danner en sky av små væskepartikler og organiske partikler kalt en aerosol, eller noen ganger damp. 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Denne dampen er trolig langt mindre skadelig enn røyk fra sigaretter, men den kan gi ubehag og reaksjoner, spesielt for astmatikere og allergikere. </a:t>
            </a: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nb-NO" sz="5100" dirty="0">
                <a:solidFill>
                  <a:srgbClr val="000000"/>
                </a:solidFill>
                <a:latin typeface="Source Sans Pro" panose="020B0503030403020204" pitchFamily="34" charset="0"/>
              </a:rPr>
              <a:t>Dampen fra nikotinholdige e-sigaretter inneholder dessuten så mye nikotin at personer i nærheten også får det i seg. Dette kan være særlig uheldig for gravide, barn, hjertesyke og husdyr. </a:t>
            </a:r>
          </a:p>
        </p:txBody>
      </p:sp>
      <p:sp>
        <p:nvSpPr>
          <p:cNvPr id="105" name="Tittel 1">
            <a:extLst>
              <a:ext uri="{FF2B5EF4-FFF2-40B4-BE49-F238E27FC236}">
                <a16:creationId xmlns:a16="http://schemas.microsoft.com/office/drawing/2014/main" id="{53759AA6-241C-A274-FBFD-9599631BC90D}"/>
              </a:ext>
            </a:extLst>
          </p:cNvPr>
          <p:cNvSpPr txBox="1">
            <a:spLocks/>
          </p:cNvSpPr>
          <p:nvPr/>
        </p:nvSpPr>
        <p:spPr>
          <a:xfrm>
            <a:off x="1182721" y="670847"/>
            <a:ext cx="4673398" cy="3826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263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sz="8000" b="1" kern="1200" spc="-150">
                <a:solidFill>
                  <a:srgbClr val="20202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Vape</a:t>
            </a:r>
          </a:p>
        </p:txBody>
      </p:sp>
      <p:pic>
        <p:nvPicPr>
          <p:cNvPr id="3" name="Grafikk 2" descr="Cloud Cloud">
            <a:extLst>
              <a:ext uri="{FF2B5EF4-FFF2-40B4-BE49-F238E27FC236}">
                <a16:creationId xmlns:a16="http://schemas.microsoft.com/office/drawing/2014/main" id="{EC0A9D38-181C-9757-55ED-552826AD1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40516" y="1070782"/>
            <a:ext cx="2101416" cy="1400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37299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Helsedirektoratet 2018 / tobbaksfri 2023">
  <a:themeElements>
    <a:clrScheme name="Egendefinert 47">
      <a:dk1>
        <a:srgbClr val="000000"/>
      </a:dk1>
      <a:lt1>
        <a:srgbClr val="FFFFFF"/>
      </a:lt1>
      <a:dk2>
        <a:srgbClr val="19516A"/>
      </a:dk2>
      <a:lt2>
        <a:srgbClr val="DEDEDE"/>
      </a:lt2>
      <a:accent1>
        <a:srgbClr val="19516A"/>
      </a:accent1>
      <a:accent2>
        <a:srgbClr val="2A80A6"/>
      </a:accent2>
      <a:accent3>
        <a:srgbClr val="76C499"/>
      </a:accent3>
      <a:accent4>
        <a:srgbClr val="226555"/>
      </a:accent4>
      <a:accent5>
        <a:srgbClr val="70486C"/>
      </a:accent5>
      <a:accent6>
        <a:srgbClr val="EE91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20202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spcAft>
            <a:spcPts val="1200"/>
          </a:spcAft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sjon2" id="{F1E17CB4-8DD8-4024-84EA-E1F9269EAC5C}" vid="{BC225723-2D4D-4B25-9495-9A399FC68E3F}"/>
    </a:ext>
  </a:extLst>
</a:theme>
</file>

<file path=ppt/theme/theme2.xml><?xml version="1.0" encoding="utf-8"?>
<a:theme xmlns:a="http://schemas.openxmlformats.org/drawingml/2006/main" name="Tobakksfri tillegg">
  <a:themeElements>
    <a:clrScheme name="Egendefinert 47">
      <a:dk1>
        <a:srgbClr val="000000"/>
      </a:dk1>
      <a:lt1>
        <a:srgbClr val="FFFFFF"/>
      </a:lt1>
      <a:dk2>
        <a:srgbClr val="19516A"/>
      </a:dk2>
      <a:lt2>
        <a:srgbClr val="DEDEDE"/>
      </a:lt2>
      <a:accent1>
        <a:srgbClr val="19516A"/>
      </a:accent1>
      <a:accent2>
        <a:srgbClr val="2A80A6"/>
      </a:accent2>
      <a:accent3>
        <a:srgbClr val="76C499"/>
      </a:accent3>
      <a:accent4>
        <a:srgbClr val="226555"/>
      </a:accent4>
      <a:accent5>
        <a:srgbClr val="70486C"/>
      </a:accent5>
      <a:accent6>
        <a:srgbClr val="EE91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20202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spcAft>
            <a:spcPts val="1200"/>
          </a:spcAft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sjon2" id="{F1E17CB4-8DD8-4024-84EA-E1F9269EAC5C}" vid="{BC225723-2D4D-4B25-9495-9A399FC68E3F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eaec7a-5d99-4d53-9c07-70d1b0cafd1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1D7A6E32AFB844876D45B68C792EDF" ma:contentTypeVersion="15" ma:contentTypeDescription="Opprett et nytt dokument." ma:contentTypeScope="" ma:versionID="cce50f898829b39c0bd853fbeffda540">
  <xsd:schema xmlns:xsd="http://www.w3.org/2001/XMLSchema" xmlns:xs="http://www.w3.org/2001/XMLSchema" xmlns:p="http://schemas.microsoft.com/office/2006/metadata/properties" xmlns:ns2="d0eaec7a-5d99-4d53-9c07-70d1b0cafd15" xmlns:ns3="6a32c04e-c5f8-4b0c-8a7c-7d167057ce1d" targetNamespace="http://schemas.microsoft.com/office/2006/metadata/properties" ma:root="true" ma:fieldsID="454443da4a83e45b4855f334dcac553d" ns2:_="" ns3:_="">
    <xsd:import namespace="d0eaec7a-5d99-4d53-9c07-70d1b0cafd15"/>
    <xsd:import namespace="6a32c04e-c5f8-4b0c-8a7c-7d167057ce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aec7a-5d99-4d53-9c07-70d1b0cafd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displayName="Bildemerkelapper_0" ma:hidden="true" ma:internalName="lcf76f155ced4ddcb4097134ff3c332f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32c04e-c5f8-4b0c-8a7c-7d167057ce1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D14633-E05F-4DC5-9866-38D6E65E61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7F4BCF-980A-434D-B8A1-10FC6EB9C3D2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d0eaec7a-5d99-4d53-9c07-70d1b0cafd15"/>
    <ds:schemaRef ds:uri="http://schemas.microsoft.com/office/infopath/2007/PartnerControls"/>
    <ds:schemaRef ds:uri="6a32c04e-c5f8-4b0c-8a7c-7d167057ce1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83B29D3-A60D-407F-8014-DF6A3A9290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eaec7a-5d99-4d53-9c07-70d1b0cafd15"/>
    <ds:schemaRef ds:uri="6a32c04e-c5f8-4b0c-8a7c-7d167057ce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ba1bd5c-750f-4ad6-aba3-0f95585bc21f}" enabled="0" method="" siteId="{6ba1bd5c-750f-4ad6-aba3-0f95585bc21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Helsedirektoratet 2018</Template>
  <TotalTime>28345</TotalTime>
  <Words>1263</Words>
  <Application>Microsoft Office PowerPoint</Application>
  <PresentationFormat>Widescreen</PresentationFormat>
  <Paragraphs>149</Paragraphs>
  <Slides>19</Slides>
  <Notes>19</Notes>
  <HiddenSlides>0</HiddenSlides>
  <MMClips>0</MMClips>
  <ScaleCrop>false</ScaleCrop>
  <HeadingPairs>
    <vt:vector size="6" baseType="variant">
      <vt:variant>
        <vt:lpstr>Brukte skrifter</vt:lpstr>
      </vt:variant>
      <vt:variant>
        <vt:i4>10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19</vt:i4>
      </vt:variant>
    </vt:vector>
  </HeadingPairs>
  <TitlesOfParts>
    <vt:vector size="31" baseType="lpstr">
      <vt:lpstr>Yu Gothic Light</vt:lpstr>
      <vt:lpstr>Abadi Extra Light</vt:lpstr>
      <vt:lpstr>-apple-system</vt:lpstr>
      <vt:lpstr>Arial</vt:lpstr>
      <vt:lpstr>Calibri</vt:lpstr>
      <vt:lpstr>Calibri Light</vt:lpstr>
      <vt:lpstr>Open Sans</vt:lpstr>
      <vt:lpstr>Roboto</vt:lpstr>
      <vt:lpstr>Source Sans Pro</vt:lpstr>
      <vt:lpstr>Wingdings</vt:lpstr>
      <vt:lpstr>Helsedirektoratet 2018 / tobbaksfri 2023</vt:lpstr>
      <vt:lpstr>Tobakksfri tillegg</vt:lpstr>
      <vt:lpstr>PowerPoint-presentasjon</vt:lpstr>
      <vt:lpstr>Tema</vt:lpstr>
      <vt:lpstr>Læringsaktivitet 1</vt:lpstr>
      <vt:lpstr>Hva skjer i kroppen: røyk, snus og vape</vt:lpstr>
      <vt:lpstr>Nikotin-avhengighet</vt:lpstr>
      <vt:lpstr>PowerPoint-presentasjon</vt:lpstr>
      <vt:lpstr>PowerPoint-presentasjon</vt:lpstr>
      <vt:lpstr>PowerPoint-presentasjon</vt:lpstr>
      <vt:lpstr>PowerPoint-presentasjon</vt:lpstr>
      <vt:lpstr>Læringsaktivitet 2</vt:lpstr>
      <vt:lpstr>Tema</vt:lpstr>
      <vt:lpstr>Læringsaktivitet 3</vt:lpstr>
      <vt:lpstr>Læringsaktivitet 4</vt:lpstr>
      <vt:lpstr>Er det fakta?</vt:lpstr>
      <vt:lpstr>Tema</vt:lpstr>
      <vt:lpstr>Læringsaktivitet 5</vt:lpstr>
      <vt:lpstr>PowerPoint-presentasjon</vt:lpstr>
      <vt:lpstr>PowerPoint-presentasjon</vt:lpstr>
      <vt:lpstr>Kompetansemål LK20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Tokbakksfri - kurspresentasjon</dc:title>
  <dc:subject/>
  <dc:creator>Anna Naume Solem</dc:creator>
  <cp:keywords/>
  <dc:description/>
  <cp:lastModifiedBy>Rita Lill Lindbak</cp:lastModifiedBy>
  <cp:revision>4</cp:revision>
  <dcterms:created xsi:type="dcterms:W3CDTF">2023-10-10T11:47:03Z</dcterms:created>
  <dcterms:modified xsi:type="dcterms:W3CDTF">2026-09-16T08:42:36Z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0x010100611D7A6E32AFB844876D45B68C792EDF</vt:lpwstr>
  </property>
  <property fmtid="{D5CDD505-2E9C-101B-9397-08002B2CF9AE}" pid="3" name="Order">
    <vt:r8>2200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