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5"/>
  </p:notesMasterIdLst>
  <p:sldIdLst>
    <p:sldId id="2147197306" r:id="rId3"/>
    <p:sldId id="2147197202" r:id="rId4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58" d="100"/>
          <a:sy n="158" d="100"/>
        </p:scale>
        <p:origin x="252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DDA2C6-6679-4DCB-B0E3-FB6DBE0A1102}" type="datetimeFigureOut">
              <a:rPr lang="nb-NO" smtClean="0"/>
              <a:t>07.12.2024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FD945A-9FB0-4B62-969A-3873CAFB004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4082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i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i="0" dirty="0"/>
          </a:p>
        </p:txBody>
      </p:sp>
    </p:spTree>
    <p:extLst>
      <p:ext uri="{BB962C8B-B14F-4D97-AF65-F5344CB8AC3E}">
        <p14:creationId xmlns:p14="http://schemas.microsoft.com/office/powerpoint/2010/main" val="1411567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sz="1200" b="1" dirty="0">
              <a:solidFill>
                <a:srgbClr val="281C2C"/>
              </a:solidFill>
              <a:latin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sz="1200" b="1" dirty="0">
              <a:solidFill>
                <a:srgbClr val="281C2C"/>
              </a:solidFill>
              <a:latin typeface="Arial" panose="020B0604020202020204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221702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9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Relationship Id="rId6" Type="http://schemas.microsoft.com/office/2007/relationships/hdphoto" Target="../media/hdphoto1.wdp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9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8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tellysbilde">
    <p:bg>
      <p:bgPr>
        <a:solidFill>
          <a:schemeClr val="dk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dertsirkel" hidden="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1046982" y="1188000"/>
            <a:ext cx="1145018" cy="4457700"/>
          </a:xfrm>
          <a:custGeom>
            <a:avLst/>
            <a:gdLst>
              <a:gd name="connsiteX0" fmla="*/ 2289886 w 2289886"/>
              <a:gd name="connsiteY0" fmla="*/ 0 h 8915400"/>
              <a:gd name="connsiteX1" fmla="*/ 2289886 w 2289886"/>
              <a:gd name="connsiteY1" fmla="*/ 8915400 h 8915400"/>
              <a:gd name="connsiteX2" fmla="*/ 2208748 w 2289886"/>
              <a:gd name="connsiteY2" fmla="*/ 8915400 h 8915400"/>
              <a:gd name="connsiteX3" fmla="*/ 2203568 w 2289886"/>
              <a:gd name="connsiteY3" fmla="*/ 8912226 h 8915400"/>
              <a:gd name="connsiteX4" fmla="*/ 0 w 2289886"/>
              <a:gd name="connsiteY4" fmla="*/ 4482560 h 8915400"/>
              <a:gd name="connsiteX5" fmla="*/ 2203568 w 2289886"/>
              <a:gd name="connsiteY5" fmla="*/ 52895 h 891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89886" h="8915400">
                <a:moveTo>
                  <a:pt x="2289886" y="0"/>
                </a:moveTo>
                <a:lnTo>
                  <a:pt x="2289886" y="8915400"/>
                </a:lnTo>
                <a:lnTo>
                  <a:pt x="2208748" y="8915400"/>
                </a:lnTo>
                <a:lnTo>
                  <a:pt x="2203568" y="8912226"/>
                </a:lnTo>
                <a:cubicBezTo>
                  <a:pt x="891023" y="8059147"/>
                  <a:pt x="0" y="6395348"/>
                  <a:pt x="0" y="4482560"/>
                </a:cubicBezTo>
                <a:cubicBezTo>
                  <a:pt x="0" y="2569772"/>
                  <a:pt x="891023" y="905972"/>
                  <a:pt x="2203568" y="52895"/>
                </a:cubicBezTo>
                <a:close/>
              </a:path>
            </a:pathLst>
          </a:custGeom>
        </p:spPr>
      </p:pic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900172" y="2553186"/>
            <a:ext cx="8569629" cy="414338"/>
          </a:xfrm>
        </p:spPr>
        <p:txBody>
          <a:bodyPr anchor="b">
            <a:normAutofit/>
          </a:bodyPr>
          <a:lstStyle>
            <a:lvl1pPr algn="l">
              <a:defRPr sz="2850" b="0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900173" y="3324721"/>
            <a:ext cx="5608065" cy="1655762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154" indent="0" algn="ctr">
              <a:buNone/>
              <a:defRPr sz="2000"/>
            </a:lvl2pPr>
            <a:lvl3pPr marL="914310" indent="0" algn="ctr">
              <a:buNone/>
              <a:defRPr sz="1800"/>
            </a:lvl3pPr>
            <a:lvl4pPr marL="1371464" indent="0" algn="ctr">
              <a:buNone/>
              <a:defRPr sz="1600"/>
            </a:lvl4pPr>
            <a:lvl5pPr marL="1828618" indent="0" algn="ctr">
              <a:buNone/>
              <a:defRPr sz="1600"/>
            </a:lvl5pPr>
            <a:lvl6pPr marL="2285772" indent="0" algn="ctr">
              <a:buNone/>
              <a:defRPr sz="1600"/>
            </a:lvl6pPr>
            <a:lvl7pPr marL="2742926" indent="0" algn="ctr">
              <a:buNone/>
              <a:defRPr sz="1600"/>
            </a:lvl7pPr>
            <a:lvl8pPr marL="3200080" indent="0" algn="ctr">
              <a:buNone/>
              <a:defRPr sz="1600"/>
            </a:lvl8pPr>
            <a:lvl9pPr marL="3657234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pic>
        <p:nvPicPr>
          <p:cNvPr id="16" name="Sort_logo" hidden="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0137" y="720090"/>
            <a:ext cx="1577246" cy="1080000"/>
          </a:xfrm>
          <a:prstGeom prst="rect">
            <a:avLst/>
          </a:prstGeom>
        </p:spPr>
      </p:pic>
      <p:pic>
        <p:nvPicPr>
          <p:cNvPr id="17" name="Hvit_logo" hidden="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0136" y="720090"/>
            <a:ext cx="1584103" cy="1084236"/>
          </a:xfrm>
          <a:prstGeom prst="rect">
            <a:avLst/>
          </a:prstGeom>
        </p:spPr>
      </p:pic>
      <p:pic>
        <p:nvPicPr>
          <p:cNvPr id="11" name="Blåsirkel" hidden="1"/>
          <p:cNvPicPr>
            <a:picLocks noChangeAspect="1"/>
          </p:cNvPicPr>
          <p:nvPr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936" b="89957" l="9583" r="8958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1046982" y="1188000"/>
            <a:ext cx="1145018" cy="4457700"/>
          </a:xfrm>
          <a:custGeom>
            <a:avLst/>
            <a:gdLst>
              <a:gd name="connsiteX0" fmla="*/ 2289886 w 2289886"/>
              <a:gd name="connsiteY0" fmla="*/ 0 h 8915400"/>
              <a:gd name="connsiteX1" fmla="*/ 2289886 w 2289886"/>
              <a:gd name="connsiteY1" fmla="*/ 8915400 h 8915400"/>
              <a:gd name="connsiteX2" fmla="*/ 2208748 w 2289886"/>
              <a:gd name="connsiteY2" fmla="*/ 8915400 h 8915400"/>
              <a:gd name="connsiteX3" fmla="*/ 2203568 w 2289886"/>
              <a:gd name="connsiteY3" fmla="*/ 8912226 h 8915400"/>
              <a:gd name="connsiteX4" fmla="*/ 0 w 2289886"/>
              <a:gd name="connsiteY4" fmla="*/ 4482560 h 8915400"/>
              <a:gd name="connsiteX5" fmla="*/ 2203568 w 2289886"/>
              <a:gd name="connsiteY5" fmla="*/ 52895 h 891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89886" h="8915400">
                <a:moveTo>
                  <a:pt x="2289886" y="0"/>
                </a:moveTo>
                <a:lnTo>
                  <a:pt x="2289886" y="8915400"/>
                </a:lnTo>
                <a:lnTo>
                  <a:pt x="2208748" y="8915400"/>
                </a:lnTo>
                <a:lnTo>
                  <a:pt x="2203568" y="8912226"/>
                </a:lnTo>
                <a:cubicBezTo>
                  <a:pt x="891023" y="8059147"/>
                  <a:pt x="0" y="6395348"/>
                  <a:pt x="0" y="4482560"/>
                </a:cubicBezTo>
                <a:cubicBezTo>
                  <a:pt x="0" y="2569772"/>
                  <a:pt x="891023" y="905972"/>
                  <a:pt x="2203568" y="52895"/>
                </a:cubicBezTo>
                <a:close/>
              </a:path>
            </a:pathLst>
          </a:custGeom>
          <a:solidFill>
            <a:srgbClr val="0169E8"/>
          </a:solidFill>
        </p:spPr>
      </p:pic>
      <p:pic>
        <p:nvPicPr>
          <p:cNvPr id="12" name="Hvitsirkel" hidden="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4734"/>
          <a:stretch>
            <a:fillRect/>
          </a:stretch>
        </p:blipFill>
        <p:spPr>
          <a:xfrm>
            <a:off x="11046982" y="1188000"/>
            <a:ext cx="1145018" cy="4457700"/>
          </a:xfrm>
          <a:custGeom>
            <a:avLst/>
            <a:gdLst>
              <a:gd name="connsiteX0" fmla="*/ 2289886 w 2289886"/>
              <a:gd name="connsiteY0" fmla="*/ 0 h 8915400"/>
              <a:gd name="connsiteX1" fmla="*/ 2289886 w 2289886"/>
              <a:gd name="connsiteY1" fmla="*/ 8915400 h 8915400"/>
              <a:gd name="connsiteX2" fmla="*/ 2208748 w 2289886"/>
              <a:gd name="connsiteY2" fmla="*/ 8915400 h 8915400"/>
              <a:gd name="connsiteX3" fmla="*/ 2203568 w 2289886"/>
              <a:gd name="connsiteY3" fmla="*/ 8912226 h 8915400"/>
              <a:gd name="connsiteX4" fmla="*/ 0 w 2289886"/>
              <a:gd name="connsiteY4" fmla="*/ 4482560 h 8915400"/>
              <a:gd name="connsiteX5" fmla="*/ 2203568 w 2289886"/>
              <a:gd name="connsiteY5" fmla="*/ 52895 h 891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89886" h="8915400">
                <a:moveTo>
                  <a:pt x="2289886" y="0"/>
                </a:moveTo>
                <a:lnTo>
                  <a:pt x="2289886" y="8915400"/>
                </a:lnTo>
                <a:lnTo>
                  <a:pt x="2208748" y="8915400"/>
                </a:lnTo>
                <a:lnTo>
                  <a:pt x="2203568" y="8912226"/>
                </a:lnTo>
                <a:cubicBezTo>
                  <a:pt x="891023" y="8059147"/>
                  <a:pt x="0" y="6395348"/>
                  <a:pt x="0" y="4482560"/>
                </a:cubicBezTo>
                <a:cubicBezTo>
                  <a:pt x="0" y="2569772"/>
                  <a:pt x="891023" y="905972"/>
                  <a:pt x="2203568" y="52895"/>
                </a:cubicBezTo>
                <a:close/>
              </a:path>
            </a:pathLst>
          </a:custGeom>
          <a:solidFill>
            <a:srgbClr val="FFFFFF"/>
          </a:solidFill>
        </p:spPr>
      </p:pic>
      <p:pic>
        <p:nvPicPr>
          <p:cNvPr id="13" name="Gråsirkel" hidden="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4734"/>
          <a:stretch>
            <a:fillRect/>
          </a:stretch>
        </p:blipFill>
        <p:spPr>
          <a:xfrm>
            <a:off x="11046982" y="1188000"/>
            <a:ext cx="1145018" cy="4457700"/>
          </a:xfrm>
          <a:custGeom>
            <a:avLst/>
            <a:gdLst>
              <a:gd name="connsiteX0" fmla="*/ 2289886 w 2289886"/>
              <a:gd name="connsiteY0" fmla="*/ 0 h 8915400"/>
              <a:gd name="connsiteX1" fmla="*/ 2289886 w 2289886"/>
              <a:gd name="connsiteY1" fmla="*/ 8915400 h 8915400"/>
              <a:gd name="connsiteX2" fmla="*/ 2208748 w 2289886"/>
              <a:gd name="connsiteY2" fmla="*/ 8915400 h 8915400"/>
              <a:gd name="connsiteX3" fmla="*/ 2203568 w 2289886"/>
              <a:gd name="connsiteY3" fmla="*/ 8912226 h 8915400"/>
              <a:gd name="connsiteX4" fmla="*/ 0 w 2289886"/>
              <a:gd name="connsiteY4" fmla="*/ 4482560 h 8915400"/>
              <a:gd name="connsiteX5" fmla="*/ 2203568 w 2289886"/>
              <a:gd name="connsiteY5" fmla="*/ 52895 h 891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89886" h="8915400">
                <a:moveTo>
                  <a:pt x="2289886" y="0"/>
                </a:moveTo>
                <a:lnTo>
                  <a:pt x="2289886" y="8915400"/>
                </a:lnTo>
                <a:lnTo>
                  <a:pt x="2208748" y="8915400"/>
                </a:lnTo>
                <a:lnTo>
                  <a:pt x="2203568" y="8912226"/>
                </a:lnTo>
                <a:cubicBezTo>
                  <a:pt x="891023" y="8059147"/>
                  <a:pt x="0" y="6395348"/>
                  <a:pt x="0" y="4482560"/>
                </a:cubicBezTo>
                <a:cubicBezTo>
                  <a:pt x="0" y="2569772"/>
                  <a:pt x="891023" y="905972"/>
                  <a:pt x="2203568" y="52895"/>
                </a:cubicBezTo>
                <a:close/>
              </a:path>
            </a:pathLst>
          </a:custGeom>
          <a:solidFill>
            <a:srgbClr val="EEEEEE"/>
          </a:solidFill>
        </p:spPr>
      </p:pic>
      <p:pic>
        <p:nvPicPr>
          <p:cNvPr id="7" name="Blå_logo" hidden="1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0047" y="720001"/>
            <a:ext cx="1584103" cy="1077915"/>
          </a:xfrm>
          <a:prstGeom prst="rect">
            <a:avLst/>
          </a:prstGeom>
        </p:spPr>
      </p:pic>
      <p:sp>
        <p:nvSpPr>
          <p:cNvPr id="14" name="Plassholder for SmartArt 13"/>
          <p:cNvSpPr>
            <a:spLocks noGrp="1"/>
          </p:cNvSpPr>
          <p:nvPr>
            <p:ph type="dgm" sz="quarter" idx="10" hasCustomPrompt="1"/>
          </p:nvPr>
        </p:nvSpPr>
        <p:spPr>
          <a:xfrm>
            <a:off x="720047" y="720000"/>
            <a:ext cx="1584103" cy="1083600"/>
          </a:xfrm>
          <a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</a:lstStyle>
          <a:p>
            <a:r>
              <a:rPr lang="nb-NO" dirty="0"/>
              <a:t>  </a:t>
            </a:r>
          </a:p>
        </p:txBody>
      </p:sp>
      <p:sp>
        <p:nvSpPr>
          <p:cNvPr id="18" name="Plassholder for SmartArt 13"/>
          <p:cNvSpPr>
            <a:spLocks noGrp="1"/>
          </p:cNvSpPr>
          <p:nvPr>
            <p:ph type="dgm" sz="quarter" idx="11" hasCustomPrompt="1"/>
          </p:nvPr>
        </p:nvSpPr>
        <p:spPr>
          <a:xfrm>
            <a:off x="11046983" y="1188000"/>
            <a:ext cx="1144875" cy="4458600"/>
          </a:xfrm>
          <a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</a:lstStyle>
          <a:p>
            <a:r>
              <a:rPr lang="nb-NO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606929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6" name="Plassholder for dato 5"/>
          <p:cNvSpPr>
            <a:spLocks noGrp="1"/>
          </p:cNvSpPr>
          <p:nvPr>
            <p:ph type="dt" sz="half" idx="10"/>
          </p:nvPr>
        </p:nvSpPr>
        <p:spPr>
          <a:xfrm>
            <a:off x="2880549" y="6534817"/>
            <a:ext cx="846221" cy="184666"/>
          </a:xfrm>
          <a:prstGeom prst="rect">
            <a:avLst/>
          </a:prstGeom>
        </p:spPr>
        <p:txBody>
          <a:bodyPr/>
          <a:lstStyle/>
          <a:p>
            <a:endParaRPr lang="nb-NO">
              <a:solidFill>
                <a:srgbClr val="281C2C"/>
              </a:solidFill>
            </a:endParaRPr>
          </a:p>
        </p:txBody>
      </p:sp>
      <p:sp>
        <p:nvSpPr>
          <p:cNvPr id="7" name="Plassholder for bunnteks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Produktstrategi e-resept</a:t>
            </a:r>
            <a:endParaRPr lang="nb-NO" dirty="0"/>
          </a:p>
        </p:txBody>
      </p:sp>
      <p:sp>
        <p:nvSpPr>
          <p:cNvPr id="8" name="Plassholder for lysbilde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>
                <a:solidFill>
                  <a:prstClr val="white"/>
                </a:solidFill>
              </a:rPr>
              <a:t> Side </a:t>
            </a:r>
            <a:fld id="{5751DFAA-887F-4071-8EAD-E8CA316FCF06}" type="slidenum">
              <a:rPr lang="nb-NO" smtClean="0">
                <a:solidFill>
                  <a:prstClr val="white"/>
                </a:solidFill>
              </a:rPr>
              <a:pPr/>
              <a:t>‹#›</a:t>
            </a:fld>
            <a:endParaRPr lang="nb-NO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8119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>
          <a:xfrm>
            <a:off x="2880549" y="6534817"/>
            <a:ext cx="846221" cy="184666"/>
          </a:xfrm>
          <a:prstGeom prst="rect">
            <a:avLst/>
          </a:prstGeom>
        </p:spPr>
        <p:txBody>
          <a:bodyPr/>
          <a:lstStyle/>
          <a:p>
            <a:endParaRPr lang="nb-NO">
              <a:solidFill>
                <a:srgbClr val="281C2C"/>
              </a:solidFill>
            </a:endParaRP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Produktstrategi e-resept</a:t>
            </a:r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>
                <a:solidFill>
                  <a:prstClr val="white"/>
                </a:solidFill>
              </a:rPr>
              <a:t> Side </a:t>
            </a:r>
            <a:fld id="{5751DFAA-887F-4071-8EAD-E8CA316FCF06}" type="slidenum">
              <a:rPr lang="nb-NO" smtClean="0">
                <a:solidFill>
                  <a:prstClr val="white"/>
                </a:solidFill>
              </a:rPr>
              <a:pPr/>
              <a:t>‹#›</a:t>
            </a:fld>
            <a:endParaRPr lang="nb-NO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02497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tellysbilde">
    <p:bg>
      <p:bgPr>
        <a:solidFill>
          <a:schemeClr val="dk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dertsirkel" hidden="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1046982" y="1188000"/>
            <a:ext cx="1145018" cy="4457700"/>
          </a:xfrm>
          <a:custGeom>
            <a:avLst/>
            <a:gdLst>
              <a:gd name="connsiteX0" fmla="*/ 2289886 w 2289886"/>
              <a:gd name="connsiteY0" fmla="*/ 0 h 8915400"/>
              <a:gd name="connsiteX1" fmla="*/ 2289886 w 2289886"/>
              <a:gd name="connsiteY1" fmla="*/ 8915400 h 8915400"/>
              <a:gd name="connsiteX2" fmla="*/ 2208748 w 2289886"/>
              <a:gd name="connsiteY2" fmla="*/ 8915400 h 8915400"/>
              <a:gd name="connsiteX3" fmla="*/ 2203568 w 2289886"/>
              <a:gd name="connsiteY3" fmla="*/ 8912226 h 8915400"/>
              <a:gd name="connsiteX4" fmla="*/ 0 w 2289886"/>
              <a:gd name="connsiteY4" fmla="*/ 4482560 h 8915400"/>
              <a:gd name="connsiteX5" fmla="*/ 2203568 w 2289886"/>
              <a:gd name="connsiteY5" fmla="*/ 52895 h 891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89886" h="8915400">
                <a:moveTo>
                  <a:pt x="2289886" y="0"/>
                </a:moveTo>
                <a:lnTo>
                  <a:pt x="2289886" y="8915400"/>
                </a:lnTo>
                <a:lnTo>
                  <a:pt x="2208748" y="8915400"/>
                </a:lnTo>
                <a:lnTo>
                  <a:pt x="2203568" y="8912226"/>
                </a:lnTo>
                <a:cubicBezTo>
                  <a:pt x="891023" y="8059147"/>
                  <a:pt x="0" y="6395348"/>
                  <a:pt x="0" y="4482560"/>
                </a:cubicBezTo>
                <a:cubicBezTo>
                  <a:pt x="0" y="2569772"/>
                  <a:pt x="891023" y="905972"/>
                  <a:pt x="2203568" y="52895"/>
                </a:cubicBezTo>
                <a:close/>
              </a:path>
            </a:pathLst>
          </a:custGeom>
        </p:spPr>
      </p:pic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900172" y="2553186"/>
            <a:ext cx="8569629" cy="414338"/>
          </a:xfrm>
        </p:spPr>
        <p:txBody>
          <a:bodyPr anchor="b">
            <a:normAutofit/>
          </a:bodyPr>
          <a:lstStyle>
            <a:lvl1pPr algn="l">
              <a:defRPr sz="2850" b="0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900173" y="3324721"/>
            <a:ext cx="5608065" cy="1655762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154" indent="0" algn="ctr">
              <a:buNone/>
              <a:defRPr sz="2000"/>
            </a:lvl2pPr>
            <a:lvl3pPr marL="914310" indent="0" algn="ctr">
              <a:buNone/>
              <a:defRPr sz="1800"/>
            </a:lvl3pPr>
            <a:lvl4pPr marL="1371464" indent="0" algn="ctr">
              <a:buNone/>
              <a:defRPr sz="1600"/>
            </a:lvl4pPr>
            <a:lvl5pPr marL="1828618" indent="0" algn="ctr">
              <a:buNone/>
              <a:defRPr sz="1600"/>
            </a:lvl5pPr>
            <a:lvl6pPr marL="2285772" indent="0" algn="ctr">
              <a:buNone/>
              <a:defRPr sz="1600"/>
            </a:lvl6pPr>
            <a:lvl7pPr marL="2742926" indent="0" algn="ctr">
              <a:buNone/>
              <a:defRPr sz="1600"/>
            </a:lvl7pPr>
            <a:lvl8pPr marL="3200080" indent="0" algn="ctr">
              <a:buNone/>
              <a:defRPr sz="1600"/>
            </a:lvl8pPr>
            <a:lvl9pPr marL="3657234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pic>
        <p:nvPicPr>
          <p:cNvPr id="16" name="Sort_logo" hidden="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0137" y="720090"/>
            <a:ext cx="1577246" cy="1080000"/>
          </a:xfrm>
          <a:prstGeom prst="rect">
            <a:avLst/>
          </a:prstGeom>
        </p:spPr>
      </p:pic>
      <p:pic>
        <p:nvPicPr>
          <p:cNvPr id="17" name="Hvit_logo" hidden="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0136" y="720090"/>
            <a:ext cx="1584103" cy="1084236"/>
          </a:xfrm>
          <a:prstGeom prst="rect">
            <a:avLst/>
          </a:prstGeom>
        </p:spPr>
      </p:pic>
      <p:pic>
        <p:nvPicPr>
          <p:cNvPr id="11" name="Blåsirkel" hidden="1"/>
          <p:cNvPicPr>
            <a:picLocks noChangeAspect="1"/>
          </p:cNvPicPr>
          <p:nvPr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9936" b="89957" l="9583" r="8958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1046982" y="1188000"/>
            <a:ext cx="1145018" cy="4457700"/>
          </a:xfrm>
          <a:custGeom>
            <a:avLst/>
            <a:gdLst>
              <a:gd name="connsiteX0" fmla="*/ 2289886 w 2289886"/>
              <a:gd name="connsiteY0" fmla="*/ 0 h 8915400"/>
              <a:gd name="connsiteX1" fmla="*/ 2289886 w 2289886"/>
              <a:gd name="connsiteY1" fmla="*/ 8915400 h 8915400"/>
              <a:gd name="connsiteX2" fmla="*/ 2208748 w 2289886"/>
              <a:gd name="connsiteY2" fmla="*/ 8915400 h 8915400"/>
              <a:gd name="connsiteX3" fmla="*/ 2203568 w 2289886"/>
              <a:gd name="connsiteY3" fmla="*/ 8912226 h 8915400"/>
              <a:gd name="connsiteX4" fmla="*/ 0 w 2289886"/>
              <a:gd name="connsiteY4" fmla="*/ 4482560 h 8915400"/>
              <a:gd name="connsiteX5" fmla="*/ 2203568 w 2289886"/>
              <a:gd name="connsiteY5" fmla="*/ 52895 h 891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89886" h="8915400">
                <a:moveTo>
                  <a:pt x="2289886" y="0"/>
                </a:moveTo>
                <a:lnTo>
                  <a:pt x="2289886" y="8915400"/>
                </a:lnTo>
                <a:lnTo>
                  <a:pt x="2208748" y="8915400"/>
                </a:lnTo>
                <a:lnTo>
                  <a:pt x="2203568" y="8912226"/>
                </a:lnTo>
                <a:cubicBezTo>
                  <a:pt x="891023" y="8059147"/>
                  <a:pt x="0" y="6395348"/>
                  <a:pt x="0" y="4482560"/>
                </a:cubicBezTo>
                <a:cubicBezTo>
                  <a:pt x="0" y="2569772"/>
                  <a:pt x="891023" y="905972"/>
                  <a:pt x="2203568" y="52895"/>
                </a:cubicBezTo>
                <a:close/>
              </a:path>
            </a:pathLst>
          </a:custGeom>
          <a:solidFill>
            <a:srgbClr val="0169E8"/>
          </a:solidFill>
        </p:spPr>
      </p:pic>
      <p:pic>
        <p:nvPicPr>
          <p:cNvPr id="12" name="Hvitsirkel" hidden="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4734"/>
          <a:stretch>
            <a:fillRect/>
          </a:stretch>
        </p:blipFill>
        <p:spPr>
          <a:xfrm>
            <a:off x="11046982" y="1188000"/>
            <a:ext cx="1145018" cy="4457700"/>
          </a:xfrm>
          <a:custGeom>
            <a:avLst/>
            <a:gdLst>
              <a:gd name="connsiteX0" fmla="*/ 2289886 w 2289886"/>
              <a:gd name="connsiteY0" fmla="*/ 0 h 8915400"/>
              <a:gd name="connsiteX1" fmla="*/ 2289886 w 2289886"/>
              <a:gd name="connsiteY1" fmla="*/ 8915400 h 8915400"/>
              <a:gd name="connsiteX2" fmla="*/ 2208748 w 2289886"/>
              <a:gd name="connsiteY2" fmla="*/ 8915400 h 8915400"/>
              <a:gd name="connsiteX3" fmla="*/ 2203568 w 2289886"/>
              <a:gd name="connsiteY3" fmla="*/ 8912226 h 8915400"/>
              <a:gd name="connsiteX4" fmla="*/ 0 w 2289886"/>
              <a:gd name="connsiteY4" fmla="*/ 4482560 h 8915400"/>
              <a:gd name="connsiteX5" fmla="*/ 2203568 w 2289886"/>
              <a:gd name="connsiteY5" fmla="*/ 52895 h 891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89886" h="8915400">
                <a:moveTo>
                  <a:pt x="2289886" y="0"/>
                </a:moveTo>
                <a:lnTo>
                  <a:pt x="2289886" y="8915400"/>
                </a:lnTo>
                <a:lnTo>
                  <a:pt x="2208748" y="8915400"/>
                </a:lnTo>
                <a:lnTo>
                  <a:pt x="2203568" y="8912226"/>
                </a:lnTo>
                <a:cubicBezTo>
                  <a:pt x="891023" y="8059147"/>
                  <a:pt x="0" y="6395348"/>
                  <a:pt x="0" y="4482560"/>
                </a:cubicBezTo>
                <a:cubicBezTo>
                  <a:pt x="0" y="2569772"/>
                  <a:pt x="891023" y="905972"/>
                  <a:pt x="2203568" y="52895"/>
                </a:cubicBezTo>
                <a:close/>
              </a:path>
            </a:pathLst>
          </a:custGeom>
          <a:solidFill>
            <a:srgbClr val="FFFFFF"/>
          </a:solidFill>
        </p:spPr>
      </p:pic>
      <p:pic>
        <p:nvPicPr>
          <p:cNvPr id="13" name="Gråsirkel" hidden="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4734"/>
          <a:stretch>
            <a:fillRect/>
          </a:stretch>
        </p:blipFill>
        <p:spPr>
          <a:xfrm>
            <a:off x="11046982" y="1188000"/>
            <a:ext cx="1145018" cy="4457700"/>
          </a:xfrm>
          <a:custGeom>
            <a:avLst/>
            <a:gdLst>
              <a:gd name="connsiteX0" fmla="*/ 2289886 w 2289886"/>
              <a:gd name="connsiteY0" fmla="*/ 0 h 8915400"/>
              <a:gd name="connsiteX1" fmla="*/ 2289886 w 2289886"/>
              <a:gd name="connsiteY1" fmla="*/ 8915400 h 8915400"/>
              <a:gd name="connsiteX2" fmla="*/ 2208748 w 2289886"/>
              <a:gd name="connsiteY2" fmla="*/ 8915400 h 8915400"/>
              <a:gd name="connsiteX3" fmla="*/ 2203568 w 2289886"/>
              <a:gd name="connsiteY3" fmla="*/ 8912226 h 8915400"/>
              <a:gd name="connsiteX4" fmla="*/ 0 w 2289886"/>
              <a:gd name="connsiteY4" fmla="*/ 4482560 h 8915400"/>
              <a:gd name="connsiteX5" fmla="*/ 2203568 w 2289886"/>
              <a:gd name="connsiteY5" fmla="*/ 52895 h 891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289886" h="8915400">
                <a:moveTo>
                  <a:pt x="2289886" y="0"/>
                </a:moveTo>
                <a:lnTo>
                  <a:pt x="2289886" y="8915400"/>
                </a:lnTo>
                <a:lnTo>
                  <a:pt x="2208748" y="8915400"/>
                </a:lnTo>
                <a:lnTo>
                  <a:pt x="2203568" y="8912226"/>
                </a:lnTo>
                <a:cubicBezTo>
                  <a:pt x="891023" y="8059147"/>
                  <a:pt x="0" y="6395348"/>
                  <a:pt x="0" y="4482560"/>
                </a:cubicBezTo>
                <a:cubicBezTo>
                  <a:pt x="0" y="2569772"/>
                  <a:pt x="891023" y="905972"/>
                  <a:pt x="2203568" y="52895"/>
                </a:cubicBezTo>
                <a:close/>
              </a:path>
            </a:pathLst>
          </a:custGeom>
          <a:solidFill>
            <a:srgbClr val="EEEEEE"/>
          </a:solidFill>
        </p:spPr>
      </p:pic>
      <p:pic>
        <p:nvPicPr>
          <p:cNvPr id="7" name="Blå_logo" hidden="1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0047" y="720001"/>
            <a:ext cx="1584103" cy="1077915"/>
          </a:xfrm>
          <a:prstGeom prst="rect">
            <a:avLst/>
          </a:prstGeom>
        </p:spPr>
      </p:pic>
      <p:sp>
        <p:nvSpPr>
          <p:cNvPr id="14" name="Plassholder for SmartArt 13"/>
          <p:cNvSpPr>
            <a:spLocks noGrp="1"/>
          </p:cNvSpPr>
          <p:nvPr>
            <p:ph type="dgm" sz="quarter" idx="10" hasCustomPrompt="1"/>
          </p:nvPr>
        </p:nvSpPr>
        <p:spPr>
          <a:xfrm>
            <a:off x="720047" y="720000"/>
            <a:ext cx="1584103" cy="1083600"/>
          </a:xfrm>
          <a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</a:lstStyle>
          <a:p>
            <a:r>
              <a:rPr lang="nb-NO" dirty="0"/>
              <a:t>  </a:t>
            </a:r>
          </a:p>
        </p:txBody>
      </p:sp>
      <p:sp>
        <p:nvSpPr>
          <p:cNvPr id="18" name="Plassholder for SmartArt 13"/>
          <p:cNvSpPr>
            <a:spLocks noGrp="1"/>
          </p:cNvSpPr>
          <p:nvPr>
            <p:ph type="dgm" sz="quarter" idx="11" hasCustomPrompt="1"/>
          </p:nvPr>
        </p:nvSpPr>
        <p:spPr>
          <a:xfrm>
            <a:off x="11046983" y="1188000"/>
            <a:ext cx="1144875" cy="4458600"/>
          </a:xfrm>
          <a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</a:lstStyle>
          <a:p>
            <a:r>
              <a:rPr lang="nb-NO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2302171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pittelslide">
    <p:bg>
      <p:bgPr>
        <a:solidFill>
          <a:schemeClr val="dk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2727519" y="2553186"/>
            <a:ext cx="8569629" cy="414338"/>
          </a:xfrm>
        </p:spPr>
        <p:txBody>
          <a:bodyPr anchor="b">
            <a:normAutofit/>
          </a:bodyPr>
          <a:lstStyle>
            <a:lvl1pPr algn="r">
              <a:defRPr sz="2850" b="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Klikk for å legge inn en kapitteltittel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5689082" y="3324721"/>
            <a:ext cx="5608065" cy="1655762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154" indent="0" algn="ctr">
              <a:buNone/>
              <a:defRPr sz="2000"/>
            </a:lvl2pPr>
            <a:lvl3pPr marL="914310" indent="0" algn="ctr">
              <a:buNone/>
              <a:defRPr sz="1800"/>
            </a:lvl3pPr>
            <a:lvl4pPr marL="1371464" indent="0" algn="ctr">
              <a:buNone/>
              <a:defRPr sz="1600"/>
            </a:lvl4pPr>
            <a:lvl5pPr marL="1828618" indent="0" algn="ctr">
              <a:buNone/>
              <a:defRPr sz="1600"/>
            </a:lvl5pPr>
            <a:lvl6pPr marL="2285772" indent="0" algn="ctr">
              <a:buNone/>
              <a:defRPr sz="1600"/>
            </a:lvl6pPr>
            <a:lvl7pPr marL="2742926" indent="0" algn="ctr">
              <a:buNone/>
              <a:defRPr sz="1600"/>
            </a:lvl7pPr>
            <a:lvl8pPr marL="3200080" indent="0" algn="ctr">
              <a:buNone/>
              <a:defRPr sz="1600"/>
            </a:lvl8pPr>
            <a:lvl9pPr marL="3657234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pic>
        <p:nvPicPr>
          <p:cNvPr id="5" name="Sort_logo" hidden="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0137" y="720090"/>
            <a:ext cx="1577246" cy="1080000"/>
          </a:xfrm>
          <a:prstGeom prst="rect">
            <a:avLst/>
          </a:prstGeom>
        </p:spPr>
      </p:pic>
      <p:pic>
        <p:nvPicPr>
          <p:cNvPr id="6" name="Hvit_logo" hidden="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0136" y="720090"/>
            <a:ext cx="1584103" cy="1084236"/>
          </a:xfrm>
          <a:prstGeom prst="rect">
            <a:avLst/>
          </a:prstGeom>
        </p:spPr>
      </p:pic>
      <p:sp>
        <p:nvSpPr>
          <p:cNvPr id="7" name="Plassholder for SmartArt 13"/>
          <p:cNvSpPr>
            <a:spLocks noGrp="1"/>
          </p:cNvSpPr>
          <p:nvPr>
            <p:ph type="dgm" sz="quarter" idx="10" hasCustomPrompt="1"/>
          </p:nvPr>
        </p:nvSpPr>
        <p:spPr>
          <a:xfrm>
            <a:off x="720047" y="720000"/>
            <a:ext cx="1584103" cy="1083600"/>
          </a:xfrm>
          <a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</a:lstStyle>
          <a:p>
            <a:r>
              <a:rPr lang="nb-NO" dirty="0"/>
              <a:t>  </a:t>
            </a:r>
          </a:p>
        </p:txBody>
      </p:sp>
      <p:pic>
        <p:nvPicPr>
          <p:cNvPr id="8" name="Blå_logo" hidden="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0047" y="720001"/>
            <a:ext cx="1584103" cy="1077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6218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 userDrawn="1"/>
        </p:nvSpPr>
        <p:spPr>
          <a:xfrm>
            <a:off x="11488310" y="6495874"/>
            <a:ext cx="281794" cy="281776"/>
          </a:xfrm>
          <a:prstGeom prst="ellipse">
            <a:avLst/>
          </a:prstGeom>
          <a:solidFill>
            <a:srgbClr val="89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0" name="Plassholder for bunntekst 9"/>
          <p:cNvSpPr>
            <a:spLocks noGrp="1"/>
          </p:cNvSpPr>
          <p:nvPr>
            <p:ph type="ftr" sz="quarter" idx="15"/>
          </p:nvPr>
        </p:nvSpPr>
        <p:spPr>
          <a:xfrm>
            <a:off x="3411649" y="6534817"/>
            <a:ext cx="5401027" cy="184666"/>
          </a:xfrm>
        </p:spPr>
        <p:txBody>
          <a:bodyPr/>
          <a:lstStyle/>
          <a:p>
            <a:r>
              <a:rPr lang="nb-NO"/>
              <a:t>Produktstrategi e-resept</a:t>
            </a:r>
            <a:endParaRPr lang="nb-NO" dirty="0"/>
          </a:p>
        </p:txBody>
      </p:sp>
      <p:sp>
        <p:nvSpPr>
          <p:cNvPr id="11" name="Plassholder for lysbilde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>
                <a:solidFill>
                  <a:prstClr val="white"/>
                </a:solidFill>
              </a:rPr>
              <a:pPr/>
              <a:t>‹#›</a:t>
            </a:fld>
            <a:endParaRPr lang="nb-NO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533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tel og innhold /m under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720136" y="1908000"/>
            <a:ext cx="10784050" cy="42480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3"/>
          </p:nvPr>
        </p:nvSpPr>
        <p:spPr>
          <a:xfrm>
            <a:off x="703706" y="1279961"/>
            <a:ext cx="10800480" cy="371475"/>
          </a:xfrm>
        </p:spPr>
        <p:txBody>
          <a:bodyPr/>
          <a:lstStyle>
            <a:lvl1pPr marL="0" indent="0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0" name="Plassholder for bunntekst 9"/>
          <p:cNvSpPr>
            <a:spLocks noGrp="1"/>
          </p:cNvSpPr>
          <p:nvPr>
            <p:ph type="ftr" sz="quarter" idx="15"/>
          </p:nvPr>
        </p:nvSpPr>
        <p:spPr>
          <a:xfrm>
            <a:off x="3411649" y="6534817"/>
            <a:ext cx="5401027" cy="184666"/>
          </a:xfrm>
        </p:spPr>
        <p:txBody>
          <a:bodyPr/>
          <a:lstStyle/>
          <a:p>
            <a:r>
              <a:rPr lang="nb-NO"/>
              <a:t>Produktstrategi e-resept</a:t>
            </a:r>
            <a:endParaRPr lang="nb-NO" dirty="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AC5317FD-5B86-4E40-A225-758EB397A7BA}"/>
              </a:ext>
            </a:extLst>
          </p:cNvPr>
          <p:cNvSpPr/>
          <p:nvPr userDrawn="1"/>
        </p:nvSpPr>
        <p:spPr>
          <a:xfrm>
            <a:off x="11408971" y="6400800"/>
            <a:ext cx="511662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900"/>
          </a:p>
        </p:txBody>
      </p:sp>
    </p:spTree>
    <p:extLst>
      <p:ext uri="{BB962C8B-B14F-4D97-AF65-F5344CB8AC3E}">
        <p14:creationId xmlns:p14="http://schemas.microsoft.com/office/powerpoint/2010/main" val="16184314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9" name="Plassholder for dato 8"/>
          <p:cNvSpPr>
            <a:spLocks noGrp="1"/>
          </p:cNvSpPr>
          <p:nvPr>
            <p:ph type="dt" sz="half" idx="14"/>
          </p:nvPr>
        </p:nvSpPr>
        <p:spPr>
          <a:xfrm>
            <a:off x="2880549" y="6534817"/>
            <a:ext cx="846221" cy="184666"/>
          </a:xfrm>
          <a:prstGeom prst="rect">
            <a:avLst/>
          </a:prstGeom>
        </p:spPr>
        <p:txBody>
          <a:bodyPr/>
          <a:lstStyle/>
          <a:p>
            <a:endParaRPr lang="nb-NO">
              <a:solidFill>
                <a:srgbClr val="281C2C"/>
              </a:solidFill>
            </a:endParaRPr>
          </a:p>
        </p:txBody>
      </p:sp>
      <p:sp>
        <p:nvSpPr>
          <p:cNvPr id="10" name="Plassholder for bunn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nb-NO"/>
              <a:t>Produktstrategi e-resept</a:t>
            </a:r>
            <a:endParaRPr lang="nb-NO" dirty="0"/>
          </a:p>
        </p:txBody>
      </p:sp>
      <p:sp>
        <p:nvSpPr>
          <p:cNvPr id="11" name="Plassholder for lysbilde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nb-NO">
                <a:solidFill>
                  <a:prstClr val="white"/>
                </a:solidFill>
              </a:rPr>
              <a:t> Side </a:t>
            </a:r>
            <a:fld id="{5751DFAA-887F-4071-8EAD-E8CA316FCF06}" type="slidenum">
              <a:rPr lang="nb-NO" smtClean="0">
                <a:solidFill>
                  <a:prstClr val="white"/>
                </a:solidFill>
              </a:rPr>
              <a:pPr/>
              <a:t>‹#›</a:t>
            </a:fld>
            <a:endParaRPr lang="nb-NO" dirty="0">
              <a:solidFill>
                <a:prstClr val="white"/>
              </a:solidFill>
            </a:endParaRP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17"/>
          </p:nvPr>
        </p:nvSpPr>
        <p:spPr>
          <a:xfrm>
            <a:off x="720136" y="1818000"/>
            <a:ext cx="5275002" cy="43290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2" name="Plassholder for innhold 5"/>
          <p:cNvSpPr>
            <a:spLocks noGrp="1"/>
          </p:cNvSpPr>
          <p:nvPr>
            <p:ph sz="quarter" idx="18"/>
          </p:nvPr>
        </p:nvSpPr>
        <p:spPr>
          <a:xfrm>
            <a:off x="6229184" y="1818000"/>
            <a:ext cx="5275002" cy="4329000"/>
          </a:xfrm>
        </p:spPr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297863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tel og 3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9" name="Plassholder for dato 8"/>
          <p:cNvSpPr>
            <a:spLocks noGrp="1"/>
          </p:cNvSpPr>
          <p:nvPr>
            <p:ph type="dt" sz="half" idx="14"/>
          </p:nvPr>
        </p:nvSpPr>
        <p:spPr>
          <a:xfrm>
            <a:off x="2880549" y="6534817"/>
            <a:ext cx="846221" cy="184666"/>
          </a:xfrm>
          <a:prstGeom prst="rect">
            <a:avLst/>
          </a:prstGeom>
        </p:spPr>
        <p:txBody>
          <a:bodyPr/>
          <a:lstStyle/>
          <a:p>
            <a:endParaRPr lang="nb-NO">
              <a:solidFill>
                <a:srgbClr val="281C2C"/>
              </a:solidFill>
            </a:endParaRPr>
          </a:p>
        </p:txBody>
      </p:sp>
      <p:sp>
        <p:nvSpPr>
          <p:cNvPr id="10" name="Plassholder for bunn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nb-NO"/>
              <a:t>Produktstrategi e-resept</a:t>
            </a:r>
            <a:endParaRPr lang="nb-NO" dirty="0"/>
          </a:p>
        </p:txBody>
      </p:sp>
      <p:sp>
        <p:nvSpPr>
          <p:cNvPr id="5" name="Plassholder for innhold 4"/>
          <p:cNvSpPr>
            <a:spLocks noGrp="1"/>
          </p:cNvSpPr>
          <p:nvPr>
            <p:ph sz="quarter" idx="19"/>
          </p:nvPr>
        </p:nvSpPr>
        <p:spPr>
          <a:xfrm>
            <a:off x="720138" y="1818000"/>
            <a:ext cx="3528671" cy="43290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4" name="Plassholder for innhold 4"/>
          <p:cNvSpPr>
            <a:spLocks noGrp="1"/>
          </p:cNvSpPr>
          <p:nvPr>
            <p:ph sz="quarter" idx="20"/>
          </p:nvPr>
        </p:nvSpPr>
        <p:spPr>
          <a:xfrm>
            <a:off x="4347827" y="1818000"/>
            <a:ext cx="3528671" cy="4329000"/>
          </a:xfrm>
        </p:spPr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5" name="Plassholder for innhold 4"/>
          <p:cNvSpPr>
            <a:spLocks noGrp="1"/>
          </p:cNvSpPr>
          <p:nvPr>
            <p:ph sz="quarter" idx="21"/>
          </p:nvPr>
        </p:nvSpPr>
        <p:spPr>
          <a:xfrm>
            <a:off x="7975517" y="1818000"/>
            <a:ext cx="3528671" cy="4329000"/>
          </a:xfrm>
        </p:spPr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C8D1DCE6-F1EE-4498-8308-B996C895CC37}"/>
              </a:ext>
            </a:extLst>
          </p:cNvPr>
          <p:cNvSpPr/>
          <p:nvPr userDrawn="1"/>
        </p:nvSpPr>
        <p:spPr>
          <a:xfrm>
            <a:off x="11376313" y="6422573"/>
            <a:ext cx="533435" cy="3540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900"/>
          </a:p>
        </p:txBody>
      </p:sp>
    </p:spTree>
    <p:extLst>
      <p:ext uri="{BB962C8B-B14F-4D97-AF65-F5344CB8AC3E}">
        <p14:creationId xmlns:p14="http://schemas.microsoft.com/office/powerpoint/2010/main" val="41462185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tel og bredt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0" y="1908239"/>
            <a:ext cx="12192000" cy="4239530"/>
          </a:xfrm>
          <a:solidFill>
            <a:schemeClr val="lt2"/>
          </a:solidFill>
        </p:spPr>
        <p:txBody>
          <a:bodyPr tIns="1800000" anchor="t" anchorCtr="1"/>
          <a:lstStyle>
            <a:lvl1pPr marL="0" indent="0">
              <a:buNone/>
              <a:defRPr/>
            </a:lvl1pPr>
          </a:lstStyle>
          <a:p>
            <a:pPr lvl="0"/>
            <a:r>
              <a:rPr lang="nb-NO" dirty="0"/>
              <a:t>Sett inn bilde / graf / video</a:t>
            </a:r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3"/>
          </p:nvPr>
        </p:nvSpPr>
        <p:spPr>
          <a:xfrm>
            <a:off x="703706" y="1333501"/>
            <a:ext cx="10800480" cy="371475"/>
          </a:xfrm>
        </p:spPr>
        <p:txBody>
          <a:bodyPr/>
          <a:lstStyle>
            <a:lvl1pPr marL="0" indent="0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9" name="Plassholder for dato 8"/>
          <p:cNvSpPr>
            <a:spLocks noGrp="1"/>
          </p:cNvSpPr>
          <p:nvPr>
            <p:ph type="dt" sz="half" idx="14"/>
          </p:nvPr>
        </p:nvSpPr>
        <p:spPr>
          <a:xfrm>
            <a:off x="2880549" y="6534817"/>
            <a:ext cx="846221" cy="184666"/>
          </a:xfrm>
          <a:prstGeom prst="rect">
            <a:avLst/>
          </a:prstGeom>
        </p:spPr>
        <p:txBody>
          <a:bodyPr/>
          <a:lstStyle/>
          <a:p>
            <a:endParaRPr lang="nb-NO">
              <a:solidFill>
                <a:srgbClr val="281C2C"/>
              </a:solidFill>
            </a:endParaRPr>
          </a:p>
        </p:txBody>
      </p:sp>
      <p:sp>
        <p:nvSpPr>
          <p:cNvPr id="10" name="Plassholder for bunn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nb-NO"/>
              <a:t>Produktstrategi e-resept</a:t>
            </a:r>
            <a:endParaRPr lang="nb-NO" dirty="0"/>
          </a:p>
        </p:txBody>
      </p:sp>
      <p:sp>
        <p:nvSpPr>
          <p:cNvPr id="11" name="Plassholder for lysbilde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nb-NO">
                <a:solidFill>
                  <a:prstClr val="white"/>
                </a:solidFill>
              </a:rPr>
              <a:t> Side </a:t>
            </a:r>
            <a:fld id="{5751DFAA-887F-4071-8EAD-E8CA316FCF06}" type="slidenum">
              <a:rPr lang="nb-NO" smtClean="0">
                <a:solidFill>
                  <a:prstClr val="white"/>
                </a:solidFill>
              </a:rPr>
              <a:pPr/>
              <a:t>‹#›</a:t>
            </a:fld>
            <a:endParaRPr lang="nb-NO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2014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 innholds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12193718" cy="6416002"/>
          </a:xfrm>
          <a:solidFill>
            <a:schemeClr val="bg2"/>
          </a:solidFill>
        </p:spPr>
        <p:txBody>
          <a:bodyPr tIns="4320000" anchor="t" anchorCtr="1"/>
          <a:lstStyle>
            <a:lvl1pPr marL="0" indent="0">
              <a:buNone/>
              <a:defRPr baseline="0"/>
            </a:lvl1pPr>
          </a:lstStyle>
          <a:p>
            <a:pPr lvl="0"/>
            <a:r>
              <a:rPr lang="nb-NO" dirty="0"/>
              <a:t>Klikke for å sette inn bilde / graf / video</a:t>
            </a:r>
          </a:p>
        </p:txBody>
      </p:sp>
      <p:sp>
        <p:nvSpPr>
          <p:cNvPr id="9" name="Plassholder for dato 8"/>
          <p:cNvSpPr>
            <a:spLocks noGrp="1"/>
          </p:cNvSpPr>
          <p:nvPr>
            <p:ph type="dt" sz="half" idx="14"/>
          </p:nvPr>
        </p:nvSpPr>
        <p:spPr>
          <a:xfrm>
            <a:off x="2880549" y="6534817"/>
            <a:ext cx="846221" cy="184666"/>
          </a:xfrm>
          <a:prstGeom prst="rect">
            <a:avLst/>
          </a:prstGeom>
        </p:spPr>
        <p:txBody>
          <a:bodyPr/>
          <a:lstStyle/>
          <a:p>
            <a:endParaRPr lang="nb-NO">
              <a:solidFill>
                <a:srgbClr val="281C2C"/>
              </a:solidFill>
            </a:endParaRPr>
          </a:p>
        </p:txBody>
      </p:sp>
      <p:sp>
        <p:nvSpPr>
          <p:cNvPr id="10" name="Plassholder for bunn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nb-NO"/>
              <a:t>Produktstrategi e-resept</a:t>
            </a:r>
            <a:endParaRPr lang="nb-NO" dirty="0"/>
          </a:p>
        </p:txBody>
      </p:sp>
      <p:sp>
        <p:nvSpPr>
          <p:cNvPr id="11" name="Plassholder for lysbilde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nb-NO">
                <a:solidFill>
                  <a:prstClr val="white"/>
                </a:solidFill>
              </a:rPr>
              <a:t> Side </a:t>
            </a:r>
            <a:fld id="{5751DFAA-887F-4071-8EAD-E8CA316FCF06}" type="slidenum">
              <a:rPr lang="nb-NO" smtClean="0">
                <a:solidFill>
                  <a:prstClr val="white"/>
                </a:solidFill>
              </a:rPr>
              <a:pPr/>
              <a:t>‹#›</a:t>
            </a:fld>
            <a:endParaRPr lang="nb-NO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895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pittelslide">
    <p:bg>
      <p:bgPr>
        <a:solidFill>
          <a:schemeClr val="dk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2727519" y="2553186"/>
            <a:ext cx="8569629" cy="414338"/>
          </a:xfrm>
        </p:spPr>
        <p:txBody>
          <a:bodyPr anchor="b">
            <a:normAutofit/>
          </a:bodyPr>
          <a:lstStyle>
            <a:lvl1pPr algn="r">
              <a:defRPr sz="2850" b="0">
                <a:solidFill>
                  <a:schemeClr val="bg1"/>
                </a:solidFill>
              </a:defRPr>
            </a:lvl1pPr>
          </a:lstStyle>
          <a:p>
            <a:r>
              <a:rPr lang="nb-NO" dirty="0"/>
              <a:t>Klikk for å legge inn en kapitteltittel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5689082" y="3324721"/>
            <a:ext cx="5608065" cy="1655762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154" indent="0" algn="ctr">
              <a:buNone/>
              <a:defRPr sz="2000"/>
            </a:lvl2pPr>
            <a:lvl3pPr marL="914310" indent="0" algn="ctr">
              <a:buNone/>
              <a:defRPr sz="1800"/>
            </a:lvl3pPr>
            <a:lvl4pPr marL="1371464" indent="0" algn="ctr">
              <a:buNone/>
              <a:defRPr sz="1600"/>
            </a:lvl4pPr>
            <a:lvl5pPr marL="1828618" indent="0" algn="ctr">
              <a:buNone/>
              <a:defRPr sz="1600"/>
            </a:lvl5pPr>
            <a:lvl6pPr marL="2285772" indent="0" algn="ctr">
              <a:buNone/>
              <a:defRPr sz="1600"/>
            </a:lvl6pPr>
            <a:lvl7pPr marL="2742926" indent="0" algn="ctr">
              <a:buNone/>
              <a:defRPr sz="1600"/>
            </a:lvl7pPr>
            <a:lvl8pPr marL="3200080" indent="0" algn="ctr">
              <a:buNone/>
              <a:defRPr sz="1600"/>
            </a:lvl8pPr>
            <a:lvl9pPr marL="3657234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 dirty="0"/>
          </a:p>
        </p:txBody>
      </p:sp>
      <p:pic>
        <p:nvPicPr>
          <p:cNvPr id="5" name="Sort_logo" hidden="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0137" y="720090"/>
            <a:ext cx="1577246" cy="1080000"/>
          </a:xfrm>
          <a:prstGeom prst="rect">
            <a:avLst/>
          </a:prstGeom>
        </p:spPr>
      </p:pic>
      <p:pic>
        <p:nvPicPr>
          <p:cNvPr id="6" name="Hvit_logo" hidden="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0136" y="720090"/>
            <a:ext cx="1584103" cy="1084236"/>
          </a:xfrm>
          <a:prstGeom prst="rect">
            <a:avLst/>
          </a:prstGeom>
        </p:spPr>
      </p:pic>
      <p:sp>
        <p:nvSpPr>
          <p:cNvPr id="7" name="Plassholder for SmartArt 13"/>
          <p:cNvSpPr>
            <a:spLocks noGrp="1"/>
          </p:cNvSpPr>
          <p:nvPr>
            <p:ph type="dgm" sz="quarter" idx="10" hasCustomPrompt="1"/>
          </p:nvPr>
        </p:nvSpPr>
        <p:spPr>
          <a:xfrm>
            <a:off x="720047" y="720000"/>
            <a:ext cx="1584103" cy="1083600"/>
          </a:xfrm>
          <a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</a:lstStyle>
          <a:p>
            <a:r>
              <a:rPr lang="nb-NO" dirty="0"/>
              <a:t>  </a:t>
            </a:r>
          </a:p>
        </p:txBody>
      </p:sp>
      <p:pic>
        <p:nvPicPr>
          <p:cNvPr id="8" name="Blå_logo" hidden="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0047" y="720001"/>
            <a:ext cx="1584103" cy="10779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3523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19741" y="1816799"/>
            <a:ext cx="5275002" cy="540068"/>
          </a:xfrm>
        </p:spPr>
        <p:txBody>
          <a:bodyPr anchor="t">
            <a:normAutofit/>
          </a:bodyPr>
          <a:lstStyle>
            <a:lvl1pPr marL="0" indent="0">
              <a:buNone/>
              <a:defRPr sz="2200" b="1"/>
            </a:lvl1pPr>
            <a:lvl2pPr marL="457154" indent="0">
              <a:buNone/>
              <a:defRPr sz="2000" b="1"/>
            </a:lvl2pPr>
            <a:lvl3pPr marL="914310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2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229184" y="1816799"/>
            <a:ext cx="5275002" cy="540068"/>
          </a:xfrm>
        </p:spPr>
        <p:txBody>
          <a:bodyPr anchor="t">
            <a:normAutofit/>
          </a:bodyPr>
          <a:lstStyle>
            <a:lvl1pPr marL="0" indent="0">
              <a:buNone/>
              <a:defRPr sz="2200" b="1"/>
            </a:lvl1pPr>
            <a:lvl2pPr marL="457154" indent="0">
              <a:buNone/>
              <a:defRPr sz="2000" b="1"/>
            </a:lvl2pPr>
            <a:lvl3pPr marL="914310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2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0" name="Plassholder for dato 9"/>
          <p:cNvSpPr>
            <a:spLocks noGrp="1"/>
          </p:cNvSpPr>
          <p:nvPr>
            <p:ph type="dt" sz="half" idx="10"/>
          </p:nvPr>
        </p:nvSpPr>
        <p:spPr>
          <a:xfrm>
            <a:off x="2880549" y="6534817"/>
            <a:ext cx="846221" cy="184666"/>
          </a:xfrm>
          <a:prstGeom prst="rect">
            <a:avLst/>
          </a:prstGeom>
        </p:spPr>
        <p:txBody>
          <a:bodyPr/>
          <a:lstStyle/>
          <a:p>
            <a:endParaRPr lang="nb-NO">
              <a:solidFill>
                <a:srgbClr val="281C2C"/>
              </a:solidFill>
            </a:endParaRPr>
          </a:p>
        </p:txBody>
      </p:sp>
      <p:sp>
        <p:nvSpPr>
          <p:cNvPr id="11" name="Plassholder for bunntekst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Produktstrategi e-resept</a:t>
            </a:r>
            <a:endParaRPr lang="nb-NO" dirty="0"/>
          </a:p>
        </p:txBody>
      </p:sp>
      <p:sp>
        <p:nvSpPr>
          <p:cNvPr id="12" name="Plassholder for lysbildenumm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>
                <a:solidFill>
                  <a:prstClr val="white"/>
                </a:solidFill>
              </a:rPr>
              <a:t> Side </a:t>
            </a:r>
            <a:fld id="{5751DFAA-887F-4071-8EAD-E8CA316FCF06}" type="slidenum">
              <a:rPr lang="nb-NO" smtClean="0">
                <a:solidFill>
                  <a:prstClr val="white"/>
                </a:solidFill>
              </a:rPr>
              <a:pPr/>
              <a:t>‹#›</a:t>
            </a:fld>
            <a:endParaRPr lang="nb-NO" dirty="0">
              <a:solidFill>
                <a:prstClr val="white"/>
              </a:solidFill>
            </a:endParaRPr>
          </a:p>
        </p:txBody>
      </p:sp>
      <p:sp>
        <p:nvSpPr>
          <p:cNvPr id="13" name="Tittel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GB"/>
          </a:p>
        </p:txBody>
      </p:sp>
      <p:sp>
        <p:nvSpPr>
          <p:cNvPr id="7" name="Plassholder for innhold 6"/>
          <p:cNvSpPr>
            <a:spLocks noGrp="1"/>
          </p:cNvSpPr>
          <p:nvPr>
            <p:ph sz="quarter" idx="13"/>
          </p:nvPr>
        </p:nvSpPr>
        <p:spPr>
          <a:xfrm>
            <a:off x="719741" y="2356866"/>
            <a:ext cx="5275002" cy="3790134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5" name="Plassholder for innhold 6"/>
          <p:cNvSpPr>
            <a:spLocks noGrp="1"/>
          </p:cNvSpPr>
          <p:nvPr>
            <p:ph sz="quarter" idx="14"/>
          </p:nvPr>
        </p:nvSpPr>
        <p:spPr>
          <a:xfrm>
            <a:off x="6229184" y="2356866"/>
            <a:ext cx="5275002" cy="3790134"/>
          </a:xfrm>
        </p:spPr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32371192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6" name="Plassholder for dato 5"/>
          <p:cNvSpPr>
            <a:spLocks noGrp="1"/>
          </p:cNvSpPr>
          <p:nvPr>
            <p:ph type="dt" sz="half" idx="10"/>
          </p:nvPr>
        </p:nvSpPr>
        <p:spPr>
          <a:xfrm>
            <a:off x="2880549" y="6534817"/>
            <a:ext cx="846221" cy="184666"/>
          </a:xfrm>
          <a:prstGeom prst="rect">
            <a:avLst/>
          </a:prstGeom>
        </p:spPr>
        <p:txBody>
          <a:bodyPr/>
          <a:lstStyle/>
          <a:p>
            <a:endParaRPr lang="nb-NO">
              <a:solidFill>
                <a:srgbClr val="281C2C"/>
              </a:solidFill>
            </a:endParaRPr>
          </a:p>
        </p:txBody>
      </p:sp>
      <p:sp>
        <p:nvSpPr>
          <p:cNvPr id="7" name="Plassholder for bunntekst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Produktstrategi e-resept</a:t>
            </a:r>
            <a:endParaRPr lang="nb-NO" dirty="0"/>
          </a:p>
        </p:txBody>
      </p:sp>
      <p:sp>
        <p:nvSpPr>
          <p:cNvPr id="8" name="Plassholder for lysbilde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>
                <a:solidFill>
                  <a:prstClr val="white"/>
                </a:solidFill>
              </a:rPr>
              <a:t> Side </a:t>
            </a:r>
            <a:fld id="{5751DFAA-887F-4071-8EAD-E8CA316FCF06}" type="slidenum">
              <a:rPr lang="nb-NO" smtClean="0">
                <a:solidFill>
                  <a:prstClr val="white"/>
                </a:solidFill>
              </a:rPr>
              <a:pPr/>
              <a:t>‹#›</a:t>
            </a:fld>
            <a:endParaRPr lang="nb-NO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44632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>
          <a:xfrm>
            <a:off x="2880549" y="6534817"/>
            <a:ext cx="846221" cy="184666"/>
          </a:xfrm>
          <a:prstGeom prst="rect">
            <a:avLst/>
          </a:prstGeom>
        </p:spPr>
        <p:txBody>
          <a:bodyPr/>
          <a:lstStyle/>
          <a:p>
            <a:endParaRPr lang="nb-NO">
              <a:solidFill>
                <a:srgbClr val="281C2C"/>
              </a:solidFill>
            </a:endParaRP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Produktstrategi e-resept</a:t>
            </a:r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>
                <a:solidFill>
                  <a:prstClr val="white"/>
                </a:solidFill>
              </a:rPr>
              <a:t> Side </a:t>
            </a:r>
            <a:fld id="{5751DFAA-887F-4071-8EAD-E8CA316FCF06}" type="slidenum">
              <a:rPr lang="nb-NO" smtClean="0">
                <a:solidFill>
                  <a:prstClr val="white"/>
                </a:solidFill>
              </a:rPr>
              <a:pPr/>
              <a:t>‹#›</a:t>
            </a:fld>
            <a:endParaRPr lang="nb-NO" dirty="0">
              <a:solidFill>
                <a:prstClr val="white"/>
              </a:solidFill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F5A35FAA-705C-4C68-AA39-3609C7BA1245}"/>
              </a:ext>
            </a:extLst>
          </p:cNvPr>
          <p:cNvSpPr/>
          <p:nvPr userDrawn="1"/>
        </p:nvSpPr>
        <p:spPr>
          <a:xfrm>
            <a:off x="11376313" y="6422573"/>
            <a:ext cx="533435" cy="35407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900"/>
          </a:p>
        </p:txBody>
      </p:sp>
    </p:spTree>
    <p:extLst>
      <p:ext uri="{BB962C8B-B14F-4D97-AF65-F5344CB8AC3E}">
        <p14:creationId xmlns:p14="http://schemas.microsoft.com/office/powerpoint/2010/main" val="3660892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 userDrawn="1"/>
        </p:nvSpPr>
        <p:spPr>
          <a:xfrm>
            <a:off x="11488310" y="6495874"/>
            <a:ext cx="281794" cy="281776"/>
          </a:xfrm>
          <a:prstGeom prst="ellipse">
            <a:avLst/>
          </a:prstGeom>
          <a:solidFill>
            <a:srgbClr val="89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0" name="Plassholder for bunntekst 9"/>
          <p:cNvSpPr>
            <a:spLocks noGrp="1"/>
          </p:cNvSpPr>
          <p:nvPr>
            <p:ph type="ftr" sz="quarter" idx="15"/>
          </p:nvPr>
        </p:nvSpPr>
        <p:spPr>
          <a:xfrm>
            <a:off x="3411649" y="6534817"/>
            <a:ext cx="5401027" cy="184666"/>
          </a:xfrm>
        </p:spPr>
        <p:txBody>
          <a:bodyPr/>
          <a:lstStyle/>
          <a:p>
            <a:r>
              <a:rPr lang="nb-NO"/>
              <a:t>Produktstrategi e-resept</a:t>
            </a:r>
            <a:endParaRPr lang="nb-NO" dirty="0"/>
          </a:p>
        </p:txBody>
      </p:sp>
      <p:sp>
        <p:nvSpPr>
          <p:cNvPr id="11" name="Plassholder for lysbilde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fld id="{5751DFAA-887F-4071-8EAD-E8CA316FCF06}" type="slidenum">
              <a:rPr lang="nb-NO" smtClean="0">
                <a:solidFill>
                  <a:prstClr val="white"/>
                </a:solidFill>
              </a:rPr>
              <a:pPr/>
              <a:t>‹#›</a:t>
            </a:fld>
            <a:endParaRPr lang="nb-NO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4637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tel og innhold /m under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720136" y="1908000"/>
            <a:ext cx="10784050" cy="42480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3"/>
          </p:nvPr>
        </p:nvSpPr>
        <p:spPr>
          <a:xfrm>
            <a:off x="703706" y="1279961"/>
            <a:ext cx="10800480" cy="371475"/>
          </a:xfrm>
        </p:spPr>
        <p:txBody>
          <a:bodyPr/>
          <a:lstStyle>
            <a:lvl1pPr marL="0" indent="0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0" name="Plassholder for bunntekst 9"/>
          <p:cNvSpPr>
            <a:spLocks noGrp="1"/>
          </p:cNvSpPr>
          <p:nvPr>
            <p:ph type="ftr" sz="quarter" idx="15"/>
          </p:nvPr>
        </p:nvSpPr>
        <p:spPr>
          <a:xfrm>
            <a:off x="3411649" y="6534817"/>
            <a:ext cx="5401027" cy="184666"/>
          </a:xfrm>
        </p:spPr>
        <p:txBody>
          <a:bodyPr/>
          <a:lstStyle/>
          <a:p>
            <a:r>
              <a:rPr lang="nb-NO"/>
              <a:t>Produktstrategi e-resept</a:t>
            </a:r>
            <a:endParaRPr lang="nb-NO" dirty="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DB070763-E895-4B62-A66E-81C3AE0C994B}"/>
              </a:ext>
            </a:extLst>
          </p:cNvPr>
          <p:cNvSpPr/>
          <p:nvPr userDrawn="1"/>
        </p:nvSpPr>
        <p:spPr>
          <a:xfrm>
            <a:off x="11321880" y="6368144"/>
            <a:ext cx="642299" cy="4898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900"/>
          </a:p>
        </p:txBody>
      </p:sp>
    </p:spTree>
    <p:extLst>
      <p:ext uri="{BB962C8B-B14F-4D97-AF65-F5344CB8AC3E}">
        <p14:creationId xmlns:p14="http://schemas.microsoft.com/office/powerpoint/2010/main" val="625146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9" name="Plassholder for dato 8"/>
          <p:cNvSpPr>
            <a:spLocks noGrp="1"/>
          </p:cNvSpPr>
          <p:nvPr>
            <p:ph type="dt" sz="half" idx="14"/>
          </p:nvPr>
        </p:nvSpPr>
        <p:spPr>
          <a:xfrm>
            <a:off x="2880549" y="6534817"/>
            <a:ext cx="846221" cy="184666"/>
          </a:xfrm>
          <a:prstGeom prst="rect">
            <a:avLst/>
          </a:prstGeom>
        </p:spPr>
        <p:txBody>
          <a:bodyPr/>
          <a:lstStyle/>
          <a:p>
            <a:endParaRPr lang="nb-NO">
              <a:solidFill>
                <a:srgbClr val="281C2C"/>
              </a:solidFill>
            </a:endParaRPr>
          </a:p>
        </p:txBody>
      </p:sp>
      <p:sp>
        <p:nvSpPr>
          <p:cNvPr id="10" name="Plassholder for bunn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nb-NO"/>
              <a:t>Produktstrategi e-resept</a:t>
            </a:r>
            <a:endParaRPr lang="nb-NO" dirty="0"/>
          </a:p>
        </p:txBody>
      </p:sp>
      <p:sp>
        <p:nvSpPr>
          <p:cNvPr id="11" name="Plassholder for lysbilde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nb-NO">
                <a:solidFill>
                  <a:prstClr val="white"/>
                </a:solidFill>
              </a:rPr>
              <a:t> Side </a:t>
            </a:r>
            <a:fld id="{5751DFAA-887F-4071-8EAD-E8CA316FCF06}" type="slidenum">
              <a:rPr lang="nb-NO" smtClean="0">
                <a:solidFill>
                  <a:prstClr val="white"/>
                </a:solidFill>
              </a:rPr>
              <a:pPr/>
              <a:t>‹#›</a:t>
            </a:fld>
            <a:endParaRPr lang="nb-NO" dirty="0">
              <a:solidFill>
                <a:prstClr val="white"/>
              </a:solidFill>
            </a:endParaRP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17"/>
          </p:nvPr>
        </p:nvSpPr>
        <p:spPr>
          <a:xfrm>
            <a:off x="720136" y="1818000"/>
            <a:ext cx="5275002" cy="43290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2" name="Plassholder for innhold 5"/>
          <p:cNvSpPr>
            <a:spLocks noGrp="1"/>
          </p:cNvSpPr>
          <p:nvPr>
            <p:ph sz="quarter" idx="18"/>
          </p:nvPr>
        </p:nvSpPr>
        <p:spPr>
          <a:xfrm>
            <a:off x="6229184" y="1818000"/>
            <a:ext cx="5275002" cy="4329000"/>
          </a:xfrm>
        </p:spPr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01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tel og 3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9" name="Plassholder for dato 8"/>
          <p:cNvSpPr>
            <a:spLocks noGrp="1"/>
          </p:cNvSpPr>
          <p:nvPr>
            <p:ph type="dt" sz="half" idx="14"/>
          </p:nvPr>
        </p:nvSpPr>
        <p:spPr>
          <a:xfrm>
            <a:off x="2880549" y="6534817"/>
            <a:ext cx="846221" cy="184666"/>
          </a:xfrm>
          <a:prstGeom prst="rect">
            <a:avLst/>
          </a:prstGeom>
        </p:spPr>
        <p:txBody>
          <a:bodyPr/>
          <a:lstStyle/>
          <a:p>
            <a:endParaRPr lang="nb-NO">
              <a:solidFill>
                <a:srgbClr val="281C2C"/>
              </a:solidFill>
            </a:endParaRPr>
          </a:p>
        </p:txBody>
      </p:sp>
      <p:sp>
        <p:nvSpPr>
          <p:cNvPr id="10" name="Plassholder for bunn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nb-NO"/>
              <a:t>Produktstrategi e-resept</a:t>
            </a:r>
            <a:endParaRPr lang="nb-NO" dirty="0"/>
          </a:p>
        </p:txBody>
      </p:sp>
      <p:sp>
        <p:nvSpPr>
          <p:cNvPr id="11" name="Plassholder for lysbilde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nb-NO">
                <a:solidFill>
                  <a:prstClr val="white"/>
                </a:solidFill>
              </a:rPr>
              <a:t> Side </a:t>
            </a:r>
            <a:fld id="{5751DFAA-887F-4071-8EAD-E8CA316FCF06}" type="slidenum">
              <a:rPr lang="nb-NO" smtClean="0">
                <a:solidFill>
                  <a:prstClr val="white"/>
                </a:solidFill>
              </a:rPr>
              <a:pPr/>
              <a:t>‹#›</a:t>
            </a:fld>
            <a:endParaRPr lang="nb-NO" dirty="0">
              <a:solidFill>
                <a:prstClr val="white"/>
              </a:solidFill>
            </a:endParaRPr>
          </a:p>
        </p:txBody>
      </p:sp>
      <p:sp>
        <p:nvSpPr>
          <p:cNvPr id="5" name="Plassholder for innhold 4"/>
          <p:cNvSpPr>
            <a:spLocks noGrp="1"/>
          </p:cNvSpPr>
          <p:nvPr>
            <p:ph sz="quarter" idx="19"/>
          </p:nvPr>
        </p:nvSpPr>
        <p:spPr>
          <a:xfrm>
            <a:off x="720138" y="1818000"/>
            <a:ext cx="3528671" cy="4329000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4" name="Plassholder for innhold 4"/>
          <p:cNvSpPr>
            <a:spLocks noGrp="1"/>
          </p:cNvSpPr>
          <p:nvPr>
            <p:ph sz="quarter" idx="20"/>
          </p:nvPr>
        </p:nvSpPr>
        <p:spPr>
          <a:xfrm>
            <a:off x="4347827" y="1818000"/>
            <a:ext cx="3528671" cy="4329000"/>
          </a:xfrm>
        </p:spPr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5" name="Plassholder for innhold 4"/>
          <p:cNvSpPr>
            <a:spLocks noGrp="1"/>
          </p:cNvSpPr>
          <p:nvPr>
            <p:ph sz="quarter" idx="21"/>
          </p:nvPr>
        </p:nvSpPr>
        <p:spPr>
          <a:xfrm>
            <a:off x="7975517" y="1818000"/>
            <a:ext cx="3528671" cy="4329000"/>
          </a:xfrm>
        </p:spPr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3128431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tel og bredt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0" y="1908239"/>
            <a:ext cx="12192000" cy="4239530"/>
          </a:xfrm>
          <a:solidFill>
            <a:schemeClr val="lt2"/>
          </a:solidFill>
        </p:spPr>
        <p:txBody>
          <a:bodyPr tIns="1800000" anchor="t" anchorCtr="1"/>
          <a:lstStyle>
            <a:lvl1pPr marL="0" indent="0">
              <a:buNone/>
              <a:defRPr/>
            </a:lvl1pPr>
          </a:lstStyle>
          <a:p>
            <a:pPr lvl="0"/>
            <a:r>
              <a:rPr lang="nb-NO" dirty="0"/>
              <a:t>Sett inn bilde / graf / video</a:t>
            </a:r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3"/>
          </p:nvPr>
        </p:nvSpPr>
        <p:spPr>
          <a:xfrm>
            <a:off x="703706" y="1333501"/>
            <a:ext cx="10800480" cy="371475"/>
          </a:xfrm>
        </p:spPr>
        <p:txBody>
          <a:bodyPr/>
          <a:lstStyle>
            <a:lvl1pPr marL="0" indent="0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9" name="Plassholder for dato 8"/>
          <p:cNvSpPr>
            <a:spLocks noGrp="1"/>
          </p:cNvSpPr>
          <p:nvPr>
            <p:ph type="dt" sz="half" idx="14"/>
          </p:nvPr>
        </p:nvSpPr>
        <p:spPr>
          <a:xfrm>
            <a:off x="2880549" y="6534817"/>
            <a:ext cx="846221" cy="184666"/>
          </a:xfrm>
          <a:prstGeom prst="rect">
            <a:avLst/>
          </a:prstGeom>
        </p:spPr>
        <p:txBody>
          <a:bodyPr/>
          <a:lstStyle/>
          <a:p>
            <a:endParaRPr lang="nb-NO">
              <a:solidFill>
                <a:srgbClr val="281C2C"/>
              </a:solidFill>
            </a:endParaRPr>
          </a:p>
        </p:txBody>
      </p:sp>
      <p:sp>
        <p:nvSpPr>
          <p:cNvPr id="10" name="Plassholder for bunn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nb-NO"/>
              <a:t>Produktstrategi e-resept</a:t>
            </a:r>
            <a:endParaRPr lang="nb-NO" dirty="0"/>
          </a:p>
        </p:txBody>
      </p:sp>
      <p:sp>
        <p:nvSpPr>
          <p:cNvPr id="11" name="Plassholder for lysbilde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nb-NO">
                <a:solidFill>
                  <a:prstClr val="white"/>
                </a:solidFill>
              </a:rPr>
              <a:t> Side </a:t>
            </a:r>
            <a:fld id="{5751DFAA-887F-4071-8EAD-E8CA316FCF06}" type="slidenum">
              <a:rPr lang="nb-NO" smtClean="0">
                <a:solidFill>
                  <a:prstClr val="white"/>
                </a:solidFill>
              </a:rPr>
              <a:pPr/>
              <a:t>‹#›</a:t>
            </a:fld>
            <a:endParaRPr lang="nb-NO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285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 innholds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12193718" cy="6416002"/>
          </a:xfrm>
          <a:solidFill>
            <a:schemeClr val="bg2"/>
          </a:solidFill>
        </p:spPr>
        <p:txBody>
          <a:bodyPr tIns="4320000" anchor="t" anchorCtr="1"/>
          <a:lstStyle>
            <a:lvl1pPr marL="0" indent="0">
              <a:buNone/>
              <a:defRPr baseline="0"/>
            </a:lvl1pPr>
          </a:lstStyle>
          <a:p>
            <a:pPr lvl="0"/>
            <a:r>
              <a:rPr lang="nb-NO" dirty="0"/>
              <a:t>Klikke for å sette inn bilde / graf / video</a:t>
            </a:r>
          </a:p>
        </p:txBody>
      </p:sp>
      <p:sp>
        <p:nvSpPr>
          <p:cNvPr id="9" name="Plassholder for dato 8"/>
          <p:cNvSpPr>
            <a:spLocks noGrp="1"/>
          </p:cNvSpPr>
          <p:nvPr>
            <p:ph type="dt" sz="half" idx="14"/>
          </p:nvPr>
        </p:nvSpPr>
        <p:spPr>
          <a:xfrm>
            <a:off x="2880549" y="6534817"/>
            <a:ext cx="846221" cy="184666"/>
          </a:xfrm>
          <a:prstGeom prst="rect">
            <a:avLst/>
          </a:prstGeom>
        </p:spPr>
        <p:txBody>
          <a:bodyPr/>
          <a:lstStyle/>
          <a:p>
            <a:endParaRPr lang="nb-NO">
              <a:solidFill>
                <a:srgbClr val="281C2C"/>
              </a:solidFill>
            </a:endParaRPr>
          </a:p>
        </p:txBody>
      </p:sp>
      <p:sp>
        <p:nvSpPr>
          <p:cNvPr id="10" name="Plassholder for bunn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nb-NO"/>
              <a:t>Produktstrategi e-resept</a:t>
            </a:r>
            <a:endParaRPr lang="nb-NO" dirty="0"/>
          </a:p>
        </p:txBody>
      </p:sp>
      <p:sp>
        <p:nvSpPr>
          <p:cNvPr id="11" name="Plassholder for lysbilde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nb-NO">
                <a:solidFill>
                  <a:prstClr val="white"/>
                </a:solidFill>
              </a:rPr>
              <a:t> Side </a:t>
            </a:r>
            <a:fld id="{5751DFAA-887F-4071-8EAD-E8CA316FCF06}" type="slidenum">
              <a:rPr lang="nb-NO" smtClean="0">
                <a:solidFill>
                  <a:prstClr val="white"/>
                </a:solidFill>
              </a:rPr>
              <a:pPr/>
              <a:t>‹#›</a:t>
            </a:fld>
            <a:endParaRPr lang="nb-NO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327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19741" y="1816799"/>
            <a:ext cx="5275002" cy="540068"/>
          </a:xfrm>
        </p:spPr>
        <p:txBody>
          <a:bodyPr anchor="t">
            <a:normAutofit/>
          </a:bodyPr>
          <a:lstStyle>
            <a:lvl1pPr marL="0" indent="0">
              <a:buNone/>
              <a:defRPr sz="2200" b="1"/>
            </a:lvl1pPr>
            <a:lvl2pPr marL="457154" indent="0">
              <a:buNone/>
              <a:defRPr sz="2000" b="1"/>
            </a:lvl2pPr>
            <a:lvl3pPr marL="914310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2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229184" y="1816799"/>
            <a:ext cx="5275002" cy="540068"/>
          </a:xfrm>
        </p:spPr>
        <p:txBody>
          <a:bodyPr anchor="t">
            <a:normAutofit/>
          </a:bodyPr>
          <a:lstStyle>
            <a:lvl1pPr marL="0" indent="0">
              <a:buNone/>
              <a:defRPr sz="2200" b="1"/>
            </a:lvl1pPr>
            <a:lvl2pPr marL="457154" indent="0">
              <a:buNone/>
              <a:defRPr sz="2000" b="1"/>
            </a:lvl2pPr>
            <a:lvl3pPr marL="914310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2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4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10" name="Plassholder for dato 9"/>
          <p:cNvSpPr>
            <a:spLocks noGrp="1"/>
          </p:cNvSpPr>
          <p:nvPr>
            <p:ph type="dt" sz="half" idx="10"/>
          </p:nvPr>
        </p:nvSpPr>
        <p:spPr>
          <a:xfrm>
            <a:off x="2880549" y="6534817"/>
            <a:ext cx="846221" cy="184666"/>
          </a:xfrm>
          <a:prstGeom prst="rect">
            <a:avLst/>
          </a:prstGeom>
        </p:spPr>
        <p:txBody>
          <a:bodyPr/>
          <a:lstStyle/>
          <a:p>
            <a:endParaRPr lang="nb-NO">
              <a:solidFill>
                <a:srgbClr val="281C2C"/>
              </a:solidFill>
            </a:endParaRPr>
          </a:p>
        </p:txBody>
      </p:sp>
      <p:sp>
        <p:nvSpPr>
          <p:cNvPr id="11" name="Plassholder for bunntekst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b-NO"/>
              <a:t>Produktstrategi e-resept</a:t>
            </a:r>
            <a:endParaRPr lang="nb-NO" dirty="0"/>
          </a:p>
        </p:txBody>
      </p:sp>
      <p:sp>
        <p:nvSpPr>
          <p:cNvPr id="12" name="Plassholder for lysbildenumm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b-NO">
                <a:solidFill>
                  <a:prstClr val="white"/>
                </a:solidFill>
              </a:rPr>
              <a:t> Side </a:t>
            </a:r>
            <a:fld id="{5751DFAA-887F-4071-8EAD-E8CA316FCF06}" type="slidenum">
              <a:rPr lang="nb-NO" smtClean="0">
                <a:solidFill>
                  <a:prstClr val="white"/>
                </a:solidFill>
              </a:rPr>
              <a:pPr/>
              <a:t>‹#›</a:t>
            </a:fld>
            <a:endParaRPr lang="nb-NO" dirty="0">
              <a:solidFill>
                <a:prstClr val="white"/>
              </a:solidFill>
            </a:endParaRPr>
          </a:p>
        </p:txBody>
      </p:sp>
      <p:sp>
        <p:nvSpPr>
          <p:cNvPr id="13" name="Tittel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GB"/>
          </a:p>
        </p:txBody>
      </p:sp>
      <p:sp>
        <p:nvSpPr>
          <p:cNvPr id="7" name="Plassholder for innhold 6"/>
          <p:cNvSpPr>
            <a:spLocks noGrp="1"/>
          </p:cNvSpPr>
          <p:nvPr>
            <p:ph sz="quarter" idx="13"/>
          </p:nvPr>
        </p:nvSpPr>
        <p:spPr>
          <a:xfrm>
            <a:off x="719741" y="2356866"/>
            <a:ext cx="5275002" cy="3790134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5" name="Plassholder for innhold 6"/>
          <p:cNvSpPr>
            <a:spLocks noGrp="1"/>
          </p:cNvSpPr>
          <p:nvPr>
            <p:ph sz="quarter" idx="14"/>
          </p:nvPr>
        </p:nvSpPr>
        <p:spPr>
          <a:xfrm>
            <a:off x="6229184" y="2356866"/>
            <a:ext cx="5275002" cy="3790134"/>
          </a:xfrm>
        </p:spPr>
        <p:txBody>
          <a:bodyPr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</p:spTree>
    <p:extLst>
      <p:ext uri="{BB962C8B-B14F-4D97-AF65-F5344CB8AC3E}">
        <p14:creationId xmlns:p14="http://schemas.microsoft.com/office/powerpoint/2010/main" val="2454575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oleObject" Target="../embeddings/oleObject2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 userDrawn="1"/>
        </p:nvSpPr>
        <p:spPr>
          <a:xfrm>
            <a:off x="11488310" y="6495874"/>
            <a:ext cx="281794" cy="281776"/>
          </a:xfrm>
          <a:prstGeom prst="ellipse">
            <a:avLst/>
          </a:prstGeom>
          <a:solidFill>
            <a:srgbClr val="89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prstClr val="white"/>
              </a:solidFill>
            </a:endParaRPr>
          </a:p>
        </p:txBody>
      </p:sp>
      <p:graphicFrame>
        <p:nvGraphicFramePr>
          <p:cNvPr id="8" name="Object 7" hidden="1"/>
          <p:cNvGraphicFramePr>
            <a:graphicFrameLocks noChangeAspect="1"/>
          </p:cNvGraphicFramePr>
          <p:nvPr>
            <p:custDataLst>
              <p:tags r:id="rId13"/>
            </p:custDataLst>
          </p:nvPr>
        </p:nvGraphicFramePr>
        <p:xfrm>
          <a:off x="794" y="794"/>
          <a:ext cx="794" cy="7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270" imgH="270" progId="TCLayout.ActiveDocument.1">
                  <p:embed/>
                </p:oleObj>
              </mc:Choice>
              <mc:Fallback>
                <p:oleObj name="think-cell Slide" r:id="rId14" imgW="270" imgH="270" progId="TCLayout.ActiveDocument.1">
                  <p:embed/>
                  <p:pic>
                    <p:nvPicPr>
                      <p:cNvPr id="8" name="Object 7" hidden="1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94" y="794"/>
                        <a:ext cx="794" cy="7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720136" y="351548"/>
            <a:ext cx="10784050" cy="836810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0136" y="1818238"/>
            <a:ext cx="10784050" cy="43295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411649" y="6534817"/>
            <a:ext cx="5401027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rgbClr val="C1C1C1"/>
                </a:solidFill>
              </a:defRPr>
            </a:lvl1pPr>
          </a:lstStyle>
          <a:p>
            <a:r>
              <a:rPr lang="nb-NO"/>
              <a:t>Produktstrategi e-resept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0986216" y="6534817"/>
            <a:ext cx="718095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r">
              <a:defRPr sz="1000" b="1">
                <a:solidFill>
                  <a:schemeClr val="bg1"/>
                </a:solidFill>
              </a:defRPr>
            </a:lvl1pPr>
          </a:lstStyle>
          <a:p>
            <a:r>
              <a:rPr lang="nb-NO" dirty="0">
                <a:solidFill>
                  <a:prstClr val="white"/>
                </a:solidFill>
              </a:rPr>
              <a:t>s</a:t>
            </a:r>
          </a:p>
        </p:txBody>
      </p:sp>
      <p:pic>
        <p:nvPicPr>
          <p:cNvPr id="7" name="Bilde 6"/>
          <p:cNvPicPr>
            <a:picLocks noChangeAspect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2082" y="6547418"/>
            <a:ext cx="2027158" cy="15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721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31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rgbClr val="000000"/>
          </a:solidFill>
          <a:latin typeface="+mj-lt"/>
          <a:ea typeface="+mj-ea"/>
          <a:cs typeface="+mj-cs"/>
        </a:defRPr>
      </a:lvl1pPr>
    </p:titleStyle>
    <p:bodyStyle>
      <a:lvl1pPr marL="269987" indent="-269987" algn="l" defTabSz="914310" rtl="0" eaLnBrk="1" latinLnBrk="0" hangingPunct="1">
        <a:lnSpc>
          <a:spcPct val="100000"/>
        </a:lnSpc>
        <a:spcBef>
          <a:spcPts val="250"/>
        </a:spcBef>
        <a:buClr>
          <a:schemeClr val="tx2"/>
        </a:buClr>
        <a:buFont typeface="Wingdings 2" panose="05020102010507070707" pitchFamily="18" charset="2"/>
        <a:buChar char=""/>
        <a:defRPr sz="2200" kern="1200">
          <a:solidFill>
            <a:srgbClr val="000000"/>
          </a:solidFill>
          <a:latin typeface="+mn-lt"/>
          <a:ea typeface="+mn-ea"/>
          <a:cs typeface="+mn-cs"/>
        </a:defRPr>
      </a:lvl1pPr>
      <a:lvl2pPr marL="485976" indent="-269987" algn="l" defTabSz="914310" rtl="0" eaLnBrk="1" latinLnBrk="0" hangingPunct="1">
        <a:lnSpc>
          <a:spcPct val="100000"/>
        </a:lnSpc>
        <a:spcBef>
          <a:spcPts val="250"/>
        </a:spcBef>
        <a:buClr>
          <a:schemeClr val="tx2"/>
        </a:buClr>
        <a:buFont typeface="Wingdings 2" panose="05020102010507070707" pitchFamily="18" charset="2"/>
        <a:buChar char=""/>
        <a:defRPr sz="2000" kern="1200">
          <a:solidFill>
            <a:srgbClr val="000000"/>
          </a:solidFill>
          <a:latin typeface="+mn-lt"/>
          <a:ea typeface="+mn-ea"/>
          <a:cs typeface="+mn-cs"/>
        </a:defRPr>
      </a:lvl2pPr>
      <a:lvl3pPr marL="701965" indent="-269987" algn="l" defTabSz="914310" rtl="0" eaLnBrk="1" latinLnBrk="0" hangingPunct="1">
        <a:lnSpc>
          <a:spcPct val="100000"/>
        </a:lnSpc>
        <a:spcBef>
          <a:spcPts val="250"/>
        </a:spcBef>
        <a:buClr>
          <a:schemeClr val="tx2"/>
        </a:buClr>
        <a:buFont typeface="Wingdings 2" panose="05020102010507070707" pitchFamily="18" charset="2"/>
        <a:buChar char=""/>
        <a:defRPr sz="1800" kern="1200">
          <a:solidFill>
            <a:srgbClr val="000000"/>
          </a:solidFill>
          <a:latin typeface="+mn-lt"/>
          <a:ea typeface="+mn-ea"/>
          <a:cs typeface="+mn-cs"/>
        </a:defRPr>
      </a:lvl3pPr>
      <a:lvl4pPr marL="917954" indent="-269987" algn="l" defTabSz="914310" rtl="0" eaLnBrk="1" latinLnBrk="0" hangingPunct="1">
        <a:lnSpc>
          <a:spcPct val="100000"/>
        </a:lnSpc>
        <a:spcBef>
          <a:spcPts val="250"/>
        </a:spcBef>
        <a:buClr>
          <a:schemeClr val="tx2"/>
        </a:buClr>
        <a:buFont typeface="Wingdings 2" panose="05020102010507070707" pitchFamily="18" charset="2"/>
        <a:buChar char=""/>
        <a:defRPr sz="1600" kern="1200">
          <a:solidFill>
            <a:srgbClr val="000000"/>
          </a:solidFill>
          <a:latin typeface="+mn-lt"/>
          <a:ea typeface="+mn-ea"/>
          <a:cs typeface="+mn-cs"/>
        </a:defRPr>
      </a:lvl4pPr>
      <a:lvl5pPr marL="1133944" indent="-269987" algn="l" defTabSz="914310" rtl="0" eaLnBrk="1" latinLnBrk="0" hangingPunct="1">
        <a:lnSpc>
          <a:spcPct val="100000"/>
        </a:lnSpc>
        <a:spcBef>
          <a:spcPts val="250"/>
        </a:spcBef>
        <a:buClr>
          <a:schemeClr val="tx2"/>
        </a:buClr>
        <a:buFont typeface="Wingdings 2" panose="05020102010507070707" pitchFamily="18" charset="2"/>
        <a:buChar char=""/>
        <a:defRPr sz="16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350" indent="-228578" algn="l" defTabSz="9143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2" indent="-228578" algn="l" defTabSz="9143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0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2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4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 userDrawn="1"/>
        </p:nvSpPr>
        <p:spPr>
          <a:xfrm>
            <a:off x="11488310" y="6495874"/>
            <a:ext cx="281794" cy="281776"/>
          </a:xfrm>
          <a:prstGeom prst="ellipse">
            <a:avLst/>
          </a:prstGeom>
          <a:solidFill>
            <a:srgbClr val="8989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prstClr val="white"/>
              </a:solidFill>
            </a:endParaRPr>
          </a:p>
        </p:txBody>
      </p:sp>
      <p:graphicFrame>
        <p:nvGraphicFramePr>
          <p:cNvPr id="8" name="Object 7" hidden="1"/>
          <p:cNvGraphicFramePr>
            <a:graphicFrameLocks noChangeAspect="1"/>
          </p:cNvGraphicFramePr>
          <p:nvPr>
            <p:custDataLst>
              <p:tags r:id="rId13"/>
            </p:custDataLst>
          </p:nvPr>
        </p:nvGraphicFramePr>
        <p:xfrm>
          <a:off x="794" y="794"/>
          <a:ext cx="794" cy="7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270" imgH="270" progId="TCLayout.ActiveDocument.1">
                  <p:embed/>
                </p:oleObj>
              </mc:Choice>
              <mc:Fallback>
                <p:oleObj name="think-cell Slide" r:id="rId14" imgW="270" imgH="270" progId="TCLayout.ActiveDocument.1">
                  <p:embed/>
                  <p:pic>
                    <p:nvPicPr>
                      <p:cNvPr id="8" name="Object 7" hidden="1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794" y="794"/>
                        <a:ext cx="794" cy="7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720136" y="351548"/>
            <a:ext cx="10784050" cy="836810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0136" y="1818238"/>
            <a:ext cx="10784050" cy="432953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411649" y="6534817"/>
            <a:ext cx="5401027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>
                <a:solidFill>
                  <a:srgbClr val="C1C1C1"/>
                </a:solidFill>
              </a:defRPr>
            </a:lvl1pPr>
          </a:lstStyle>
          <a:p>
            <a:r>
              <a:rPr lang="nb-NO"/>
              <a:t>Produktstrategi e-resept</a:t>
            </a:r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0986216" y="6534817"/>
            <a:ext cx="718095" cy="18466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r">
              <a:defRPr sz="1000" b="1">
                <a:solidFill>
                  <a:schemeClr val="bg1"/>
                </a:solidFill>
              </a:defRPr>
            </a:lvl1pPr>
          </a:lstStyle>
          <a:p>
            <a:r>
              <a:rPr lang="nb-NO" dirty="0">
                <a:solidFill>
                  <a:prstClr val="white"/>
                </a:solidFill>
              </a:rPr>
              <a:t>s</a:t>
            </a:r>
          </a:p>
        </p:txBody>
      </p:sp>
      <p:pic>
        <p:nvPicPr>
          <p:cNvPr id="7" name="Bilde 6"/>
          <p:cNvPicPr>
            <a:picLocks noChangeAspect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2082" y="6547418"/>
            <a:ext cx="2027158" cy="15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751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31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rgbClr val="000000"/>
          </a:solidFill>
          <a:latin typeface="+mj-lt"/>
          <a:ea typeface="+mj-ea"/>
          <a:cs typeface="+mj-cs"/>
        </a:defRPr>
      </a:lvl1pPr>
    </p:titleStyle>
    <p:bodyStyle>
      <a:lvl1pPr marL="269987" indent="-269987" algn="l" defTabSz="914310" rtl="0" eaLnBrk="1" latinLnBrk="0" hangingPunct="1">
        <a:lnSpc>
          <a:spcPct val="100000"/>
        </a:lnSpc>
        <a:spcBef>
          <a:spcPts val="250"/>
        </a:spcBef>
        <a:buClr>
          <a:schemeClr val="tx2"/>
        </a:buClr>
        <a:buFont typeface="Wingdings 2" panose="05020102010507070707" pitchFamily="18" charset="2"/>
        <a:buChar char=""/>
        <a:defRPr sz="2200" kern="1200">
          <a:solidFill>
            <a:srgbClr val="000000"/>
          </a:solidFill>
          <a:latin typeface="+mn-lt"/>
          <a:ea typeface="+mn-ea"/>
          <a:cs typeface="+mn-cs"/>
        </a:defRPr>
      </a:lvl1pPr>
      <a:lvl2pPr marL="485976" indent="-269987" algn="l" defTabSz="914310" rtl="0" eaLnBrk="1" latinLnBrk="0" hangingPunct="1">
        <a:lnSpc>
          <a:spcPct val="100000"/>
        </a:lnSpc>
        <a:spcBef>
          <a:spcPts val="250"/>
        </a:spcBef>
        <a:buClr>
          <a:schemeClr val="tx2"/>
        </a:buClr>
        <a:buFont typeface="Wingdings 2" panose="05020102010507070707" pitchFamily="18" charset="2"/>
        <a:buChar char=""/>
        <a:defRPr sz="2000" kern="1200">
          <a:solidFill>
            <a:srgbClr val="000000"/>
          </a:solidFill>
          <a:latin typeface="+mn-lt"/>
          <a:ea typeface="+mn-ea"/>
          <a:cs typeface="+mn-cs"/>
        </a:defRPr>
      </a:lvl2pPr>
      <a:lvl3pPr marL="701965" indent="-269987" algn="l" defTabSz="914310" rtl="0" eaLnBrk="1" latinLnBrk="0" hangingPunct="1">
        <a:lnSpc>
          <a:spcPct val="100000"/>
        </a:lnSpc>
        <a:spcBef>
          <a:spcPts val="250"/>
        </a:spcBef>
        <a:buClr>
          <a:schemeClr val="tx2"/>
        </a:buClr>
        <a:buFont typeface="Wingdings 2" panose="05020102010507070707" pitchFamily="18" charset="2"/>
        <a:buChar char=""/>
        <a:defRPr sz="1800" kern="1200">
          <a:solidFill>
            <a:srgbClr val="000000"/>
          </a:solidFill>
          <a:latin typeface="+mn-lt"/>
          <a:ea typeface="+mn-ea"/>
          <a:cs typeface="+mn-cs"/>
        </a:defRPr>
      </a:lvl3pPr>
      <a:lvl4pPr marL="917954" indent="-269987" algn="l" defTabSz="914310" rtl="0" eaLnBrk="1" latinLnBrk="0" hangingPunct="1">
        <a:lnSpc>
          <a:spcPct val="100000"/>
        </a:lnSpc>
        <a:spcBef>
          <a:spcPts val="250"/>
        </a:spcBef>
        <a:buClr>
          <a:schemeClr val="tx2"/>
        </a:buClr>
        <a:buFont typeface="Wingdings 2" panose="05020102010507070707" pitchFamily="18" charset="2"/>
        <a:buChar char=""/>
        <a:defRPr sz="1600" kern="1200">
          <a:solidFill>
            <a:srgbClr val="000000"/>
          </a:solidFill>
          <a:latin typeface="+mn-lt"/>
          <a:ea typeface="+mn-ea"/>
          <a:cs typeface="+mn-cs"/>
        </a:defRPr>
      </a:lvl4pPr>
      <a:lvl5pPr marL="1133944" indent="-269987" algn="l" defTabSz="914310" rtl="0" eaLnBrk="1" latinLnBrk="0" hangingPunct="1">
        <a:lnSpc>
          <a:spcPct val="100000"/>
        </a:lnSpc>
        <a:spcBef>
          <a:spcPts val="250"/>
        </a:spcBef>
        <a:buClr>
          <a:schemeClr val="tx2"/>
        </a:buClr>
        <a:buFont typeface="Wingdings 2" panose="05020102010507070707" pitchFamily="18" charset="2"/>
        <a:buChar char=""/>
        <a:defRPr sz="16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350" indent="-228578" algn="l" defTabSz="9143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2" indent="-228578" algn="l" defTabSz="91431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10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2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4" algn="l" defTabSz="91431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ssholder for innhold 6"/>
          <p:cNvSpPr>
            <a:spLocks noGrp="1"/>
          </p:cNvSpPr>
          <p:nvPr>
            <p:ph idx="1"/>
          </p:nvPr>
        </p:nvSpPr>
        <p:spPr>
          <a:xfrm>
            <a:off x="460261" y="1710579"/>
            <a:ext cx="11271483" cy="76735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marL="0" indent="0" algn="ctr">
              <a:lnSpc>
                <a:spcPct val="95000"/>
              </a:lnSpc>
              <a:spcAft>
                <a:spcPts val="800"/>
              </a:spcAft>
              <a:buNone/>
              <a:defRPr/>
            </a:pPr>
            <a:r>
              <a:rPr lang="nb-NO" b="1" dirty="0">
                <a:solidFill>
                  <a:srgbClr val="037A94"/>
                </a:solidFill>
                <a:latin typeface="Graphik Semibold" panose="020B0703030202060203" pitchFamily="34" charset="0"/>
              </a:rPr>
              <a:t>Norm for informasjonssikkerhet og personvern i helse- og omsorgstjenesten –sektorens felles krav, verktøy og arena for informasjonssikkerhet og personvern</a:t>
            </a:r>
          </a:p>
          <a:p>
            <a:pPr marL="0" indent="0" algn="ctr">
              <a:lnSpc>
                <a:spcPct val="95000"/>
              </a:lnSpc>
              <a:spcAft>
                <a:spcPts val="800"/>
              </a:spcAft>
              <a:buNone/>
              <a:defRPr/>
            </a:pPr>
            <a:endParaRPr lang="nb-NO" sz="1400" b="1" dirty="0">
              <a:solidFill>
                <a:srgbClr val="037A94"/>
              </a:solidFill>
              <a:latin typeface="Arial" panose="020B0604020202020204" pitchFamily="34" charset="0"/>
            </a:endParaRPr>
          </a:p>
        </p:txBody>
      </p:sp>
      <p:grpSp>
        <p:nvGrpSpPr>
          <p:cNvPr id="41" name="Gruppe 40">
            <a:extLst>
              <a:ext uri="{FF2B5EF4-FFF2-40B4-BE49-F238E27FC236}">
                <a16:creationId xmlns:a16="http://schemas.microsoft.com/office/drawing/2014/main" id="{CB6D9944-12E4-4A8B-B4D8-C8516E65404B}"/>
              </a:ext>
            </a:extLst>
          </p:cNvPr>
          <p:cNvGrpSpPr/>
          <p:nvPr/>
        </p:nvGrpSpPr>
        <p:grpSpPr>
          <a:xfrm>
            <a:off x="6641482" y="2848863"/>
            <a:ext cx="5468983" cy="4418250"/>
            <a:chOff x="1691320" y="5363644"/>
            <a:chExt cx="7259469" cy="8837648"/>
          </a:xfrm>
        </p:grpSpPr>
        <p:sp>
          <p:nvSpPr>
            <p:cNvPr id="12" name="TekstSylinder 11">
              <a:extLst>
                <a:ext uri="{FF2B5EF4-FFF2-40B4-BE49-F238E27FC236}">
                  <a16:creationId xmlns:a16="http://schemas.microsoft.com/office/drawing/2014/main" id="{CFDE4EFE-B5D6-4321-8DE8-61AA9672C440}"/>
                </a:ext>
              </a:extLst>
            </p:cNvPr>
            <p:cNvSpPr txBox="1"/>
            <p:nvPr/>
          </p:nvSpPr>
          <p:spPr>
            <a:xfrm>
              <a:off x="1691320" y="6213598"/>
              <a:ext cx="7259469" cy="7987694"/>
            </a:xfrm>
            <a:prstGeom prst="rect">
              <a:avLst/>
            </a:prstGeom>
            <a:noFill/>
          </p:spPr>
          <p:txBody>
            <a:bodyPr vert="horz" wrap="square" lIns="273014" tIns="273014" rIns="273014" bIns="273014" rtlCol="0">
              <a:spAutoFit/>
            </a:bodyPr>
            <a:lstStyle/>
            <a:p>
              <a:pPr marL="0" marR="0" lvl="0" indent="0" algn="l" defTabSz="9142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500"/>
                </a:spcAft>
                <a:buClr>
                  <a:srgbClr val="037A94"/>
                </a:buClr>
                <a:buSzTx/>
                <a:buFontTx/>
                <a:buNone/>
                <a:tabLst/>
                <a:defRPr/>
              </a:pPr>
              <a:r>
                <a:rPr kumimoji="0" lang="nb-NO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281C2C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Normen skal opprettholde og forbedre sin relevans og sektorens tillit, gjennom å ha </a:t>
              </a:r>
            </a:p>
            <a:p>
              <a:pPr marL="228600" marR="0" lvl="0" indent="-228600" algn="l" defTabSz="9142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500"/>
                </a:spcAft>
                <a:buClr>
                  <a:srgbClr val="037A94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nb-NO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281C2C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relevante og oppdaterte krav</a:t>
              </a:r>
            </a:p>
            <a:p>
              <a:pPr marL="228600" marR="0" lvl="0" indent="-228600" algn="l" defTabSz="9142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500"/>
                </a:spcAft>
                <a:buClr>
                  <a:srgbClr val="037A94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nb-NO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281C2C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målrettet og oppdatert veiledning av høy faglig kvalitet</a:t>
              </a:r>
            </a:p>
            <a:p>
              <a:pPr marL="228600" marR="0" lvl="0" indent="-228600" algn="l" defTabSz="9142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500"/>
                </a:spcAft>
                <a:buClr>
                  <a:srgbClr val="037A94"/>
                </a:buClr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nb-NO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281C2C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målrettede og nyttige kompetansehevingsaktiviteter</a:t>
              </a:r>
            </a:p>
            <a:p>
              <a:pPr marL="0" marR="0" lvl="0" indent="0" algn="l" defTabSz="9142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500"/>
                </a:spcAft>
                <a:buClr>
                  <a:srgbClr val="037A94"/>
                </a:buClr>
                <a:buSzTx/>
                <a:buFontTx/>
                <a:buNone/>
                <a:tabLst/>
                <a:defRPr/>
              </a:pPr>
              <a:r>
                <a:rPr kumimoji="0" lang="nb-NO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281C2C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Helse- og omsorgssektorens behov skal alltid være førende for Normen.</a:t>
              </a:r>
            </a:p>
            <a:p>
              <a:pPr marL="0" marR="0" lvl="0" indent="0" algn="l" defTabSz="9142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500"/>
                </a:spcAft>
                <a:buClr>
                  <a:srgbClr val="037A94"/>
                </a:buClr>
                <a:buSzTx/>
                <a:buFontTx/>
                <a:buNone/>
                <a:tabLst/>
                <a:defRPr/>
              </a:pPr>
              <a:endParaRPr kumimoji="0" lang="nb-NO" sz="1400" b="1" i="0" u="none" strike="noStrike" kern="1200" cap="none" spc="0" normalizeH="0" baseline="0" noProof="0" dirty="0">
                <a:ln>
                  <a:noFill/>
                </a:ln>
                <a:solidFill>
                  <a:srgbClr val="281C2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  <a:p>
              <a:pPr marL="0" marR="0" lvl="0" indent="0" algn="l" defTabSz="9142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500"/>
                </a:spcAft>
                <a:buClr>
                  <a:srgbClr val="037A94"/>
                </a:buClr>
                <a:buSzTx/>
                <a:buFontTx/>
                <a:buNone/>
                <a:tabLst/>
                <a:defRPr/>
              </a:pPr>
              <a:r>
                <a:rPr kumimoji="0" lang="nb-NO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281C2C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    </a:t>
              </a:r>
            </a:p>
            <a:p>
              <a:pPr marL="0" marR="0" lvl="0" indent="0" algn="l" defTabSz="9142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500"/>
                </a:spcAft>
                <a:buClr>
                  <a:srgbClr val="037A94"/>
                </a:buClr>
                <a:buSzTx/>
                <a:buFontTx/>
                <a:buNone/>
                <a:tabLst/>
                <a:defRPr/>
              </a:pPr>
              <a:endParaRPr kumimoji="0" lang="nb-NO" sz="1400" b="1" i="0" u="none" strike="noStrike" kern="1200" cap="none" spc="0" normalizeH="0" baseline="0" noProof="0" dirty="0">
                <a:ln>
                  <a:noFill/>
                </a:ln>
                <a:solidFill>
                  <a:srgbClr val="281C2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  <a:p>
              <a:pPr marL="0" marR="0" lvl="0" indent="0" algn="l" defTabSz="9142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500"/>
                </a:spcAft>
                <a:buClr>
                  <a:srgbClr val="037A94"/>
                </a:buClr>
                <a:buSzTx/>
                <a:buFontTx/>
                <a:buNone/>
                <a:tabLst/>
                <a:defRPr/>
              </a:pPr>
              <a:endParaRPr kumimoji="0" lang="nb-NO" sz="1400" b="1" i="0" u="none" strike="noStrike" kern="1200" cap="none" spc="0" normalizeH="0" baseline="0" noProof="0" dirty="0">
                <a:ln>
                  <a:noFill/>
                </a:ln>
                <a:solidFill>
                  <a:srgbClr val="281C2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  <a:p>
              <a:pPr marL="0" marR="0" lvl="0" indent="0" algn="l" defTabSz="9142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500"/>
                </a:spcAft>
                <a:buClr>
                  <a:srgbClr val="037A94"/>
                </a:buClr>
                <a:buSzTx/>
                <a:buFontTx/>
                <a:buNone/>
                <a:tabLst/>
                <a:defRPr/>
              </a:pPr>
              <a:endParaRPr kumimoji="0" lang="nb-NO" sz="1400" b="1" i="0" u="none" strike="noStrike" kern="1200" cap="none" spc="0" normalizeH="0" baseline="0" noProof="0" dirty="0">
                <a:ln>
                  <a:noFill/>
                </a:ln>
                <a:solidFill>
                  <a:srgbClr val="281C2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  <a:p>
              <a:pPr marL="0" marR="0" lvl="0" indent="0" algn="l" defTabSz="9142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500"/>
                </a:spcAft>
                <a:buClr>
                  <a:srgbClr val="037A94"/>
                </a:buClr>
                <a:buSzTx/>
                <a:buFontTx/>
                <a:buNone/>
                <a:tabLst/>
                <a:defRPr/>
              </a:pPr>
              <a:endParaRPr kumimoji="0" lang="nb-NO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grpSp>
          <p:nvGrpSpPr>
            <p:cNvPr id="14" name="Gruppe 13">
              <a:extLst>
                <a:ext uri="{FF2B5EF4-FFF2-40B4-BE49-F238E27FC236}">
                  <a16:creationId xmlns:a16="http://schemas.microsoft.com/office/drawing/2014/main" id="{B737249B-8CAF-44CC-9F0D-29A1F5263875}"/>
                </a:ext>
              </a:extLst>
            </p:cNvPr>
            <p:cNvGrpSpPr/>
            <p:nvPr/>
          </p:nvGrpSpPr>
          <p:grpSpPr>
            <a:xfrm>
              <a:off x="1691320" y="5363644"/>
              <a:ext cx="5251734" cy="1194638"/>
              <a:chOff x="1593919" y="4768881"/>
              <a:chExt cx="5251734" cy="1194638"/>
            </a:xfrm>
          </p:grpSpPr>
          <p:pic>
            <p:nvPicPr>
              <p:cNvPr id="3" name="Grafikk 2" descr="Veiskilt">
                <a:extLst>
                  <a:ext uri="{FF2B5EF4-FFF2-40B4-BE49-F238E27FC236}">
                    <a16:creationId xmlns:a16="http://schemas.microsoft.com/office/drawing/2014/main" id="{22070C90-5367-470F-AB6F-9BBC8ABCCC7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1593919" y="4768881"/>
                <a:ext cx="1194638" cy="1194638"/>
              </a:xfrm>
              <a:prstGeom prst="rect">
                <a:avLst/>
              </a:prstGeom>
            </p:spPr>
          </p:pic>
          <p:sp>
            <p:nvSpPr>
              <p:cNvPr id="13" name="Rektangel 12">
                <a:extLst>
                  <a:ext uri="{FF2B5EF4-FFF2-40B4-BE49-F238E27FC236}">
                    <a16:creationId xmlns:a16="http://schemas.microsoft.com/office/drawing/2014/main" id="{2609A09F-8229-48DC-B433-662BFF339F9F}"/>
                  </a:ext>
                </a:extLst>
              </p:cNvPr>
              <p:cNvSpPr/>
              <p:nvPr/>
            </p:nvSpPr>
            <p:spPr>
              <a:xfrm>
                <a:off x="2849920" y="4950701"/>
                <a:ext cx="3995733" cy="8003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0" marR="0" lvl="0" indent="0" algn="l" defTabSz="914085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5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nb-NO" sz="2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281C2C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Calibri" panose="020F0502020204030204" pitchFamily="34" charset="0"/>
                  </a:rPr>
                  <a:t>Overordnet strategi</a:t>
                </a:r>
              </a:p>
            </p:txBody>
          </p:sp>
        </p:grpSp>
      </p:grpSp>
      <p:pic>
        <p:nvPicPr>
          <p:cNvPr id="26" name="Bilde 25">
            <a:extLst>
              <a:ext uri="{FF2B5EF4-FFF2-40B4-BE49-F238E27FC236}">
                <a16:creationId xmlns:a16="http://schemas.microsoft.com/office/drawing/2014/main" id="{6FC287E9-7855-4705-9916-E921B0A53FA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683" y="503894"/>
            <a:ext cx="2857531" cy="1038238"/>
          </a:xfrm>
          <a:prstGeom prst="rect">
            <a:avLst/>
          </a:prstGeom>
        </p:spPr>
      </p:pic>
      <p:sp>
        <p:nvSpPr>
          <p:cNvPr id="37" name="Plassholder for innhold 6">
            <a:extLst>
              <a:ext uri="{FF2B5EF4-FFF2-40B4-BE49-F238E27FC236}">
                <a16:creationId xmlns:a16="http://schemas.microsoft.com/office/drawing/2014/main" id="{0FC07BF3-2967-4BED-A8BA-82DFF86E3FE3}"/>
              </a:ext>
            </a:extLst>
          </p:cNvPr>
          <p:cNvSpPr txBox="1">
            <a:spLocks/>
          </p:cNvSpPr>
          <p:nvPr/>
        </p:nvSpPr>
        <p:spPr>
          <a:xfrm>
            <a:off x="4311864" y="934568"/>
            <a:ext cx="7557744" cy="76735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40000" indent="-540000" algn="l" defTabSz="1828709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/>
              </a:buClr>
              <a:buFont typeface="Wingdings 2" panose="05020102010507070707" pitchFamily="18" charset="2"/>
              <a:buChar char=""/>
              <a:defRPr sz="4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972000" indent="-540000" algn="l" defTabSz="1828709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/>
              </a:buClr>
              <a:buFont typeface="Wingdings 2" panose="05020102010507070707" pitchFamily="18" charset="2"/>
              <a:buChar char=""/>
              <a:defRPr sz="4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404000" indent="-540000" algn="l" defTabSz="1828709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/>
              </a:buClr>
              <a:buFont typeface="Wingdings 2" panose="05020102010507070707" pitchFamily="18" charset="2"/>
              <a:buChar char=""/>
              <a:defRPr sz="3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836000" indent="-540000" algn="l" defTabSz="1828709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/>
              </a:buClr>
              <a:buFont typeface="Wingdings 2" panose="05020102010507070707" pitchFamily="18" charset="2"/>
              <a:buChar char=""/>
              <a:defRPr sz="3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268000" indent="-540000" algn="l" defTabSz="1828709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/>
              </a:buClr>
              <a:buFont typeface="Wingdings 2" panose="05020102010507070707" pitchFamily="18" charset="2"/>
              <a:buChar char=""/>
              <a:defRPr sz="3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5028949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303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7657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011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265" rtl="0" eaLnBrk="1" fontAlgn="auto" latinLnBrk="0" hangingPunct="1">
              <a:lnSpc>
                <a:spcPct val="95000"/>
              </a:lnSpc>
              <a:spcBef>
                <a:spcPts val="250"/>
              </a:spcBef>
              <a:spcAft>
                <a:spcPts val="800"/>
              </a:spcAft>
              <a:buClr>
                <a:srgbClr val="0169E8"/>
              </a:buClr>
              <a:buSzTx/>
              <a:buFont typeface="Wingdings 2" panose="05020102010507070707" pitchFamily="18" charset="2"/>
              <a:buNone/>
              <a:tabLst/>
              <a:defRPr/>
            </a:pPr>
            <a:r>
              <a:rPr kumimoji="0" lang="nb-NO" sz="4800" b="1" i="0" u="none" strike="noStrike" kern="1200" cap="none" spc="0" normalizeH="0" baseline="0" noProof="0" dirty="0">
                <a:ln>
                  <a:noFill/>
                </a:ln>
                <a:solidFill>
                  <a:srgbClr val="281C2C"/>
                </a:solidFill>
                <a:effectLst/>
                <a:uLnTx/>
                <a:uFillTx/>
                <a:latin typeface="Graphik Semibold" panose="020B0703030202060203" pitchFamily="34" charset="0"/>
                <a:ea typeface="+mn-ea"/>
                <a:cs typeface="+mn-cs"/>
              </a:rPr>
              <a:t>STRATEGI  </a:t>
            </a:r>
            <a:r>
              <a:rPr kumimoji="0" lang="nb-NO" sz="4800" b="0" i="0" u="none" strike="noStrike" kern="1200" cap="none" spc="0" normalizeH="0" baseline="0" noProof="0" dirty="0">
                <a:ln>
                  <a:noFill/>
                </a:ln>
                <a:solidFill>
                  <a:srgbClr val="281C2C"/>
                </a:solidFill>
                <a:effectLst/>
                <a:uLnTx/>
                <a:uFillTx/>
                <a:latin typeface="Graphik Semibold" panose="020B0703030202060203" pitchFamily="34" charset="0"/>
                <a:ea typeface="+mn-ea"/>
                <a:cs typeface="+mn-cs"/>
              </a:rPr>
              <a:t>2023-2025</a:t>
            </a:r>
          </a:p>
        </p:txBody>
      </p:sp>
      <p:grpSp>
        <p:nvGrpSpPr>
          <p:cNvPr id="43" name="Gruppe 42">
            <a:extLst>
              <a:ext uri="{FF2B5EF4-FFF2-40B4-BE49-F238E27FC236}">
                <a16:creationId xmlns:a16="http://schemas.microsoft.com/office/drawing/2014/main" id="{593E2A03-F4D6-4EAA-8894-9910BAB89CFA}"/>
              </a:ext>
            </a:extLst>
          </p:cNvPr>
          <p:cNvGrpSpPr/>
          <p:nvPr/>
        </p:nvGrpSpPr>
        <p:grpSpPr>
          <a:xfrm>
            <a:off x="225888" y="2902856"/>
            <a:ext cx="6601337" cy="3346062"/>
            <a:chOff x="1227929" y="5953347"/>
            <a:chExt cx="8644520" cy="6692989"/>
          </a:xfrm>
        </p:grpSpPr>
        <p:sp>
          <p:nvSpPr>
            <p:cNvPr id="44" name="TekstSylinder 43">
              <a:extLst>
                <a:ext uri="{FF2B5EF4-FFF2-40B4-BE49-F238E27FC236}">
                  <a16:creationId xmlns:a16="http://schemas.microsoft.com/office/drawing/2014/main" id="{78CBBE3B-7FC7-4546-9853-4012D3BF32BC}"/>
                </a:ext>
              </a:extLst>
            </p:cNvPr>
            <p:cNvSpPr txBox="1"/>
            <p:nvPr/>
          </p:nvSpPr>
          <p:spPr>
            <a:xfrm>
              <a:off x="1227929" y="6721016"/>
              <a:ext cx="8644520" cy="5925320"/>
            </a:xfrm>
            <a:prstGeom prst="rect">
              <a:avLst/>
            </a:prstGeom>
            <a:noFill/>
          </p:spPr>
          <p:txBody>
            <a:bodyPr vert="horz" wrap="square" lIns="273014" tIns="273014" rIns="273014" bIns="273014" rtlCol="0">
              <a:spAutoFit/>
            </a:bodyPr>
            <a:lstStyle/>
            <a:p>
              <a:pPr marL="285722" marR="0" lvl="0" indent="-285722" algn="l" defTabSz="9142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500"/>
                </a:spcAft>
                <a:buClr>
                  <a:srgbClr val="037A94"/>
                </a:buClr>
                <a:buSzTx/>
                <a:buFont typeface="Arial" panose="020B0604020202020204" pitchFamily="34" charset="0"/>
                <a:buChar char="●"/>
                <a:tabLst/>
                <a:defRPr/>
              </a:pPr>
              <a:r>
                <a:rPr kumimoji="0" lang="nb-NO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281C2C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styrke og forenkle arbeidet med informasjonssikkerhet og personvern </a:t>
              </a:r>
            </a:p>
            <a:p>
              <a:pPr marL="285722" marR="0" lvl="0" indent="-285722" algn="l" defTabSz="9142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500"/>
                </a:spcAft>
                <a:buClr>
                  <a:srgbClr val="037A94"/>
                </a:buClr>
                <a:buSzTx/>
                <a:buFont typeface="Arial" panose="020B0604020202020204" pitchFamily="34" charset="0"/>
                <a:buChar char="●"/>
                <a:tabLst/>
                <a:defRPr/>
              </a:pPr>
              <a:r>
                <a:rPr kumimoji="0" lang="nb-NO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281C2C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bidra til at virksomheter som følger Normen har egnede tekniske og organisatoriske tiltak på plass</a:t>
              </a:r>
            </a:p>
            <a:p>
              <a:pPr marL="285722" marR="0" lvl="0" indent="-285722" algn="l" defTabSz="9142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500"/>
                </a:spcAft>
                <a:buClr>
                  <a:srgbClr val="037A94"/>
                </a:buClr>
                <a:buSzTx/>
                <a:buFont typeface="Arial" panose="020B0604020202020204" pitchFamily="34" charset="0"/>
                <a:buChar char="●"/>
                <a:tabLst/>
                <a:defRPr/>
              </a:pPr>
              <a:r>
                <a:rPr kumimoji="0" lang="nb-NO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281C2C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fremme samhandling gjennom tillit i helse- og omsorgssektoren</a:t>
              </a:r>
            </a:p>
            <a:p>
              <a:pPr marL="285722" marR="0" lvl="0" indent="-285722" algn="l" defTabSz="9142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500"/>
                </a:spcAft>
                <a:buClr>
                  <a:srgbClr val="037A94"/>
                </a:buClr>
                <a:buSzTx/>
                <a:buFont typeface="Arial" panose="020B0604020202020204" pitchFamily="34" charset="0"/>
                <a:buChar char="●"/>
                <a:tabLst/>
                <a:defRPr/>
              </a:pPr>
              <a:r>
                <a:rPr kumimoji="0" lang="nb-NO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281C2C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fremme en balansert tilnærming til konfidensialitet, tilgjengelighet, integritet og robusthet</a:t>
              </a:r>
            </a:p>
            <a:p>
              <a:pPr marL="285722" marR="0" lvl="0" indent="-285722" algn="l" defTabSz="9142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500"/>
                </a:spcAft>
                <a:buClr>
                  <a:srgbClr val="037A94"/>
                </a:buClr>
                <a:buSzTx/>
                <a:buFont typeface="Arial" panose="020B0604020202020204" pitchFamily="34" charset="0"/>
                <a:buChar char="●"/>
                <a:tabLst/>
                <a:defRPr/>
              </a:pPr>
              <a:r>
                <a:rPr kumimoji="0" lang="nb-NO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281C2C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bidra til å understøtte gode helsetjenester, god pasientsikkerhet, kvalitetssikring, helsepersonellets læring, godt personvern og pasientens helsetjeneste</a:t>
              </a:r>
            </a:p>
          </p:txBody>
        </p:sp>
        <p:sp>
          <p:nvSpPr>
            <p:cNvPr id="47" name="Rektangel 46">
              <a:extLst>
                <a:ext uri="{FF2B5EF4-FFF2-40B4-BE49-F238E27FC236}">
                  <a16:creationId xmlns:a16="http://schemas.microsoft.com/office/drawing/2014/main" id="{03D45672-8B3C-4D14-B422-F46504A3B5C2}"/>
                </a:ext>
              </a:extLst>
            </p:cNvPr>
            <p:cNvSpPr/>
            <p:nvPr/>
          </p:nvSpPr>
          <p:spPr>
            <a:xfrm>
              <a:off x="2802456" y="5953347"/>
              <a:ext cx="5098848" cy="80032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l" defTabSz="9140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5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b-NO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281C2C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Calibri" panose="020F0502020204030204" pitchFamily="34" charset="0"/>
                </a:rPr>
                <a:t>Normen skal   </a:t>
              </a:r>
            </a:p>
          </p:txBody>
        </p:sp>
      </p:grpSp>
      <p:pic>
        <p:nvPicPr>
          <p:cNvPr id="49" name="Bilde 48">
            <a:extLst>
              <a:ext uri="{FF2B5EF4-FFF2-40B4-BE49-F238E27FC236}">
                <a16:creationId xmlns:a16="http://schemas.microsoft.com/office/drawing/2014/main" id="{18F97448-346B-4432-9E43-E7020F26938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350" y="2930333"/>
            <a:ext cx="255110" cy="446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9104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CD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ontent Placeholder 3"/>
          <p:cNvSpPr>
            <a:spLocks noGrp="1"/>
          </p:cNvSpPr>
          <p:nvPr>
            <p:ph sz="quarter" idx="19"/>
          </p:nvPr>
        </p:nvSpPr>
        <p:spPr>
          <a:xfrm>
            <a:off x="8757765" y="2073402"/>
            <a:ext cx="3805564" cy="830997"/>
          </a:xfrm>
          <a:noFill/>
        </p:spPr>
        <p:txBody>
          <a:bodyPr vert="horz" wrap="square" lIns="0" tIns="0" rIns="0" bIns="0" rtlCol="0" anchor="ctr">
            <a:spAutoFit/>
          </a:bodyPr>
          <a:lstStyle/>
          <a:p>
            <a:pPr marL="0" indent="0" defTabSz="914085">
              <a:spcAft>
                <a:spcPts val="500"/>
              </a:spcAft>
              <a:buNone/>
            </a:pPr>
            <a:r>
              <a:rPr lang="nb-NO" sz="1800" b="1" dirty="0">
                <a:solidFill>
                  <a:schemeClr val="bg1"/>
                </a:solidFill>
              </a:rPr>
              <a:t>Sektorens felles kravsett til informasjonssikkerhet og personvern</a:t>
            </a:r>
          </a:p>
        </p:txBody>
      </p:sp>
      <p:sp>
        <p:nvSpPr>
          <p:cNvPr id="43" name="Content Placeholder 3"/>
          <p:cNvSpPr>
            <a:spLocks noGrp="1"/>
          </p:cNvSpPr>
          <p:nvPr>
            <p:ph sz="quarter" idx="21"/>
          </p:nvPr>
        </p:nvSpPr>
        <p:spPr>
          <a:xfrm>
            <a:off x="4597407" y="2341924"/>
            <a:ext cx="2628925" cy="276999"/>
          </a:xfrm>
          <a:noFill/>
        </p:spPr>
        <p:txBody>
          <a:bodyPr vert="horz" wrap="none" lIns="0" tIns="0" rIns="0" bIns="0" rtlCol="0" anchor="ctr">
            <a:spAutoFit/>
          </a:bodyPr>
          <a:lstStyle/>
          <a:p>
            <a:pPr marL="0" indent="0" defTabSz="914085">
              <a:spcAft>
                <a:spcPts val="500"/>
              </a:spcAft>
              <a:buNone/>
            </a:pPr>
            <a:r>
              <a:rPr lang="nb-NO" sz="1800" b="1" dirty="0">
                <a:solidFill>
                  <a:schemeClr val="bg1"/>
                </a:solidFill>
              </a:rPr>
              <a:t>Prioriterte temaområder</a:t>
            </a:r>
            <a:endParaRPr lang="nb-NO" sz="1800" strike="sngStrike" dirty="0">
              <a:solidFill>
                <a:schemeClr val="bg1"/>
              </a:solidFill>
            </a:endParaRPr>
          </a:p>
        </p:txBody>
      </p:sp>
      <p:sp>
        <p:nvSpPr>
          <p:cNvPr id="44" name="Content Placeholder 3"/>
          <p:cNvSpPr>
            <a:spLocks noGrp="1"/>
          </p:cNvSpPr>
          <p:nvPr>
            <p:ph sz="quarter" idx="4294967295"/>
          </p:nvPr>
        </p:nvSpPr>
        <p:spPr>
          <a:xfrm>
            <a:off x="917965" y="2174228"/>
            <a:ext cx="2806755" cy="492443"/>
          </a:xfrm>
          <a:noFill/>
        </p:spPr>
        <p:txBody>
          <a:bodyPr vert="horz" wrap="square" lIns="0" tIns="0" rIns="0" bIns="0" rtlCol="0" anchor="ctr">
            <a:spAutoFit/>
          </a:bodyPr>
          <a:lstStyle/>
          <a:p>
            <a:pPr marL="0" indent="0" defTabSz="914085">
              <a:spcAft>
                <a:spcPts val="500"/>
              </a:spcAft>
              <a:buNone/>
            </a:pPr>
            <a:r>
              <a:rPr lang="nb-NO" sz="1600" b="1" dirty="0">
                <a:solidFill>
                  <a:schemeClr val="bg1"/>
                </a:solidFill>
              </a:rPr>
              <a:t>Forenkling, nyttige verktøy og kompetanseheving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285385" y="1442241"/>
            <a:ext cx="5568981" cy="276999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rtlCol="0">
            <a:spAutoFit/>
          </a:bodyPr>
          <a:lstStyle/>
          <a:p>
            <a:pPr marL="0" marR="0" lvl="0" indent="0" algn="l" defTabSz="9140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raphik Semibold" panose="020B0703030202060203" pitchFamily="34" charset="0"/>
                <a:ea typeface="+mn-ea"/>
                <a:cs typeface="+mn-cs"/>
              </a:rPr>
              <a:t>STRATEGISKE FOKUSOMRÅDER OG INITIATIVER</a:t>
            </a:r>
          </a:p>
        </p:txBody>
      </p:sp>
      <p:sp>
        <p:nvSpPr>
          <p:cNvPr id="47" name="Oval 46"/>
          <p:cNvSpPr/>
          <p:nvPr/>
        </p:nvSpPr>
        <p:spPr>
          <a:xfrm>
            <a:off x="4037264" y="2242614"/>
            <a:ext cx="457140" cy="457140"/>
          </a:xfrm>
          <a:prstGeom prst="ellipse">
            <a:avLst/>
          </a:prstGeom>
          <a:solidFill>
            <a:srgbClr val="281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2</a:t>
            </a:r>
          </a:p>
        </p:txBody>
      </p:sp>
      <p:sp>
        <p:nvSpPr>
          <p:cNvPr id="46" name="Oval 45"/>
          <p:cNvSpPr/>
          <p:nvPr/>
        </p:nvSpPr>
        <p:spPr>
          <a:xfrm>
            <a:off x="8131778" y="2235024"/>
            <a:ext cx="457140" cy="457141"/>
          </a:xfrm>
          <a:prstGeom prst="ellipse">
            <a:avLst/>
          </a:prstGeom>
          <a:solidFill>
            <a:srgbClr val="281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3</a:t>
            </a:r>
          </a:p>
        </p:txBody>
      </p:sp>
      <p:sp>
        <p:nvSpPr>
          <p:cNvPr id="52" name="Content Placeholder 3"/>
          <p:cNvSpPr>
            <a:spLocks noGrp="1"/>
          </p:cNvSpPr>
          <p:nvPr>
            <p:ph sz="quarter" idx="4294967295"/>
          </p:nvPr>
        </p:nvSpPr>
        <p:spPr>
          <a:xfrm>
            <a:off x="8386040" y="3053389"/>
            <a:ext cx="3409952" cy="2415731"/>
          </a:xfrm>
          <a:noFill/>
        </p:spPr>
        <p:txBody>
          <a:bodyPr vert="horz" lIns="179978" tIns="0" rIns="179978" bIns="179978" rtlCol="0">
            <a:noAutofit/>
          </a:bodyPr>
          <a:lstStyle/>
          <a:p>
            <a:r>
              <a:rPr lang="nb-NO" sz="1400" b="1" dirty="0">
                <a:solidFill>
                  <a:schemeClr val="tx1"/>
                </a:solidFill>
                <a:latin typeface="Arial" panose="020B0604020202020204"/>
              </a:rPr>
              <a:t>Utvikle og forvalte gode verktøy for oppfølging av etterlevelse av Normen</a:t>
            </a:r>
          </a:p>
          <a:p>
            <a:r>
              <a:rPr lang="nb-NO" sz="1400" b="1" dirty="0">
                <a:solidFill>
                  <a:schemeClr val="tx1"/>
                </a:solidFill>
                <a:latin typeface="Arial" panose="020B0604020202020204"/>
              </a:rPr>
              <a:t>Bidra til at helse – og personopplysninger behandles slik at det understøtter pasientsikkerhet og forsvarlig pasientbehandling </a:t>
            </a:r>
          </a:p>
          <a:p>
            <a:r>
              <a:rPr lang="nb-NO" sz="1400" b="1" dirty="0">
                <a:solidFill>
                  <a:schemeClr val="tx1"/>
                </a:solidFill>
              </a:rPr>
              <a:t>Tydeliggjøre og markedsføre hva Normen er</a:t>
            </a:r>
          </a:p>
          <a:p>
            <a:r>
              <a:rPr lang="nb-NO" sz="1400" b="1" dirty="0">
                <a:solidFill>
                  <a:schemeClr val="tx1"/>
                </a:solidFill>
              </a:rPr>
              <a:t>Samarbeid, koordinering og kobling med andre veiledningsaktører, kontrollinstanser og krav/rammeverk</a:t>
            </a:r>
          </a:p>
          <a:p>
            <a:pPr marL="0" indent="0">
              <a:buNone/>
            </a:pPr>
            <a:endParaRPr lang="nb-NO" sz="1400" b="1" dirty="0">
              <a:solidFill>
                <a:schemeClr val="tx1"/>
              </a:solidFill>
              <a:latin typeface="Arial" panose="020B0604020202020204"/>
            </a:endParaRPr>
          </a:p>
          <a:p>
            <a:pPr marL="0" indent="0">
              <a:buClr>
                <a:srgbClr val="002060"/>
              </a:buClr>
              <a:buNone/>
            </a:pPr>
            <a:br>
              <a:rPr lang="nb-NO" sz="1400" b="1" dirty="0">
                <a:solidFill>
                  <a:schemeClr val="tx1"/>
                </a:solidFill>
              </a:rPr>
            </a:br>
            <a:endParaRPr lang="nb-NO" sz="1400" b="1" dirty="0">
              <a:solidFill>
                <a:schemeClr val="tx1"/>
              </a:solidFill>
            </a:endParaRPr>
          </a:p>
        </p:txBody>
      </p:sp>
      <p:sp>
        <p:nvSpPr>
          <p:cNvPr id="55" name="Content Placeholder 3"/>
          <p:cNvSpPr txBox="1">
            <a:spLocks/>
          </p:cNvSpPr>
          <p:nvPr/>
        </p:nvSpPr>
        <p:spPr>
          <a:xfrm>
            <a:off x="216067" y="2850888"/>
            <a:ext cx="3889058" cy="3330430"/>
          </a:xfrm>
          <a:prstGeom prst="rect">
            <a:avLst/>
          </a:prstGeom>
          <a:noFill/>
        </p:spPr>
        <p:txBody>
          <a:bodyPr vert="horz" lIns="179978" tIns="0" rIns="179978" bIns="179978" rtlCol="0">
            <a:noAutofit/>
          </a:bodyPr>
          <a:lstStyle>
            <a:lvl1pPr marL="540000" indent="-540000" algn="l" defTabSz="1828709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/>
              </a:buClr>
              <a:buFont typeface="Wingdings 2" panose="05020102010507070707" pitchFamily="18" charset="2"/>
              <a:buChar char=""/>
              <a:defRPr sz="4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972000" indent="-540000" algn="l" defTabSz="1828709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/>
              </a:buClr>
              <a:buFont typeface="Wingdings 2" panose="05020102010507070707" pitchFamily="18" charset="2"/>
              <a:buChar char=""/>
              <a:defRPr sz="4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404000" indent="-540000" algn="l" defTabSz="1828709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/>
              </a:buClr>
              <a:buFont typeface="Wingdings 2" panose="05020102010507070707" pitchFamily="18" charset="2"/>
              <a:buChar char=""/>
              <a:defRPr sz="3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836000" indent="-540000" algn="l" defTabSz="1828709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/>
              </a:buClr>
              <a:buFont typeface="Wingdings 2" panose="05020102010507070707" pitchFamily="18" charset="2"/>
              <a:buChar char=""/>
              <a:defRPr sz="3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268000" indent="-540000" algn="l" defTabSz="1828709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/>
              </a:buClr>
              <a:buFont typeface="Wingdings 2" panose="05020102010507070707" pitchFamily="18" charset="2"/>
              <a:buChar char=""/>
              <a:defRPr sz="3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5028949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303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7657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011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9974" marR="0" lvl="0" indent="-269974" algn="l" defTabSz="914265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rgbClr val="002060"/>
              </a:buClr>
              <a:buSzTx/>
              <a:buFont typeface="Wingdings 2" panose="05020102010507070707" pitchFamily="18" charset="2"/>
              <a:buChar char=""/>
              <a:tabLst/>
              <a:defRPr/>
            </a:pPr>
            <a:r>
              <a:rPr kumimoji="0" lang="nb-NO" sz="1400" b="1" i="0" u="none" strike="noStrike" kern="1200" cap="none" spc="0" normalizeH="0" baseline="0" noProof="0" dirty="0">
                <a:ln>
                  <a:noFill/>
                </a:ln>
                <a:solidFill>
                  <a:srgbClr val="281C2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Jobbe målrettet med kompetanseheving gjennom blant annet å se veiledningsmateriell og kompetanseheving i sammenheng</a:t>
            </a:r>
          </a:p>
          <a:p>
            <a:pPr marL="269974" marR="0" lvl="0" indent="-269974" algn="l" defTabSz="914265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rgbClr val="002060"/>
              </a:buClr>
              <a:buSzTx/>
              <a:buFont typeface="Wingdings 2" panose="05020102010507070707" pitchFamily="18" charset="2"/>
              <a:buChar char=""/>
              <a:tabLst/>
              <a:defRPr/>
            </a:pPr>
            <a:r>
              <a:rPr kumimoji="0" lang="nb-NO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Være tilgjengelig og i tett dialog og samarbeid med sektoren og andre relevante aktører </a:t>
            </a:r>
            <a:endParaRPr kumimoji="0" lang="nb-NO" sz="1400" b="1" i="0" u="none" strike="noStrike" kern="1200" cap="none" spc="0" normalizeH="0" baseline="0" noProof="0" dirty="0">
              <a:ln>
                <a:noFill/>
              </a:ln>
              <a:solidFill>
                <a:srgbClr val="281C2C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69974" marR="0" lvl="0" indent="-269974" algn="l" defTabSz="914265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rgbClr val="002060"/>
              </a:buClr>
              <a:buSzTx/>
              <a:buFont typeface="Wingdings 2" panose="05020102010507070707" pitchFamily="18" charset="2"/>
              <a:buChar char=""/>
              <a:tabLst/>
              <a:defRPr/>
            </a:pPr>
            <a:r>
              <a:rPr kumimoji="0" lang="nb-NO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Normens veiledningsmateriell skal </a:t>
            </a:r>
            <a:r>
              <a:rPr kumimoji="0" lang="nb-NO" sz="1400" b="1" i="0" u="none" strike="noStrike" kern="1200" cap="none" spc="0" normalizeH="0" baseline="0" noProof="0" dirty="0">
                <a:ln>
                  <a:noFill/>
                </a:ln>
                <a:solidFill>
                  <a:srgbClr val="281C2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holdes oppdatert </a:t>
            </a:r>
          </a:p>
          <a:p>
            <a:pPr marL="269974" marR="0" lvl="0" indent="-269974" algn="l" defTabSz="914265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rgbClr val="002060"/>
              </a:buClr>
              <a:buSzTx/>
              <a:buFont typeface="Wingdings 2" panose="05020102010507070707" pitchFamily="18" charset="2"/>
              <a:buChar char=""/>
              <a:tabLst/>
              <a:defRPr/>
            </a:pPr>
            <a:r>
              <a:rPr kumimoji="0" lang="nb-NO" sz="1400" b="1" i="0" u="none" strike="noStrike" kern="1200" cap="none" spc="0" normalizeH="0" baseline="0" noProof="0" dirty="0">
                <a:ln>
                  <a:noFill/>
                </a:ln>
                <a:solidFill>
                  <a:srgbClr val="281C2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Utvikle og forvalte nyttige verktøy på normen.no og ha gode informative nettsider</a:t>
            </a:r>
          </a:p>
          <a:p>
            <a:pPr marL="269974" marR="0" lvl="0" indent="-269974" algn="l" defTabSz="914265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rgbClr val="002060"/>
              </a:buClr>
              <a:buSzTx/>
              <a:buFont typeface="Wingdings 2" panose="05020102010507070707" pitchFamily="18" charset="2"/>
              <a:buChar char=""/>
              <a:tabLst/>
              <a:defRPr/>
            </a:pPr>
            <a:r>
              <a:rPr kumimoji="0" lang="nb-NO" sz="1400" b="1" i="0" u="none" strike="noStrike" kern="1200" cap="none" spc="0" normalizeH="0" baseline="0" noProof="0" dirty="0">
                <a:ln>
                  <a:noFill/>
                </a:ln>
                <a:solidFill>
                  <a:srgbClr val="281C2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Legge til rette for arenaer for erfaringsdeling, samarbeid og deling av maler og vurderinger</a:t>
            </a:r>
          </a:p>
          <a:p>
            <a:pPr marL="269974" marR="0" lvl="0" indent="-269974" algn="l" defTabSz="914265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rgbClr val="002060"/>
              </a:buClr>
              <a:buSzTx/>
              <a:buFont typeface="Wingdings 2" panose="05020102010507070707" pitchFamily="18" charset="2"/>
              <a:buChar char=""/>
              <a:tabLst/>
              <a:defRPr/>
            </a:pPr>
            <a:endParaRPr kumimoji="0" lang="nb-NO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69974" marR="0" lvl="0" indent="-269974" algn="l" defTabSz="914265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rgbClr val="002060"/>
              </a:buClr>
              <a:buSzTx/>
              <a:buFont typeface="Wingdings 2" panose="05020102010507070707" pitchFamily="18" charset="2"/>
              <a:buChar char=""/>
              <a:tabLst/>
              <a:defRPr/>
            </a:pPr>
            <a:endParaRPr kumimoji="0" lang="nb-NO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69974" marR="0" lvl="0" indent="-269974" algn="l" defTabSz="914265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rgbClr val="002060"/>
              </a:buClr>
              <a:buSzTx/>
              <a:buFont typeface="Wingdings 2" panose="05020102010507070707" pitchFamily="18" charset="2"/>
              <a:buChar char=""/>
              <a:tabLst/>
              <a:defRPr/>
            </a:pPr>
            <a:endParaRPr kumimoji="0" lang="nb-NO" sz="1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265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rgbClr val="002060"/>
              </a:buClr>
              <a:buSzTx/>
              <a:buFont typeface="Wingdings 2" panose="05020102010507070707" pitchFamily="18" charset="2"/>
              <a:buNone/>
              <a:tabLst/>
              <a:defRPr/>
            </a:pPr>
            <a:endParaRPr kumimoji="0" lang="nb-NO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8" name="Oval 47"/>
          <p:cNvSpPr/>
          <p:nvPr/>
        </p:nvSpPr>
        <p:spPr>
          <a:xfrm>
            <a:off x="321868" y="2213899"/>
            <a:ext cx="457141" cy="457141"/>
          </a:xfrm>
          <a:prstGeom prst="ellipse">
            <a:avLst/>
          </a:prstGeom>
          <a:solidFill>
            <a:srgbClr val="281C2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</a:t>
            </a: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1DCDED96-CB62-447F-A0F7-6E4504E7AAA8}"/>
              </a:ext>
            </a:extLst>
          </p:cNvPr>
          <p:cNvSpPr/>
          <p:nvPr/>
        </p:nvSpPr>
        <p:spPr>
          <a:xfrm>
            <a:off x="4105125" y="2904398"/>
            <a:ext cx="4019377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578" marR="0" lvl="0" indent="-228578" algn="l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Tx/>
              <a:buFont typeface="Arial" panose="020B0604020202020204" pitchFamily="34" charset="0"/>
              <a:buChar char="●"/>
              <a:tabLst/>
              <a:defRPr/>
            </a:pPr>
            <a:r>
              <a:rPr kumimoji="0" lang="nb-NO" sz="1400" b="1" i="0" u="none" strike="noStrike" kern="1200" cap="none" spc="0" normalizeH="0" baseline="0" noProof="0" dirty="0">
                <a:ln>
                  <a:noFill/>
                </a:ln>
                <a:solidFill>
                  <a:srgbClr val="281C2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Tilpasset veiledning til sektorens små virksomheter</a:t>
            </a:r>
          </a:p>
          <a:p>
            <a:pPr marL="228578" marR="0" lvl="0" indent="-228578" algn="l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Tx/>
              <a:buFont typeface="Arial" panose="020B0604020202020204" pitchFamily="34" charset="0"/>
              <a:buChar char="●"/>
              <a:tabLst/>
              <a:defRPr/>
            </a:pPr>
            <a:r>
              <a:rPr kumimoji="0" lang="nb-NO" sz="1400" b="1" i="0" u="none" strike="noStrike" kern="1200" cap="none" spc="0" normalizeH="0" baseline="0" noProof="0" dirty="0">
                <a:ln>
                  <a:noFill/>
                </a:ln>
                <a:solidFill>
                  <a:srgbClr val="281C2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Sette fokus på sikkerhetskultur gjennom alle Normens virkemidler </a:t>
            </a:r>
            <a:endParaRPr kumimoji="0" lang="nb-NO" sz="1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28578" marR="0" lvl="0" indent="-228578" algn="l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Tx/>
              <a:buFont typeface="Arial" panose="020B0604020202020204" pitchFamily="34" charset="0"/>
              <a:buChar char="●"/>
              <a:tabLst/>
              <a:defRPr/>
            </a:pPr>
            <a:r>
              <a:rPr kumimoji="0" lang="nb-NO" sz="1400" b="1" i="0" u="none" strike="noStrike" kern="1200" cap="none" spc="0" normalizeH="0" baseline="0" noProof="0" dirty="0">
                <a:ln>
                  <a:noFill/>
                </a:ln>
                <a:solidFill>
                  <a:srgbClr val="281C2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IKT-beredskap og hendelseshåndtering </a:t>
            </a:r>
          </a:p>
          <a:p>
            <a:pPr marL="228578" marR="0" lvl="0" indent="-228578" algn="l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Tx/>
              <a:buFont typeface="Arial" panose="020B0604020202020204" pitchFamily="34" charset="0"/>
              <a:buChar char="●"/>
              <a:tabLst/>
              <a:defRPr/>
            </a:pPr>
            <a:r>
              <a:rPr kumimoji="0" lang="nb-NO" sz="1400" b="1" i="0" u="none" strike="noStrike" kern="1200" cap="none" spc="0" normalizeH="0" baseline="0" noProof="0" dirty="0">
                <a:ln>
                  <a:noFill/>
                </a:ln>
                <a:solidFill>
                  <a:srgbClr val="281C2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Være p</a:t>
            </a:r>
            <a:r>
              <a:rPr kumimoji="0" lang="nb-NO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81C2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remissleverandør</a:t>
            </a:r>
            <a:r>
              <a:rPr kumimoji="0" lang="nb-NO" sz="1400" b="1" i="0" u="none" strike="noStrike" kern="1200" cap="none" spc="0" normalizeH="0" baseline="0" noProof="0" dirty="0">
                <a:ln>
                  <a:noFill/>
                </a:ln>
                <a:solidFill>
                  <a:srgbClr val="281C2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og gi tilpasset veiledning på anskaffelser og leverandøroppfølging</a:t>
            </a:r>
          </a:p>
          <a:p>
            <a:pPr marL="228578" marR="0" lvl="0" indent="-228578" algn="l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Tx/>
              <a:buFont typeface="Arial" panose="020B0604020202020204" pitchFamily="34" charset="0"/>
              <a:buChar char="●"/>
              <a:tabLst/>
              <a:defRPr/>
            </a:pPr>
            <a:r>
              <a:rPr kumimoji="0" lang="nb-NO" sz="1400" b="1" i="0" u="none" strike="noStrike" kern="1200" cap="none" spc="0" normalizeH="0" baseline="0" noProof="0" dirty="0">
                <a:ln>
                  <a:noFill/>
                </a:ln>
                <a:solidFill>
                  <a:srgbClr val="281C2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Legge til rette for og gi veiledning til å understøtte digital samhandling, bruk av ny teknologi og arbeidsformer</a:t>
            </a:r>
          </a:p>
          <a:p>
            <a:pPr marL="228578" marR="0" lvl="0" indent="-228578" algn="l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Tx/>
              <a:buFont typeface="Arial" panose="020B0604020202020204" pitchFamily="34" charset="0"/>
              <a:buChar char="●"/>
              <a:tabLst/>
              <a:defRPr/>
            </a:pPr>
            <a:r>
              <a:rPr kumimoji="0" lang="nb-NO" sz="1400" b="1" i="0" u="none" strike="noStrike" kern="1200" cap="none" spc="0" normalizeH="0" baseline="0" noProof="0" dirty="0">
                <a:ln>
                  <a:noFill/>
                </a:ln>
                <a:solidFill>
                  <a:srgbClr val="281C2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Videreutvikle veiledningsmateriell på forskning</a:t>
            </a:r>
            <a:endParaRPr kumimoji="0" lang="nb-NO" sz="1400" b="1" i="0" u="none" strike="sngStrike" kern="1200" cap="none" spc="0" normalizeH="0" baseline="0" noProof="0" dirty="0">
              <a:ln>
                <a:noFill/>
              </a:ln>
              <a:solidFill>
                <a:srgbClr val="281C2C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28578" marR="0" lvl="0" indent="-228578" algn="l" defTabSz="9142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Tx/>
              <a:buFont typeface="Arial" panose="020B0604020202020204" pitchFamily="34" charset="0"/>
              <a:buChar char="●"/>
              <a:tabLst/>
              <a:defRPr/>
            </a:pPr>
            <a:r>
              <a:rPr kumimoji="0" lang="nb-NO" sz="1400" b="1" i="0" u="none" strike="noStrike" kern="1200" cap="none" spc="0" normalizeH="0" baseline="0" noProof="0" dirty="0">
                <a:ln>
                  <a:noFill/>
                </a:ln>
                <a:solidFill>
                  <a:srgbClr val="281C2C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Følge med på og tilpasse til kommende EU-regelverk, inkludert EHDS</a:t>
            </a:r>
          </a:p>
        </p:txBody>
      </p:sp>
      <p:pic>
        <p:nvPicPr>
          <p:cNvPr id="3" name="Bilde 2">
            <a:extLst>
              <a:ext uri="{FF2B5EF4-FFF2-40B4-BE49-F238E27FC236}">
                <a16:creationId xmlns:a16="http://schemas.microsoft.com/office/drawing/2014/main" id="{38AF8A9E-2F06-4D44-9E79-236BFBC75F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838" y="182022"/>
            <a:ext cx="2854474" cy="1037127"/>
          </a:xfrm>
          <a:prstGeom prst="rect">
            <a:avLst/>
          </a:prstGeom>
        </p:spPr>
      </p:pic>
      <p:sp>
        <p:nvSpPr>
          <p:cNvPr id="26" name="Plassholder for innhold 6">
            <a:extLst>
              <a:ext uri="{FF2B5EF4-FFF2-40B4-BE49-F238E27FC236}">
                <a16:creationId xmlns:a16="http://schemas.microsoft.com/office/drawing/2014/main" id="{23460451-8FE0-48C2-8409-024FB59E7F80}"/>
              </a:ext>
            </a:extLst>
          </p:cNvPr>
          <p:cNvSpPr txBox="1">
            <a:spLocks/>
          </p:cNvSpPr>
          <p:nvPr/>
        </p:nvSpPr>
        <p:spPr>
          <a:xfrm>
            <a:off x="4311864" y="619875"/>
            <a:ext cx="7557744" cy="76735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40000" indent="-540000" algn="l" defTabSz="1828709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/>
              </a:buClr>
              <a:buFont typeface="Wingdings 2" panose="05020102010507070707" pitchFamily="18" charset="2"/>
              <a:buChar char=""/>
              <a:defRPr sz="44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972000" indent="-540000" algn="l" defTabSz="1828709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/>
              </a:buClr>
              <a:buFont typeface="Wingdings 2" panose="05020102010507070707" pitchFamily="18" charset="2"/>
              <a:buChar char=""/>
              <a:defRPr sz="40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1404000" indent="-540000" algn="l" defTabSz="1828709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/>
              </a:buClr>
              <a:buFont typeface="Wingdings 2" panose="05020102010507070707" pitchFamily="18" charset="2"/>
              <a:buChar char=""/>
              <a:defRPr sz="36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3pPr>
            <a:lvl4pPr marL="1836000" indent="-540000" algn="l" defTabSz="1828709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/>
              </a:buClr>
              <a:buFont typeface="Wingdings 2" panose="05020102010507070707" pitchFamily="18" charset="2"/>
              <a:buChar char=""/>
              <a:defRPr sz="3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4pPr>
            <a:lvl5pPr marL="2268000" indent="-540000" algn="l" defTabSz="1828709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2"/>
              </a:buClr>
              <a:buFont typeface="Wingdings 2" panose="05020102010507070707" pitchFamily="18" charset="2"/>
              <a:buChar char=""/>
              <a:defRPr sz="3200" kern="12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5pPr>
            <a:lvl6pPr marL="5028949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3303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7657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2011" indent="-457177" algn="l" defTabSz="1828709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265" rtl="0" eaLnBrk="1" fontAlgn="auto" latinLnBrk="0" hangingPunct="1">
              <a:lnSpc>
                <a:spcPct val="95000"/>
              </a:lnSpc>
              <a:spcBef>
                <a:spcPts val="250"/>
              </a:spcBef>
              <a:spcAft>
                <a:spcPts val="800"/>
              </a:spcAft>
              <a:buClr>
                <a:srgbClr val="0169E8"/>
              </a:buClr>
              <a:buSzTx/>
              <a:buFont typeface="Wingdings 2" panose="05020102010507070707" pitchFamily="18" charset="2"/>
              <a:buNone/>
              <a:tabLst/>
              <a:defRPr/>
            </a:pPr>
            <a:r>
              <a:rPr kumimoji="0" lang="nb-NO" sz="4800" b="1" i="0" u="none" strike="noStrike" kern="1200" cap="none" spc="0" normalizeH="0" baseline="0" noProof="0" dirty="0">
                <a:ln>
                  <a:noFill/>
                </a:ln>
                <a:solidFill>
                  <a:srgbClr val="281C2C"/>
                </a:solidFill>
                <a:effectLst/>
                <a:uLnTx/>
                <a:uFillTx/>
                <a:latin typeface="Graphik Semibold" panose="020B0703030202060203" pitchFamily="34" charset="0"/>
                <a:ea typeface="+mn-ea"/>
                <a:cs typeface="+mn-cs"/>
              </a:rPr>
              <a:t>STRATEGI   </a:t>
            </a:r>
            <a:r>
              <a:rPr kumimoji="0" lang="nb-NO" sz="4800" b="0" i="0" u="none" strike="noStrike" kern="1200" cap="none" spc="0" normalizeH="0" baseline="0" noProof="0" dirty="0">
                <a:ln>
                  <a:noFill/>
                </a:ln>
                <a:solidFill>
                  <a:srgbClr val="281C2C"/>
                </a:solidFill>
                <a:effectLst/>
                <a:uLnTx/>
                <a:uFillTx/>
                <a:latin typeface="Graphik Semibold" panose="020B0703030202060203" pitchFamily="34" charset="0"/>
                <a:ea typeface="+mn-ea"/>
                <a:cs typeface="+mn-cs"/>
              </a:rPr>
              <a:t>2023-2025</a:t>
            </a:r>
          </a:p>
        </p:txBody>
      </p:sp>
    </p:spTree>
    <p:extLst>
      <p:ext uri="{BB962C8B-B14F-4D97-AF65-F5344CB8AC3E}">
        <p14:creationId xmlns:p14="http://schemas.microsoft.com/office/powerpoint/2010/main" val="2330484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7_PPTmal_DirektoratetEHelseV2-1">
  <a:themeElements>
    <a:clrScheme name="Dir E-Helse">
      <a:dk1>
        <a:srgbClr val="281C2C"/>
      </a:dk1>
      <a:lt1>
        <a:sysClr val="window" lastClr="FFFFFF"/>
      </a:lt1>
      <a:dk2>
        <a:srgbClr val="0169E8"/>
      </a:dk2>
      <a:lt2>
        <a:srgbClr val="EEEEEE"/>
      </a:lt2>
      <a:accent1>
        <a:srgbClr val="0169E8"/>
      </a:accent1>
      <a:accent2>
        <a:srgbClr val="F783FF"/>
      </a:accent2>
      <a:accent3>
        <a:srgbClr val="027993"/>
      </a:accent3>
      <a:accent4>
        <a:srgbClr val="AD38FD"/>
      </a:accent4>
      <a:accent5>
        <a:srgbClr val="00BBD4"/>
      </a:accent5>
      <a:accent6>
        <a:srgbClr val="3AFB9E"/>
      </a:accent6>
      <a:hlink>
        <a:srgbClr val="0169E8"/>
      </a:hlink>
      <a:folHlink>
        <a:srgbClr val="AD38F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solidFill>
          <a:srgbClr val="0169E8"/>
        </a:solidFill>
      </a:spPr>
      <a:bodyPr vert="horz" wrap="square" lIns="546100" tIns="546100" rIns="546100" bIns="546100" rtlCol="0">
        <a:spAutoFit/>
      </a:bodyPr>
      <a:lstStyle>
        <a:defPPr>
          <a:spcAft>
            <a:spcPts val="1000"/>
          </a:spcAft>
          <a:defRPr sz="4200" b="1" dirty="0" smtClean="0">
            <a:solidFill>
              <a:srgbClr val="FFFFFF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PTmal_DirektoratetEHelseV2.potx" id="{26015252-C40F-4176-8E39-8B9B388FAABB}" vid="{4D7361C0-BDF5-403E-A667-3508B846B5D5}"/>
    </a:ext>
  </a:extLst>
</a:theme>
</file>

<file path=ppt/theme/theme2.xml><?xml version="1.0" encoding="utf-8"?>
<a:theme xmlns:a="http://schemas.openxmlformats.org/drawingml/2006/main" name="15_PPTmal_DirektoratetEHelseV2-1">
  <a:themeElements>
    <a:clrScheme name="Dir E-Helse">
      <a:dk1>
        <a:srgbClr val="281C2C"/>
      </a:dk1>
      <a:lt1>
        <a:sysClr val="window" lastClr="FFFFFF"/>
      </a:lt1>
      <a:dk2>
        <a:srgbClr val="0169E8"/>
      </a:dk2>
      <a:lt2>
        <a:srgbClr val="EEEEEE"/>
      </a:lt2>
      <a:accent1>
        <a:srgbClr val="0169E8"/>
      </a:accent1>
      <a:accent2>
        <a:srgbClr val="F783FF"/>
      </a:accent2>
      <a:accent3>
        <a:srgbClr val="027993"/>
      </a:accent3>
      <a:accent4>
        <a:srgbClr val="AD38FD"/>
      </a:accent4>
      <a:accent5>
        <a:srgbClr val="00BBD4"/>
      </a:accent5>
      <a:accent6>
        <a:srgbClr val="3AFB9E"/>
      </a:accent6>
      <a:hlink>
        <a:srgbClr val="0169E8"/>
      </a:hlink>
      <a:folHlink>
        <a:srgbClr val="AD38F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solidFill>
          <a:srgbClr val="0169E8"/>
        </a:solidFill>
      </a:spPr>
      <a:bodyPr vert="horz" wrap="square" lIns="546100" tIns="546100" rIns="546100" bIns="546100" rtlCol="0">
        <a:spAutoFit/>
      </a:bodyPr>
      <a:lstStyle>
        <a:defPPr>
          <a:spcAft>
            <a:spcPts val="1000"/>
          </a:spcAft>
          <a:defRPr sz="4200" b="1" dirty="0" smtClean="0">
            <a:solidFill>
              <a:srgbClr val="FFFFFF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PTmal_DirektoratetEHelseV2.potx" id="{26015252-C40F-4176-8E39-8B9B388FAABB}" vid="{4D7361C0-BDF5-403E-A667-3508B846B5D5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327</Words>
  <Application>Microsoft Office PowerPoint</Application>
  <PresentationFormat>Widescreen</PresentationFormat>
  <Paragraphs>47</Paragraphs>
  <Slides>2</Slides>
  <Notes>2</Notes>
  <HiddenSlides>0</HiddenSlides>
  <MMClips>0</MMClips>
  <ScaleCrop>false</ScaleCrop>
  <HeadingPairs>
    <vt:vector size="8" baseType="variant">
      <vt:variant>
        <vt:lpstr>Brukte skrifter</vt:lpstr>
      </vt:variant>
      <vt:variant>
        <vt:i4>4</vt:i4>
      </vt:variant>
      <vt:variant>
        <vt:lpstr>Tema</vt:lpstr>
      </vt:variant>
      <vt:variant>
        <vt:i4>2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9" baseType="lpstr">
      <vt:lpstr>Arial</vt:lpstr>
      <vt:lpstr>Calibri</vt:lpstr>
      <vt:lpstr>Graphik Semibold</vt:lpstr>
      <vt:lpstr>Wingdings 2</vt:lpstr>
      <vt:lpstr>17_PPTmal_DirektoratetEHelseV2-1</vt:lpstr>
      <vt:lpstr>15_PPTmal_DirektoratetEHelseV2-1</vt:lpstr>
      <vt:lpstr>think-cell Slide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Thea Rølsåsen</dc:creator>
  <cp:lastModifiedBy>Susanne Helland Flatøy</cp:lastModifiedBy>
  <cp:revision>2</cp:revision>
  <dcterms:created xsi:type="dcterms:W3CDTF">2022-11-30T11:00:27Z</dcterms:created>
  <dcterms:modified xsi:type="dcterms:W3CDTF">2024-12-07T13:58:31Z</dcterms:modified>
</cp:coreProperties>
</file>